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notesSlides/notesSlide2.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notesSlides/notesSlide3.xml" ContentType="application/vnd.openxmlformats-officedocument.presentationml.notesSlide+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4.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notesSlides/notesSlide5.xml" ContentType="application/vnd.openxmlformats-officedocument.presentationml.notesSlide+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notesSlides/notesSlide6.xml" ContentType="application/vnd.openxmlformats-officedocument.presentationml.notesSlide+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notesSlides/notesSlide7.xml" ContentType="application/vnd.openxmlformats-officedocument.presentationml.notesSlide+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notesSlides/notesSlide8.xml" ContentType="application/vnd.openxmlformats-officedocument.presentationml.notesSlide+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notesSlides/notesSlide9.xml" ContentType="application/vnd.openxmlformats-officedocument.presentationml.notesSlide+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notesSlides/notesSlide10.xml" ContentType="application/vnd.openxmlformats-officedocument.presentationml.notesSlide+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howSpecialPlsOnTitleSld="0" saveSubsetFonts="1" autoCompressPictures="0">
  <p:sldMasterIdLst>
    <p:sldMasterId id="2147483648" r:id="rId1"/>
  </p:sldMasterIdLst>
  <p:notesMasterIdLst>
    <p:notesMasterId r:id="rId13"/>
  </p:notesMasterIdLst>
  <p:sldIdLst>
    <p:sldId id="328" r:id="rId2"/>
    <p:sldId id="411" r:id="rId3"/>
    <p:sldId id="413" r:id="rId4"/>
    <p:sldId id="416" r:id="rId5"/>
    <p:sldId id="418" r:id="rId6"/>
    <p:sldId id="396" r:id="rId7"/>
    <p:sldId id="417" r:id="rId8"/>
    <p:sldId id="330" r:id="rId9"/>
    <p:sldId id="380" r:id="rId10"/>
    <p:sldId id="408" r:id="rId11"/>
    <p:sldId id="320" r:id="rId12"/>
  </p:sldIdLst>
  <p:sldSz cx="12192000" cy="6858000"/>
  <p:notesSz cx="7010400" cy="9296400"/>
  <p:custDataLst>
    <p:tags r:id="rId14"/>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osalie Roy" initials="RR" lastIdx="8" clrIdx="0">
    <p:extLst>
      <p:ext uri="{19B8F6BF-5375-455C-9EA6-DF929625EA0E}">
        <p15:presenceInfo xmlns:p15="http://schemas.microsoft.com/office/powerpoint/2012/main" userId="Rosalie Roy" providerId="None"/>
      </p:ext>
    </p:extLst>
  </p:cmAuthor>
  <p:cmAuthor id="2" name="Zoe Harvey" initials="ZH" lastIdx="4" clrIdx="1">
    <p:extLst>
      <p:ext uri="{19B8F6BF-5375-455C-9EA6-DF929625EA0E}">
        <p15:presenceInfo xmlns:p15="http://schemas.microsoft.com/office/powerpoint/2012/main" userId="cf9454cf3772435f"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1473"/>
    <p:restoredTop sz="53262" autoAdjust="0"/>
  </p:normalViewPr>
  <p:slideViewPr>
    <p:cSldViewPr snapToGrid="0" snapToObjects="1">
      <p:cViewPr varScale="1">
        <p:scale>
          <a:sx n="66" d="100"/>
          <a:sy n="66" d="100"/>
        </p:scale>
        <p:origin x="2504" y="192"/>
      </p:cViewPr>
      <p:guideLst/>
    </p:cSldViewPr>
  </p:slideViewPr>
  <p:notesTextViewPr>
    <p:cViewPr>
      <p:scale>
        <a:sx n="1" d="1"/>
        <a:sy n="1" d="1"/>
      </p:scale>
      <p:origin x="0" y="0"/>
    </p:cViewPr>
  </p:notesTextViewPr>
  <p:sorterViewPr>
    <p:cViewPr>
      <p:scale>
        <a:sx n="80" d="100"/>
        <a:sy n="80" d="100"/>
      </p:scale>
      <p:origin x="0" y="0"/>
    </p:cViewPr>
  </p:sorterViewPr>
  <p:notesViewPr>
    <p:cSldViewPr>
      <p:cViewPr varScale="1">
        <p:scale>
          <a:sx n="97" d="100"/>
          <a:sy n="97" d="100"/>
        </p:scale>
        <p:origin x="4288" y="21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gs" Target="tags/tag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8937F8F6-0981-B945-9286-D3CD9EB0D3C6}" type="datetimeFigureOut">
              <a:rPr lang="fr-CA" smtClean="0"/>
              <a:t>2022-11-07</a:t>
            </a:fld>
            <a:endParaRPr lang="fr-CA" dirty="0"/>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fr-CA"/>
              <a:t>Click to edit Master text styles</a:t>
            </a:r>
          </a:p>
          <a:p>
            <a:pPr lvl="1"/>
            <a:r>
              <a:rPr lang="fr-CA"/>
              <a:t>Second level</a:t>
            </a:r>
          </a:p>
          <a:p>
            <a:pPr lvl="2"/>
            <a:r>
              <a:rPr lang="fr-CA"/>
              <a:t>Third level</a:t>
            </a:r>
          </a:p>
          <a:p>
            <a:pPr lvl="3"/>
            <a:r>
              <a:rPr lang="fr-CA"/>
              <a:t>Fourth level</a:t>
            </a:r>
          </a:p>
          <a:p>
            <a:pPr lvl="4"/>
            <a:r>
              <a:rPr lang="fr-CA"/>
              <a:t>Fifth level</a:t>
            </a:r>
            <a:endParaRPr lang="fr-CA" dirty="0"/>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79547730-E00E-2E44-A708-DA3141AF8057}" type="slidenum">
              <a:rPr lang="fr-CA" smtClean="0"/>
              <a:t>‹#›</a:t>
            </a:fld>
            <a:endParaRPr lang="fr-CA" dirty="0"/>
          </a:p>
        </p:txBody>
      </p:sp>
    </p:spTree>
    <p:extLst>
      <p:ext uri="{BB962C8B-B14F-4D97-AF65-F5344CB8AC3E}">
        <p14:creationId xmlns:p14="http://schemas.microsoft.com/office/powerpoint/2010/main" val="17970835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www.forbes.com/sites/carleysime/2019/02/15/the-power-of-values-in-leadership/?sh=42503e0b6f76"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s://www.youtube.com/watch?v=fXEezjp-Df8" TargetMode="External"/><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endParaRPr lang="fr-CA" altLang="en-US" sz="1200" b="0" i="1" noProof="0" dirty="0">
              <a:latin typeface="Arial" panose="020B0604020202020204" pitchFamily="34" charset="0"/>
              <a:ea typeface="ＭＳ Ｐゴシック" panose="020B0600070205080204" pitchFamily="34" charset="-128"/>
            </a:endParaRPr>
          </a:p>
          <a:p>
            <a:pPr marL="0" marR="0" lvl="0" indent="0" algn="l" defTabSz="914400" rtl="0" eaLnBrk="1" fontAlgn="auto" latinLnBrk="0" hangingPunct="1">
              <a:lnSpc>
                <a:spcPct val="100000"/>
              </a:lnSpc>
              <a:spcBef>
                <a:spcPct val="0"/>
              </a:spcBef>
              <a:spcAft>
                <a:spcPct val="0"/>
              </a:spcAft>
              <a:buClrTx/>
              <a:buSzTx/>
              <a:buFontTx/>
              <a:buNone/>
              <a:defRPr/>
            </a:pPr>
            <a:r>
              <a:rPr lang="fr-CA" sz="1200" b="1" dirty="0"/>
              <a:t>À propos de cette </a:t>
            </a:r>
            <a:r>
              <a:rPr lang="fr-CA" b="1" dirty="0"/>
              <a:t>opportunité d’apprentissage</a:t>
            </a:r>
          </a:p>
          <a:p>
            <a:pPr>
              <a:defRPr/>
            </a:pPr>
            <a:r>
              <a:rPr lang="fr-CA" altLang="en-US" sz="1200" b="0" noProof="0" dirty="0">
                <a:latin typeface="Arial" panose="020B0604020202020204" pitchFamily="34" charset="0"/>
                <a:ea typeface="ＭＳ Ｐゴシック" panose="020B0600070205080204" pitchFamily="34" charset="-128"/>
              </a:rPr>
              <a:t>Cette </a:t>
            </a:r>
            <a:r>
              <a:rPr lang="fr-CA" altLang="en-US" dirty="0">
                <a:latin typeface="Arial" panose="020B0604020202020204" pitchFamily="34" charset="0"/>
                <a:ea typeface="ＭＳ Ｐゴシック" panose="020B0600070205080204" pitchFamily="34" charset="-128"/>
              </a:rPr>
              <a:t>opportunité d’apprentissage vise à renforcer la compétence des leaders à discuter d’équité, de diversité et d’inclusion (EDI). Il s’agit d’une présentation générale que vous viendrez enrichir. Servez-vous de votre identité personnelle, de votre expérience et de vos différents antécédents pour que l’apprentissage renforce votre leadership au service de l’équité.</a:t>
            </a:r>
          </a:p>
          <a:p>
            <a:endParaRPr lang="fr-CA" dirty="0">
              <a:latin typeface="Arial" panose="020B0604020202020204" pitchFamily="34" charset="0"/>
              <a:ea typeface="ＭＳ Ｐゴシック" panose="020B0600070205080204" pitchFamily="34" charset="-128"/>
            </a:endParaRPr>
          </a:p>
          <a:p>
            <a:pPr marL="0" marR="0" lvl="0" indent="0" algn="l" defTabSz="914400" rtl="0" eaLnBrk="1" fontAlgn="auto" latinLnBrk="0" hangingPunct="1">
              <a:lnSpc>
                <a:spcPct val="100000"/>
              </a:lnSpc>
              <a:spcBef>
                <a:spcPct val="0"/>
              </a:spcBef>
              <a:spcAft>
                <a:spcPct val="0"/>
              </a:spcAft>
              <a:buClrTx/>
              <a:buSzTx/>
              <a:buFontTx/>
              <a:buNone/>
              <a:defRPr/>
            </a:pPr>
            <a:r>
              <a:rPr lang="fr-CA" dirty="0">
                <a:latin typeface="Arial" panose="020B0604020202020204" pitchFamily="34" charset="0"/>
                <a:ea typeface="ＭＳ Ｐゴシック" panose="020B0600070205080204" pitchFamily="34" charset="-128"/>
              </a:rPr>
              <a:t>Vous pouvez lire la présentation et faire les activités en solo, mais votre apprentissage sera optimisé par une séance de groupe ou avec une mentore ou un mentor ou encore une accompagnatrice ou un accompagnateur. Le tout peut également être adapté à divers contextes d’apprentissage professionnel pour différents publics, notamment les leaders </a:t>
            </a:r>
            <a:r>
              <a:rPr lang="fr-CA">
                <a:latin typeface="Arial" panose="020B0604020202020204" pitchFamily="34" charset="0"/>
                <a:ea typeface="ＭＳ Ｐゴシック" panose="020B0600070205080204" pitchFamily="34" charset="-128"/>
              </a:rPr>
              <a:t>potentiels, le </a:t>
            </a:r>
            <a:r>
              <a:rPr lang="fr-CA" dirty="0">
                <a:latin typeface="Arial" panose="020B0604020202020204" pitchFamily="34" charset="0"/>
                <a:ea typeface="ＭＳ Ｐゴシック" panose="020B0600070205080204" pitchFamily="34" charset="-128"/>
              </a:rPr>
              <a:t>personnel scolaire et les parents.</a:t>
            </a:r>
          </a:p>
          <a:p>
            <a:pPr marL="0" marR="0" lvl="0" indent="0" algn="l" defTabSz="914400" rtl="0" eaLnBrk="1" fontAlgn="auto" latinLnBrk="0" hangingPunct="1">
              <a:lnSpc>
                <a:spcPct val="100000"/>
              </a:lnSpc>
              <a:spcBef>
                <a:spcPct val="0"/>
              </a:spcBef>
              <a:spcAft>
                <a:spcPct val="0"/>
              </a:spcAft>
              <a:buClrTx/>
              <a:buSzTx/>
              <a:buFontTx/>
              <a:buNone/>
              <a:defRPr/>
            </a:pPr>
            <a:endParaRPr lang="fr-CA" dirty="0">
              <a:latin typeface="Arial" panose="020B0604020202020204" pitchFamily="34" charset="0"/>
              <a:ea typeface="ＭＳ Ｐゴシック" panose="020B0600070205080204" pitchFamily="34" charset="-128"/>
            </a:endParaRPr>
          </a:p>
          <a:p>
            <a:pPr defTabSz="931774">
              <a:defRPr/>
            </a:pPr>
            <a:r>
              <a:rPr lang="fr-CA" dirty="0">
                <a:latin typeface="Arial" panose="020B0604020202020204" pitchFamily="34" charset="0"/>
                <a:ea typeface="ＭＳ Ｐゴシック" panose="020B0600070205080204" pitchFamily="34" charset="-128"/>
              </a:rPr>
              <a:t>Le matériel utilisé dans cette présentation vous mettra sur la bonne voie. Poussez votre apprentissage en faisant l’exercice de réflexion fourni avec la présentation et en consultant le matériel inclus avec le module (ex. : articles, brefs balados, mises en situation et ressources).</a:t>
            </a:r>
          </a:p>
          <a:p>
            <a:pPr marL="0" marR="0" lvl="0" indent="0" algn="l" defTabSz="914400" rtl="0" eaLnBrk="1" fontAlgn="auto" latinLnBrk="0" hangingPunct="1">
              <a:lnSpc>
                <a:spcPct val="100000"/>
              </a:lnSpc>
              <a:spcBef>
                <a:spcPct val="0"/>
              </a:spcBef>
              <a:spcAft>
                <a:spcPct val="0"/>
              </a:spcAft>
              <a:buClrTx/>
              <a:buSzTx/>
              <a:buFontTx/>
              <a:buNone/>
              <a:defRPr/>
            </a:pPr>
            <a:endParaRPr lang="fr-CA" dirty="0"/>
          </a:p>
          <a:p>
            <a:endParaRPr lang="fr-CA" dirty="0"/>
          </a:p>
          <a:p>
            <a:endParaRPr lang="fr-CA" dirty="0"/>
          </a:p>
        </p:txBody>
      </p:sp>
      <p:sp>
        <p:nvSpPr>
          <p:cNvPr id="4" name="Slide Number Placeholder 3"/>
          <p:cNvSpPr>
            <a:spLocks noGrp="1"/>
          </p:cNvSpPr>
          <p:nvPr>
            <p:ph type="sldNum" sz="quarter" idx="5"/>
          </p:nvPr>
        </p:nvSpPr>
        <p:spPr/>
        <p:txBody>
          <a:bodyPr/>
          <a:lstStyle/>
          <a:p>
            <a:fld id="{79547730-E00E-2E44-A708-DA3141AF8057}" type="slidenum">
              <a:rPr lang="fr-CA" smtClean="0"/>
              <a:t>0</a:t>
            </a:fld>
            <a:endParaRPr lang="fr-CA" dirty="0"/>
          </a:p>
        </p:txBody>
      </p:sp>
    </p:spTree>
    <p:extLst>
      <p:ext uri="{BB962C8B-B14F-4D97-AF65-F5344CB8AC3E}">
        <p14:creationId xmlns:p14="http://schemas.microsoft.com/office/powerpoint/2010/main" val="33037819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t>9</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xfrm>
            <a:off x="701040" y="4473892"/>
            <a:ext cx="5608320" cy="456679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32500" lnSpcReduction="20000"/>
          </a:bodyPr>
          <a:lstStyle/>
          <a:p>
            <a:pPr marL="0" marR="0" lvl="0" indent="0" algn="l" defTabSz="914400" rtl="0" eaLnBrk="1" fontAlgn="auto" latinLnBrk="0" hangingPunct="1">
              <a:lnSpc>
                <a:spcPct val="107000"/>
              </a:lnSpc>
              <a:spcBef>
                <a:spcPct val="0"/>
              </a:spcBef>
              <a:spcAft>
                <a:spcPts val="800"/>
              </a:spcAft>
              <a:buClrTx/>
              <a:buSzTx/>
              <a:buFontTx/>
              <a:buNone/>
              <a:defRPr/>
            </a:pPr>
            <a:r>
              <a:rPr lang="fr-CA" sz="1800" b="0" u="none" dirty="0">
                <a:solidFill>
                  <a:srgbClr val="0E101A"/>
                </a:solidFill>
                <a:effectLst/>
                <a:latin typeface="Calibri" panose="020F0502020204030204" pitchFamily="34" charset="0"/>
                <a:ea typeface="Times New Roman" panose="02020603050405020304" pitchFamily="18" charset="0"/>
              </a:rPr>
              <a:t>Consultez </a:t>
            </a:r>
            <a:r>
              <a:rPr lang="fr-CA" sz="1800" dirty="0">
                <a:solidFill>
                  <a:srgbClr val="0E101A"/>
                </a:solidFill>
                <a:latin typeface="Calibri" panose="020F0502020204030204" pitchFamily="34" charset="0"/>
              </a:rPr>
              <a:t>la section sur les valeurs fondamentales en action de la feuille de réflexion.</a:t>
            </a:r>
          </a:p>
          <a:p>
            <a:pPr marL="0" indent="0">
              <a:lnSpc>
                <a:spcPct val="107000"/>
              </a:lnSpc>
              <a:spcAft>
                <a:spcPts val="800"/>
              </a:spcAft>
              <a:buFontTx/>
              <a:buNone/>
            </a:pP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lnSpc>
                <a:spcPct val="107000"/>
              </a:lnSpc>
              <a:spcAft>
                <a:spcPts val="800"/>
              </a:spcAft>
              <a:buFont typeface="Arial" panose="020B0604020202020204" pitchFamily="34" charset="0"/>
              <a:buChar char="•"/>
            </a:pPr>
            <a:r>
              <a:rPr lang="fr-CA" sz="1800" dirty="0">
                <a:effectLst/>
                <a:latin typeface="Calibri" panose="020F0502020204030204" pitchFamily="34" charset="0"/>
                <a:ea typeface="Calibri" panose="020F0502020204030204" pitchFamily="34" charset="0"/>
                <a:cs typeface="Times New Roman" panose="02020603050405020304" pitchFamily="18" charset="0"/>
              </a:rPr>
              <a:t>Comprendre vos valeurs fondamentales aide à créer une culture fondée </a:t>
            </a:r>
            <a:r>
              <a:rPr lang="fr-CA" sz="1800" dirty="0">
                <a:latin typeface="Calibri" panose="020F0502020204030204" pitchFamily="34" charset="0"/>
                <a:cs typeface="Times New Roman" panose="02020603050405020304" pitchFamily="18" charset="0"/>
              </a:rPr>
              <a:t>sur des valeurs et peut vous orienter lorsque les conversations sont difficiles. Par exemple, si vous avez une discussion difficile sur les privilèges, avoir conscience de vos valeurs peut contribuer à un résultat positif.</a:t>
            </a:r>
          </a:p>
          <a:p>
            <a:pPr marL="285750" marR="0" lvl="0" indent="-285750" algn="l" defTabSz="914400" rtl="0" eaLnBrk="1" fontAlgn="auto" latinLnBrk="0" hangingPunct="1">
              <a:lnSpc>
                <a:spcPct val="107000"/>
              </a:lnSpc>
              <a:spcBef>
                <a:spcPct val="0"/>
              </a:spcBef>
              <a:spcAft>
                <a:spcPts val="800"/>
              </a:spcAft>
              <a:buClrTx/>
              <a:buSzTx/>
              <a:buFont typeface="Arial" panose="020B0604020202020204" pitchFamily="34" charset="0"/>
              <a:buChar char="•"/>
              <a:defRPr/>
            </a:pPr>
            <a:r>
              <a:rPr lang="fr-CA" sz="1800" dirty="0">
                <a:latin typeface="Calibri" panose="020F0502020204030204" pitchFamily="34" charset="0"/>
                <a:cs typeface="Times New Roman" panose="02020603050405020304" pitchFamily="18" charset="0"/>
              </a:rPr>
              <a:t>Réfléchissez à la façon dont vous miseriez sur vos valeurs pour participer aux conversations nécessaires. Par exemple, si vos trois valeurs sont la reconnaissance, la compassion et le service, elles vous guideront :</a:t>
            </a:r>
          </a:p>
          <a:p>
            <a:pPr marL="742950" lvl="1" indent="-285750">
              <a:lnSpc>
                <a:spcPct val="107000"/>
              </a:lnSpc>
              <a:spcAft>
                <a:spcPts val="800"/>
              </a:spcAft>
              <a:buFont typeface="Arial" panose="020B0604020202020204" pitchFamily="34" charset="0"/>
              <a:buChar char="•"/>
            </a:pPr>
            <a:r>
              <a:rPr lang="fr-CA" sz="1800" dirty="0">
                <a:latin typeface="Calibri" panose="020F0502020204030204" pitchFamily="34" charset="0"/>
                <a:cs typeface="Times New Roman" panose="02020603050405020304" pitchFamily="18" charset="0"/>
              </a:rPr>
              <a:t>dans la préparation à cette conversation, moment où vous exprimerez probablement de la reconnaissance; </a:t>
            </a:r>
          </a:p>
          <a:p>
            <a:pPr marL="742950" lvl="1" indent="-285750">
              <a:lnSpc>
                <a:spcPct val="107000"/>
              </a:lnSpc>
              <a:spcAft>
                <a:spcPts val="800"/>
              </a:spcAft>
              <a:buFont typeface="Arial" panose="020B0604020202020204" pitchFamily="34" charset="0"/>
              <a:buChar char="•"/>
            </a:pPr>
            <a:r>
              <a:rPr lang="fr-CA" sz="1800" dirty="0">
                <a:latin typeface="Calibri" panose="020F0502020204030204" pitchFamily="34" charset="0"/>
                <a:cs typeface="Times New Roman" panose="02020603050405020304" pitchFamily="18" charset="0"/>
              </a:rPr>
              <a:t>dans la démonstration de la compassion par votre aptitude à l’écoute, c’est-à-dire entendre ce que l’autre a à dire et cibler les domaines où vous pourriez ajouter quelque chose ou offrir du soutien. </a:t>
            </a:r>
          </a:p>
          <a:p>
            <a:endParaRPr lang="fr-CA" sz="1800" b="1" u="none" dirty="0">
              <a:solidFill>
                <a:srgbClr val="0E101A"/>
              </a:solidFill>
              <a:effectLst/>
              <a:latin typeface="Calibri" panose="020F0502020204030204" pitchFamily="34" charset="0"/>
              <a:ea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fr-CA" sz="1800" b="1" noProof="0" dirty="0"/>
              <a:t>PROCESSUS</a:t>
            </a:r>
            <a:endParaRPr lang="fr-CA" sz="1800" b="1" u="none" dirty="0">
              <a:solidFill>
                <a:srgbClr val="0E101A"/>
              </a:solidFill>
              <a:effectLst/>
              <a:latin typeface="Calibri" panose="020F0502020204030204" pitchFamily="34" charset="0"/>
              <a:ea typeface="Times New Roman" panose="02020603050405020304" pitchFamily="18" charset="0"/>
            </a:endParaRPr>
          </a:p>
          <a:p>
            <a:pPr marL="0" marR="0" lvl="0" indent="0" algn="l" defTabSz="914400" rtl="0" eaLnBrk="1" fontAlgn="auto" latinLnBrk="0" hangingPunct="1">
              <a:lnSpc>
                <a:spcPct val="100000"/>
              </a:lnSpc>
              <a:spcBef>
                <a:spcPct val="0"/>
              </a:spcBef>
              <a:spcAft>
                <a:spcPct val="0"/>
              </a:spcAft>
              <a:buClrTx/>
              <a:buSzTx/>
              <a:buFontTx/>
              <a:buNone/>
              <a:defRPr/>
            </a:pPr>
            <a:r>
              <a:rPr lang="fr-CA" sz="1800" dirty="0">
                <a:solidFill>
                  <a:srgbClr val="0E101A"/>
                </a:solidFill>
                <a:effectLst/>
                <a:latin typeface="Calibri" panose="020F0502020204030204" pitchFamily="34" charset="0"/>
                <a:ea typeface="Times New Roman" panose="02020603050405020304" pitchFamily="18" charset="0"/>
              </a:rPr>
              <a:t>L’une des meilleures façons </a:t>
            </a:r>
            <a:r>
              <a:rPr lang="fr-CA" sz="1800" dirty="0">
                <a:solidFill>
                  <a:srgbClr val="0E101A"/>
                </a:solidFill>
                <a:latin typeface="Calibri" panose="020F0502020204030204" pitchFamily="34" charset="0"/>
              </a:rPr>
              <a:t>d’intégrer de nouvelles connaissances à votre leadership est la mise en pratique. Une façon utile de tirer parti de vos valeurs fondamentales est de participer au défi sur les valeurs fondamentales.</a:t>
            </a:r>
          </a:p>
          <a:p>
            <a:pPr marL="285750" indent="-285750">
              <a:buFont typeface="Arial" panose="020B0604020202020204" pitchFamily="34" charset="0"/>
              <a:buChar char="•"/>
            </a:pPr>
            <a:r>
              <a:rPr lang="fr-CA" sz="1800" dirty="0">
                <a:solidFill>
                  <a:srgbClr val="0E101A"/>
                </a:solidFill>
                <a:latin typeface="Calibri" panose="020F0502020204030204" pitchFamily="34" charset="0"/>
              </a:rPr>
              <a:t>Dans la prochaine semaine, relevez le défi!</a:t>
            </a:r>
          </a:p>
          <a:p>
            <a:pPr marL="800100" lvl="1" indent="-342900">
              <a:lnSpc>
                <a:spcPct val="107000"/>
              </a:lnSpc>
              <a:spcAft>
                <a:spcPts val="800"/>
              </a:spcAft>
              <a:buFont typeface="+mj-lt"/>
              <a:buAutoNum type="arabicPeriod"/>
              <a:tabLst>
                <a:tab pos="457200" algn="l"/>
              </a:tabLst>
            </a:pPr>
            <a:r>
              <a:rPr lang="fr-CA" sz="1800" dirty="0">
                <a:solidFill>
                  <a:srgbClr val="0E101A"/>
                </a:solidFill>
                <a:latin typeface="Calibri" panose="020F0502020204030204" pitchFamily="34" charset="0"/>
                <a:cs typeface="Calibri" panose="020F0502020204030204" pitchFamily="34" charset="0"/>
              </a:rPr>
              <a:t>Prévoyez 30 minutes.</a:t>
            </a:r>
          </a:p>
          <a:p>
            <a:pPr marL="800100" lvl="1" indent="-342900">
              <a:lnSpc>
                <a:spcPct val="107000"/>
              </a:lnSpc>
              <a:spcAft>
                <a:spcPts val="800"/>
              </a:spcAft>
              <a:buFont typeface="+mj-lt"/>
              <a:buAutoNum type="arabicPeriod"/>
              <a:tabLst>
                <a:tab pos="457200" algn="l"/>
              </a:tabLst>
            </a:pPr>
            <a:r>
              <a:rPr lang="fr-CA" sz="1800" dirty="0">
                <a:solidFill>
                  <a:srgbClr val="0E101A"/>
                </a:solidFill>
                <a:latin typeface="Calibri" panose="020F0502020204030204" pitchFamily="34" charset="0"/>
                <a:cs typeface="Calibri" panose="020F0502020204030204" pitchFamily="34" charset="0"/>
              </a:rPr>
              <a:t>Durant cette période, rappelez-vous une conversation difficile. </a:t>
            </a:r>
          </a:p>
          <a:p>
            <a:pPr marL="800100" lvl="1" indent="-342900">
              <a:lnSpc>
                <a:spcPct val="107000"/>
              </a:lnSpc>
              <a:spcAft>
                <a:spcPts val="800"/>
              </a:spcAft>
              <a:buFont typeface="+mj-lt"/>
              <a:buAutoNum type="arabicPeriod"/>
              <a:tabLst>
                <a:tab pos="457200" algn="l"/>
              </a:tabLst>
            </a:pPr>
            <a:r>
              <a:rPr lang="fr-CA" sz="1800" dirty="0">
                <a:solidFill>
                  <a:srgbClr val="0E101A"/>
                </a:solidFill>
                <a:latin typeface="Calibri" panose="020F0502020204030204" pitchFamily="34" charset="0"/>
                <a:cs typeface="Calibri" panose="020F0502020204030204" pitchFamily="34" charset="0"/>
              </a:rPr>
              <a:t>Repensez à la conversation, mais dans l’optique de vos valeurs fondamentales, et imaginez un résultat différent. </a:t>
            </a:r>
          </a:p>
          <a:p>
            <a:pPr marL="800100" lvl="1" indent="-342900">
              <a:lnSpc>
                <a:spcPct val="107000"/>
              </a:lnSpc>
              <a:spcAft>
                <a:spcPts val="800"/>
              </a:spcAft>
              <a:buFont typeface="+mj-lt"/>
              <a:buAutoNum type="arabicPeriod"/>
              <a:tabLst>
                <a:tab pos="457200" algn="l"/>
              </a:tabLst>
            </a:pPr>
            <a:r>
              <a:rPr lang="fr-CA" sz="1800" dirty="0">
                <a:solidFill>
                  <a:srgbClr val="0E101A"/>
                </a:solidFill>
                <a:latin typeface="Calibri" panose="020F0502020204030204" pitchFamily="34" charset="0"/>
                <a:cs typeface="Calibri" panose="020F0502020204030204" pitchFamily="34" charset="0"/>
              </a:rPr>
              <a:t>Utilisez ces phrases amorces pour vous inspirer :</a:t>
            </a:r>
          </a:p>
          <a:p>
            <a:pPr marL="914400" lvl="1">
              <a:lnSpc>
                <a:spcPct val="107000"/>
              </a:lnSpc>
              <a:spcAft>
                <a:spcPts val="800"/>
              </a:spcAft>
            </a:pPr>
            <a:r>
              <a:rPr lang="fr-CA" sz="1800" dirty="0">
                <a:solidFill>
                  <a:srgbClr val="0E101A"/>
                </a:solidFill>
                <a:latin typeface="Calibri" panose="020F0502020204030204" pitchFamily="34" charset="0"/>
                <a:cs typeface="Calibri" panose="020F0502020204030204" pitchFamily="34" charset="0"/>
              </a:rPr>
              <a:t>J’aurais pu faire part de mon point de vue différemment en disant…</a:t>
            </a:r>
          </a:p>
          <a:p>
            <a:pPr marL="914400" lvl="1">
              <a:lnSpc>
                <a:spcPct val="107000"/>
              </a:lnSpc>
              <a:spcAft>
                <a:spcPts val="800"/>
              </a:spcAft>
            </a:pPr>
            <a:r>
              <a:rPr lang="fr-CA" sz="1800" dirty="0">
                <a:solidFill>
                  <a:srgbClr val="0E101A"/>
                </a:solidFill>
                <a:latin typeface="Calibri" panose="020F0502020204030204" pitchFamily="34" charset="0"/>
                <a:cs typeface="Calibri" panose="020F0502020204030204" pitchFamily="34" charset="0"/>
              </a:rPr>
              <a:t>J’aurais pu faire preuve de plus d’ouverture d’esprit en… </a:t>
            </a:r>
          </a:p>
          <a:p>
            <a:pPr marL="914400" lvl="1">
              <a:lnSpc>
                <a:spcPct val="107000"/>
              </a:lnSpc>
              <a:spcAft>
                <a:spcPts val="800"/>
              </a:spcAft>
            </a:pPr>
            <a:r>
              <a:rPr lang="fr-CA" sz="1800" dirty="0">
                <a:solidFill>
                  <a:srgbClr val="0E101A"/>
                </a:solidFill>
                <a:latin typeface="Calibri" panose="020F0502020204030204" pitchFamily="34" charset="0"/>
                <a:cs typeface="Calibri" panose="020F0502020204030204" pitchFamily="34" charset="0"/>
              </a:rPr>
              <a:t>J’aurais pu communiquer mes besoins différemment en…</a:t>
            </a:r>
          </a:p>
          <a:p>
            <a:endParaRPr lang="fr-CA" sz="1200" b="1" u="none" dirty="0">
              <a:solidFill>
                <a:srgbClr val="0E101A"/>
              </a:solidFill>
              <a:effectLst/>
              <a:latin typeface="Calibri" panose="020F0502020204030204" pitchFamily="34" charset="0"/>
              <a:ea typeface="Times New Roman" panose="02020603050405020304" pitchFamily="18" charset="0"/>
            </a:endParaRPr>
          </a:p>
          <a:p>
            <a:pPr marL="0" indent="0">
              <a:buFontTx/>
              <a:buNone/>
            </a:pPr>
            <a:r>
              <a:rPr lang="fr-CA" dirty="0">
                <a:solidFill>
                  <a:srgbClr val="0E101A"/>
                </a:solidFill>
                <a:latin typeface="Calibri" panose="020F0502020204030204" pitchFamily="34" charset="0"/>
              </a:rPr>
              <a:t>Un autre exercice utile figurant dans la feuille de réflexion sur les valeurs fondamentales en action pose la question suivante : « Comment pouvez-vous utiliser autrement vos valeurs fondamentales? »</a:t>
            </a:r>
          </a:p>
          <a:p>
            <a:pPr marL="0" indent="0">
              <a:buFontTx/>
              <a:buNone/>
            </a:pPr>
            <a:r>
              <a:rPr lang="fr-CA" dirty="0">
                <a:solidFill>
                  <a:srgbClr val="0E101A"/>
                </a:solidFill>
                <a:latin typeface="Calibri" panose="020F0502020204030204" pitchFamily="34" charset="0"/>
              </a:rPr>
              <a:t>À l’aide du tableau à la page 3 de la feuille de réflexion, réfléchissez à la façon d’utiliser vos valeurs fondamentales et celles de votre organisation en contexte d’équité.</a:t>
            </a:r>
          </a:p>
          <a:p>
            <a:pPr>
              <a:lnSpc>
                <a:spcPct val="107000"/>
              </a:lnSpc>
              <a:spcAft>
                <a:spcPts val="800"/>
              </a:spcAft>
            </a:pPr>
            <a:endParaRPr lang="fr-CA" sz="1200" dirty="0">
              <a:effectLst/>
              <a:cs typeface="Calibri" panose="020F0502020204030204" pitchFamily="34" charset="0"/>
            </a:endParaRPr>
          </a:p>
          <a:p>
            <a:pPr>
              <a:lnSpc>
                <a:spcPct val="107000"/>
              </a:lnSpc>
              <a:spcAft>
                <a:spcPts val="800"/>
              </a:spcAft>
            </a:pPr>
            <a:endParaRPr lang="fr-CA" sz="1200" dirty="0">
              <a:effectLst/>
              <a:latin typeface="Calibri" panose="020F0502020204030204" pitchFamily="34" charset="0"/>
              <a:ea typeface="Calibri" panose="020F0502020204030204" pitchFamily="34" charset="0"/>
              <a:cs typeface="Calibri" panose="020F0502020204030204" pitchFamily="34" charset="0"/>
            </a:endParaRPr>
          </a:p>
          <a:p>
            <a:pPr>
              <a:lnSpc>
                <a:spcPct val="107000"/>
              </a:lnSpc>
              <a:spcAft>
                <a:spcPts val="800"/>
              </a:spcAft>
            </a:pPr>
            <a:r>
              <a:rPr lang="fr-CA" dirty="0">
                <a:latin typeface="Calibri" panose="020F0502020204030204" pitchFamily="34" charset="0"/>
                <a:cs typeface="Calibri" panose="020F0502020204030204" pitchFamily="34" charset="0"/>
              </a:rPr>
              <a:t>Réponses possibles :</a:t>
            </a:r>
          </a:p>
          <a:p>
            <a:pPr marL="171450" indent="-171450">
              <a:lnSpc>
                <a:spcPct val="107000"/>
              </a:lnSpc>
              <a:spcAft>
                <a:spcPts val="800"/>
              </a:spcAft>
              <a:buFont typeface="Arial" panose="020B0604020202020204" pitchFamily="34" charset="0"/>
              <a:buChar char="•"/>
            </a:pPr>
            <a:r>
              <a:rPr lang="fr-CA" dirty="0">
                <a:latin typeface="Calibri" panose="020F0502020204030204" pitchFamily="34" charset="0"/>
                <a:cs typeface="Calibri" panose="020F0502020204030204" pitchFamily="34" charset="0"/>
              </a:rPr>
              <a:t>Communiquer régulièrement vos valeurs fondamentales aux autres.</a:t>
            </a:r>
          </a:p>
          <a:p>
            <a:pPr marL="171450" indent="-171450">
              <a:lnSpc>
                <a:spcPct val="107000"/>
              </a:lnSpc>
              <a:spcAft>
                <a:spcPts val="800"/>
              </a:spcAft>
              <a:buFont typeface="Arial" panose="020B0604020202020204" pitchFamily="34" charset="0"/>
              <a:buChar char="•"/>
            </a:pPr>
            <a:r>
              <a:rPr lang="fr-CA" dirty="0">
                <a:latin typeface="Calibri" panose="020F0502020204030204" pitchFamily="34" charset="0"/>
                <a:cs typeface="Calibri" panose="020F0502020204030204" pitchFamily="34" charset="0"/>
              </a:rPr>
              <a:t>Demander à tout votre personnel ou à votre équipe de leadership d’explorer leurs valeurs fondamentales.</a:t>
            </a:r>
          </a:p>
          <a:p>
            <a:pPr marL="171450" indent="-171450">
              <a:lnSpc>
                <a:spcPct val="107000"/>
              </a:lnSpc>
              <a:spcAft>
                <a:spcPts val="800"/>
              </a:spcAft>
              <a:buFont typeface="Arial" panose="020B0604020202020204" pitchFamily="34" charset="0"/>
              <a:buChar char="•"/>
            </a:pPr>
            <a:r>
              <a:rPr lang="fr-CA" dirty="0">
                <a:latin typeface="Calibri" panose="020F0502020204030204" pitchFamily="34" charset="0"/>
                <a:cs typeface="Calibri" panose="020F0502020204030204" pitchFamily="34" charset="0"/>
              </a:rPr>
              <a:t>Regarder comment vos valeurs fondamentales concordent avec les objectifs fixés dans votre plan d’amélioration et d’équité du conseil scolaire.</a:t>
            </a:r>
          </a:p>
          <a:p>
            <a:pPr marL="171450" indent="-171450">
              <a:buFont typeface="Arial" panose="020B0604020202020204" pitchFamily="34" charset="0"/>
              <a:buChar char="•"/>
            </a:pPr>
            <a:endParaRPr lang="fr-CA" dirty="0">
              <a:latin typeface="Calibri" panose="020F0502020204030204" pitchFamily="34" charset="0"/>
              <a:cs typeface="Calibri" panose="020F0502020204030204" pitchFamily="34" charset="0"/>
            </a:endParaRPr>
          </a:p>
          <a:p>
            <a:pPr marL="0" indent="0">
              <a:buFont typeface="Arial" panose="020B0604020202020204" pitchFamily="34" charset="0"/>
              <a:buNone/>
            </a:pPr>
            <a:r>
              <a:rPr lang="fr-CA" dirty="0">
                <a:latin typeface="Calibri" panose="020F0502020204030204" pitchFamily="34" charset="0"/>
                <a:cs typeface="Calibri" panose="020F0502020204030204" pitchFamily="34" charset="0"/>
              </a:rPr>
              <a:t>Nous vous invitons à passer à la deuxième session sur comprendre les préjugés implicites.</a:t>
            </a:r>
          </a:p>
          <a:p>
            <a:pPr marL="457200">
              <a:lnSpc>
                <a:spcPct val="107000"/>
              </a:lnSpc>
              <a:spcAft>
                <a:spcPts val="800"/>
              </a:spcAft>
            </a:pPr>
            <a:endParaRPr lang="fr-CA" baseline="0" dirty="0"/>
          </a:p>
        </p:txBody>
      </p:sp>
    </p:spTree>
    <p:extLst>
      <p:ext uri="{BB962C8B-B14F-4D97-AF65-F5344CB8AC3E}">
        <p14:creationId xmlns:p14="http://schemas.microsoft.com/office/powerpoint/2010/main" val="44305608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t>10</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defTabSz="931774">
              <a:lnSpc>
                <a:spcPct val="80000"/>
              </a:lnSpc>
              <a:defRPr/>
            </a:pPr>
            <a:r>
              <a:rPr lang="fr-CA" noProof="0" dirty="0">
                <a:effectLst/>
              </a:rPr>
              <a:t>Nous vous invitons à visiter le site Web de l’ILE pour </a:t>
            </a:r>
            <a:r>
              <a:rPr lang="fr-CA" dirty="0"/>
              <a:t>découvrir d’autres ressources et des études qui pourraient contribuer à votre perfectionnement professionnel.</a:t>
            </a:r>
            <a:endParaRPr lang="fr-CA" altLang="en-US" dirty="0"/>
          </a:p>
        </p:txBody>
      </p:sp>
    </p:spTree>
    <p:extLst>
      <p:ext uri="{BB962C8B-B14F-4D97-AF65-F5344CB8AC3E}">
        <p14:creationId xmlns:p14="http://schemas.microsoft.com/office/powerpoint/2010/main" val="30675018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t>1</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marR="0" lvl="0" indent="0" algn="l" defTabSz="914400" rtl="0" eaLnBrk="1" fontAlgn="auto" latinLnBrk="0" hangingPunct="1">
              <a:lnSpc>
                <a:spcPct val="80000"/>
              </a:lnSpc>
              <a:spcBef>
                <a:spcPct val="0"/>
              </a:spcBef>
              <a:spcAft>
                <a:spcPct val="0"/>
              </a:spcAft>
              <a:buClrTx/>
              <a:buSzTx/>
              <a:buFontTx/>
              <a:buNone/>
              <a:defRPr/>
            </a:pPr>
            <a:r>
              <a:rPr lang="fr-CA" altLang="en-US" dirty="0">
                <a:solidFill>
                  <a:prstClr val="black"/>
                </a:solidFill>
                <a:latin typeface="Arial" panose="020B0604020202020204" pitchFamily="34" charset="0"/>
                <a:ea typeface="ＭＳ Ｐゴシック" panose="020B0600070205080204" pitchFamily="34" charset="-128"/>
              </a:rPr>
              <a:t>Prononcer la déclaration de reconnaissance du territoire pour les terres sur lesquelles a lieu l’apprentissage. Changer l’image pour une convenant mieux à votre contexte et au peuple autochtone du territoire sur lequel vous vous trouvez.</a:t>
            </a:r>
          </a:p>
          <a:p>
            <a:pPr marL="0" marR="0" lvl="0" indent="0" algn="l" defTabSz="914400" rtl="0" eaLnBrk="1" fontAlgn="auto" latinLnBrk="0" hangingPunct="1">
              <a:lnSpc>
                <a:spcPct val="80000"/>
              </a:lnSpc>
              <a:spcBef>
                <a:spcPct val="0"/>
              </a:spcBef>
              <a:spcAft>
                <a:spcPct val="0"/>
              </a:spcAft>
              <a:buClrTx/>
              <a:buSzTx/>
              <a:buFontTx/>
              <a:buNone/>
              <a:defRPr/>
            </a:pPr>
            <a:endParaRPr kumimoji="0" lang="fr-CA" altLang="en-US" sz="1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a:p>
            <a:pPr marL="0" marR="0" lvl="0" indent="0" algn="l" defTabSz="914400" rtl="0" eaLnBrk="1" fontAlgn="auto" latinLnBrk="0" hangingPunct="1">
              <a:lnSpc>
                <a:spcPct val="80000"/>
              </a:lnSpc>
              <a:spcBef>
                <a:spcPct val="0"/>
              </a:spcBef>
              <a:spcAft>
                <a:spcPct val="0"/>
              </a:spcAft>
              <a:buClrTx/>
              <a:buSzTx/>
              <a:buFontTx/>
              <a:buNone/>
              <a:defRPr/>
            </a:pPr>
            <a:r>
              <a:rPr kumimoji="0" lang="fr-CA" altLang="en-US" sz="1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Cet extrait du document </a:t>
            </a:r>
            <a:r>
              <a:rPr kumimoji="0" lang="fr-CA" altLang="en-US" sz="1200" b="0" i="1"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Resource Guide, Introduction to Land Acknowledgements</a:t>
            </a:r>
            <a:r>
              <a:rPr kumimoji="0" lang="fr-CA" altLang="en-US" sz="1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 (en anglais seulement) EXPLIQUE l’importance de </a:t>
            </a:r>
            <a:r>
              <a:rPr lang="fr-CA" altLang="en-US" dirty="0">
                <a:solidFill>
                  <a:prstClr val="black"/>
                </a:solidFill>
                <a:latin typeface="Arial" panose="020B0604020202020204" pitchFamily="34" charset="0"/>
                <a:ea typeface="ＭＳ Ｐゴシック" panose="020B0600070205080204" pitchFamily="34" charset="-128"/>
              </a:rPr>
              <a:t>reconnaître le territoire </a:t>
            </a:r>
            <a:r>
              <a:rPr kumimoji="0" lang="fr-CA" altLang="en-US" sz="1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rPr>
              <a:t>(https://www.hwcdsb.ca/data/ie/Land%20Acknowledgement.pdf).</a:t>
            </a:r>
          </a:p>
          <a:p>
            <a:pPr marL="0" marR="0" lvl="0" indent="0" algn="l" defTabSz="914400" rtl="0" eaLnBrk="1" fontAlgn="auto" latinLnBrk="0" hangingPunct="1">
              <a:lnSpc>
                <a:spcPct val="80000"/>
              </a:lnSpc>
              <a:spcBef>
                <a:spcPct val="0"/>
              </a:spcBef>
              <a:spcAft>
                <a:spcPct val="0"/>
              </a:spcAft>
              <a:buClrTx/>
              <a:buSzTx/>
              <a:buFontTx/>
              <a:buNone/>
              <a:defRPr/>
            </a:pPr>
            <a:endParaRPr kumimoji="0" lang="fr-CA" altLang="en-US" sz="1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a:p>
            <a:pPr marL="0" marR="0" lvl="0" indent="0" algn="l" defTabSz="914400" rtl="0" eaLnBrk="1" fontAlgn="auto" latinLnBrk="0" hangingPunct="1">
              <a:lnSpc>
                <a:spcPct val="80000"/>
              </a:lnSpc>
              <a:spcBef>
                <a:spcPct val="0"/>
              </a:spcBef>
              <a:spcAft>
                <a:spcPct val="0"/>
              </a:spcAft>
              <a:buClrTx/>
              <a:buSzTx/>
              <a:buFontTx/>
              <a:buNone/>
              <a:defRPr/>
            </a:pPr>
            <a:endParaRPr kumimoji="0" lang="fr-CA" altLang="en-US" sz="1200" b="0" i="0" u="none" strike="noStrike" kern="1200" cap="none" spc="0" normalizeH="0" baseline="0" noProof="0" dirty="0">
              <a:ln>
                <a:noFill/>
              </a:ln>
              <a:solidFill>
                <a:prstClr val="black"/>
              </a:solidFill>
              <a:effectLst/>
              <a:uLnTx/>
              <a:uFillTx/>
              <a:latin typeface="Arial" panose="020B0604020202020204" pitchFamily="34" charset="0"/>
              <a:ea typeface="ＭＳ Ｐゴシック" panose="020B0600070205080204" pitchFamily="34" charset="-128"/>
              <a:cs typeface="+mn-cs"/>
            </a:endParaRPr>
          </a:p>
          <a:p>
            <a:pPr marL="0" marR="0" lvl="0" indent="0" algn="l" defTabSz="914400" rtl="0" eaLnBrk="1" fontAlgn="auto" latinLnBrk="0" hangingPunct="1">
              <a:lnSpc>
                <a:spcPct val="80000"/>
              </a:lnSpc>
              <a:spcBef>
                <a:spcPct val="0"/>
              </a:spcBef>
              <a:spcAft>
                <a:spcPct val="0"/>
              </a:spcAft>
              <a:buClrTx/>
              <a:buSzTx/>
              <a:buFontTx/>
              <a:buNone/>
              <a:defRPr/>
            </a:pPr>
            <a:r>
              <a:rPr kumimoji="0" lang="fr-CA" sz="1200" b="1" i="0" u="none" strike="noStrike" kern="1200" cap="none" spc="0" normalizeH="0" baseline="0" noProof="0" dirty="0">
                <a:ln>
                  <a:noFill/>
                </a:ln>
                <a:solidFill>
                  <a:prstClr val="black"/>
                </a:solidFill>
                <a:effectLst/>
                <a:uLnTx/>
                <a:uFillTx/>
                <a:latin typeface="Calibri" panose="020F0502020204030204"/>
                <a:cs typeface="+mn-cs"/>
              </a:rPr>
              <a:t>Qu’est-ce que la reconnaissance du territoire? </a:t>
            </a:r>
            <a:r>
              <a:rPr kumimoji="0" lang="fr-CA" sz="1200" b="0" i="0" u="none" strike="noStrike" kern="1200" cap="none" spc="0" normalizeH="0" baseline="0" noProof="0" dirty="0">
                <a:ln>
                  <a:noFill/>
                </a:ln>
                <a:solidFill>
                  <a:prstClr val="black"/>
                </a:solidFill>
                <a:effectLst/>
                <a:uLnTx/>
                <a:uFillTx/>
                <a:latin typeface="Calibri" panose="020F0502020204030204"/>
                <a:cs typeface="+mn-cs"/>
              </a:rPr>
              <a:t>Il s’agit d’un petit </a:t>
            </a:r>
            <a:r>
              <a:rPr lang="fr-CA" dirty="0">
                <a:solidFill>
                  <a:prstClr val="black"/>
                </a:solidFill>
                <a:latin typeface="Calibri" panose="020F0502020204030204"/>
              </a:rPr>
              <a:t>geste faisant partie du processus de décolonisation dans le cadre duquel on rend hommage aux peuples autochtones vivant sur les terres où l’on se trouve au début d’un événement ou d’une réunion. Ce geste permet de nous rappeler, ne serait-ce qu’un bref instant, l’oppression systématique subie par les peuples autochtones afin de favoriser les efforts de réconciliation. Nous encourageons tous les groupes qui prennent la réconciliation au sérieux à adopter la reconnaissance du territoire, tout en reconnaissant qu’il ne s’agit que d’un des gestes de la lutte contre l’oppression et non ce qui y mettra fin.</a:t>
            </a:r>
          </a:p>
          <a:p>
            <a:pPr eaLnBrk="1" hangingPunct="1">
              <a:lnSpc>
                <a:spcPct val="80000"/>
              </a:lnSpc>
            </a:pPr>
            <a:endParaRPr lang="fr-CA" altLang="en-US" noProof="0" dirty="0">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3641974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608320" cy="4710812"/>
          </a:xfrm>
        </p:spPr>
        <p:txBody>
          <a:bodyPr>
            <a:normAutofit fontScale="70000" lnSpcReduction="20000"/>
          </a:bodyPr>
          <a:lstStyle/>
          <a:p>
            <a:pPr marL="171450" marR="0" lvl="0" indent="-171450" algn="l" defTabSz="914400" rtl="0" eaLnBrk="1" fontAlgn="auto" latinLnBrk="0" hangingPunct="1">
              <a:lnSpc>
                <a:spcPct val="107000"/>
              </a:lnSpc>
              <a:spcBef>
                <a:spcPct val="0"/>
              </a:spcBef>
              <a:spcAft>
                <a:spcPts val="800"/>
              </a:spcAft>
              <a:buClrTx/>
              <a:buSzTx/>
              <a:buFont typeface="Arial" panose="020B0604020202020204" pitchFamily="34" charset="0"/>
              <a:buChar char="•"/>
              <a:defRPr/>
            </a:pPr>
            <a:r>
              <a:rPr kumimoji="0" lang="fr-CA" sz="1200" b="0" i="0" u="none" strike="noStrike" kern="1200" cap="none" spc="0" normalizeH="0" baseline="0" noProof="0" dirty="0">
                <a:ln>
                  <a:noFill/>
                </a:ln>
                <a:solidFill>
                  <a:prstClr val="black"/>
                </a:solidFill>
                <a:effectLst/>
                <a:uLnTx/>
                <a:uFillTx/>
                <a:latin typeface="Calibri" panose="020F0502020204030204"/>
                <a:ea typeface="+mn-ea"/>
                <a:cs typeface="+mn-cs"/>
              </a:rPr>
              <a:t>L’apprentissage en </a:t>
            </a:r>
            <a:r>
              <a:rPr lang="fr-CA" sz="1100" dirty="0">
                <a:solidFill>
                  <a:prstClr val="black"/>
                </a:solidFill>
                <a:latin typeface="Calibri" panose="020F0502020204030204"/>
              </a:rPr>
              <a:t>groupe permet de renforcer la capacité à participer efficacement aux conversations nécessaires.</a:t>
            </a:r>
          </a:p>
          <a:p>
            <a:pPr marL="171450" marR="0" lvl="0" indent="-171450" algn="l" defTabSz="914400" rtl="0" eaLnBrk="1" fontAlgn="auto" latinLnBrk="0" hangingPunct="1">
              <a:lnSpc>
                <a:spcPct val="107000"/>
              </a:lnSpc>
              <a:spcBef>
                <a:spcPct val="0"/>
              </a:spcBef>
              <a:spcAft>
                <a:spcPts val="800"/>
              </a:spcAft>
              <a:buClrTx/>
              <a:buSzTx/>
              <a:buFont typeface="Arial" panose="020B0604020202020204" pitchFamily="34" charset="0"/>
              <a:buChar char="•"/>
              <a:defRPr/>
            </a:pPr>
            <a:r>
              <a:rPr lang="fr-CA" sz="1100" dirty="0">
                <a:solidFill>
                  <a:prstClr val="black"/>
                </a:solidFill>
                <a:latin typeface="Calibri" panose="020F0502020204030204"/>
              </a:rPr>
              <a:t>La diapositive présente une option de conventions communautaires.</a:t>
            </a:r>
          </a:p>
          <a:p>
            <a:pPr marL="171450" marR="0" lvl="0" indent="-171450" algn="l" defTabSz="914400" rtl="0" eaLnBrk="1" fontAlgn="auto" latinLnBrk="0" hangingPunct="1">
              <a:lnSpc>
                <a:spcPct val="107000"/>
              </a:lnSpc>
              <a:spcBef>
                <a:spcPct val="0"/>
              </a:spcBef>
              <a:spcAft>
                <a:spcPts val="800"/>
              </a:spcAft>
              <a:buClrTx/>
              <a:buSzTx/>
              <a:buFont typeface="Arial" panose="020B0604020202020204" pitchFamily="34" charset="0"/>
              <a:buChar char="•"/>
              <a:defRPr/>
            </a:pPr>
            <a:r>
              <a:rPr lang="fr-CA" sz="1100" dirty="0">
                <a:solidFill>
                  <a:prstClr val="black"/>
                </a:solidFill>
                <a:latin typeface="Calibri" panose="020F0502020204030204"/>
              </a:rPr>
              <a:t>Dans son livre </a:t>
            </a:r>
            <a:r>
              <a:rPr lang="fr-CA" sz="1100" i="1" dirty="0" err="1">
                <a:solidFill>
                  <a:prstClr val="black"/>
                </a:solidFill>
                <a:latin typeface="Calibri" panose="020F0502020204030204"/>
              </a:rPr>
              <a:t>Co</a:t>
            </a:r>
            <a:r>
              <a:rPr kumimoji="0" lang="fr-CA" sz="1200" b="0" i="1" u="none" strike="noStrike" kern="1200" cap="none" spc="0" normalizeH="0" baseline="0" noProof="0" dirty="0" err="1">
                <a:ln>
                  <a:noFill/>
                </a:ln>
                <a:solidFill>
                  <a:prstClr val="black"/>
                </a:solidFill>
                <a:effectLst/>
                <a:uLnTx/>
                <a:uFillTx/>
                <a:latin typeface="Calibri" panose="020F0502020204030204"/>
                <a:ea typeface="+mn-ea"/>
                <a:cs typeface="+mn-cs"/>
              </a:rPr>
              <a:t>urageous</a:t>
            </a:r>
            <a:r>
              <a:rPr kumimoji="0" lang="fr-CA" sz="1200" b="0" i="1" u="none" strike="noStrike" kern="1200" cap="none" spc="0" normalizeH="0" baseline="0" noProof="0" dirty="0">
                <a:ln>
                  <a:noFill/>
                </a:ln>
                <a:solidFill>
                  <a:prstClr val="black"/>
                </a:solidFill>
                <a:effectLst/>
                <a:uLnTx/>
                <a:uFillTx/>
                <a:latin typeface="Calibri" panose="020F0502020204030204"/>
                <a:ea typeface="+mn-ea"/>
                <a:cs typeface="+mn-cs"/>
              </a:rPr>
              <a:t> Conversations about Race – A Field Guide for </a:t>
            </a:r>
            <a:r>
              <a:rPr kumimoji="0" lang="fr-CA" sz="1200" b="0" i="1" u="none" strike="noStrike" kern="1200" cap="none" spc="0" normalizeH="0" baseline="0" noProof="0" dirty="0" err="1">
                <a:ln>
                  <a:noFill/>
                </a:ln>
                <a:solidFill>
                  <a:prstClr val="black"/>
                </a:solidFill>
                <a:effectLst/>
                <a:uLnTx/>
                <a:uFillTx/>
                <a:latin typeface="Calibri" panose="020F0502020204030204"/>
                <a:ea typeface="+mn-ea"/>
                <a:cs typeface="+mn-cs"/>
              </a:rPr>
              <a:t>Achieving</a:t>
            </a:r>
            <a:r>
              <a:rPr kumimoji="0" lang="fr-CA" sz="1200" b="0" i="1" u="none" strike="noStrike" kern="1200" cap="none" spc="0" normalizeH="0" baseline="0" noProof="0" dirty="0">
                <a:ln>
                  <a:noFill/>
                </a:ln>
                <a:solidFill>
                  <a:prstClr val="black"/>
                </a:solidFill>
                <a:effectLst/>
                <a:uLnTx/>
                <a:uFillTx/>
                <a:latin typeface="Calibri" panose="020F0502020204030204"/>
                <a:ea typeface="+mn-ea"/>
                <a:cs typeface="+mn-cs"/>
              </a:rPr>
              <a:t> </a:t>
            </a:r>
            <a:r>
              <a:rPr kumimoji="0" lang="fr-CA" sz="1200" b="0" i="1" u="none" strike="noStrike" kern="1200" cap="none" spc="0" normalizeH="0" baseline="0" noProof="0" dirty="0" err="1">
                <a:ln>
                  <a:noFill/>
                </a:ln>
                <a:solidFill>
                  <a:prstClr val="black"/>
                </a:solidFill>
                <a:effectLst/>
                <a:uLnTx/>
                <a:uFillTx/>
                <a:latin typeface="Calibri" panose="020F0502020204030204"/>
                <a:ea typeface="+mn-ea"/>
                <a:cs typeface="+mn-cs"/>
              </a:rPr>
              <a:t>Equity</a:t>
            </a:r>
            <a:r>
              <a:rPr kumimoji="0" lang="fr-CA" sz="1200" b="0" i="1" u="none" strike="noStrike" kern="1200" cap="none" spc="0" normalizeH="0" baseline="0" noProof="0" dirty="0">
                <a:ln>
                  <a:noFill/>
                </a:ln>
                <a:solidFill>
                  <a:prstClr val="black"/>
                </a:solidFill>
                <a:effectLst/>
                <a:uLnTx/>
                <a:uFillTx/>
                <a:latin typeface="Calibri" panose="020F0502020204030204"/>
                <a:ea typeface="+mn-ea"/>
                <a:cs typeface="+mn-cs"/>
              </a:rPr>
              <a:t> in </a:t>
            </a:r>
            <a:r>
              <a:rPr kumimoji="0" lang="fr-CA" sz="1200" b="0" i="1" u="none" strike="noStrike" kern="1200" cap="none" spc="0" normalizeH="0" baseline="0" noProof="0" dirty="0" err="1">
                <a:ln>
                  <a:noFill/>
                </a:ln>
                <a:solidFill>
                  <a:prstClr val="black"/>
                </a:solidFill>
                <a:effectLst/>
                <a:uLnTx/>
                <a:uFillTx/>
                <a:latin typeface="Calibri" panose="020F0502020204030204"/>
                <a:ea typeface="+mn-ea"/>
                <a:cs typeface="+mn-cs"/>
              </a:rPr>
              <a:t>Schools</a:t>
            </a:r>
            <a:r>
              <a:rPr kumimoji="0" lang="fr-CA" sz="1200" b="0" i="0" u="none" strike="noStrike" kern="1200" cap="none" spc="0" normalizeH="0" baseline="0" noProof="0" dirty="0">
                <a:ln>
                  <a:noFill/>
                </a:ln>
                <a:solidFill>
                  <a:prstClr val="black"/>
                </a:solidFill>
                <a:effectLst/>
                <a:uLnTx/>
                <a:uFillTx/>
                <a:latin typeface="Calibri" panose="020F0502020204030204"/>
                <a:ea typeface="+mn-ea"/>
                <a:cs typeface="+mn-cs"/>
              </a:rPr>
              <a:t>, 2</a:t>
            </a:r>
            <a:r>
              <a:rPr kumimoji="0" lang="fr-CA" sz="1200" b="0" i="0" u="none" strike="noStrike" kern="1200" cap="none" spc="0" normalizeH="0" baseline="30000" noProof="0" dirty="0">
                <a:ln>
                  <a:noFill/>
                </a:ln>
                <a:solidFill>
                  <a:prstClr val="black"/>
                </a:solidFill>
                <a:effectLst/>
                <a:uLnTx/>
                <a:uFillTx/>
                <a:latin typeface="Calibri" panose="020F0502020204030204"/>
                <a:ea typeface="+mn-ea"/>
                <a:cs typeface="+mn-cs"/>
              </a:rPr>
              <a:t>e</a:t>
            </a:r>
            <a:r>
              <a:rPr kumimoji="0" lang="fr-CA" sz="1200" b="0" i="0" u="none" strike="noStrike" kern="1200" cap="none" spc="0" normalizeH="0" baseline="0" noProof="0" dirty="0">
                <a:ln>
                  <a:noFill/>
                </a:ln>
                <a:solidFill>
                  <a:prstClr val="black"/>
                </a:solidFill>
                <a:effectLst/>
                <a:uLnTx/>
                <a:uFillTx/>
                <a:latin typeface="Calibri" panose="020F0502020204030204"/>
                <a:ea typeface="+mn-ea"/>
                <a:cs typeface="+mn-cs"/>
              </a:rPr>
              <a:t> </a:t>
            </a:r>
            <a:r>
              <a:rPr lang="fr-CA" sz="1100" dirty="0">
                <a:solidFill>
                  <a:prstClr val="black"/>
                </a:solidFill>
                <a:latin typeface="Calibri" panose="020F0502020204030204"/>
              </a:rPr>
              <a:t>édition, 2015, Glenn Singleton recommande quatre conventions pour des conversations courageuses :</a:t>
            </a:r>
          </a:p>
          <a:p>
            <a:pPr marL="628650" marR="0" lvl="1" indent="-171450" algn="l" defTabSz="914400" rtl="0" eaLnBrk="1" fontAlgn="auto" latinLnBrk="0" hangingPunct="1">
              <a:lnSpc>
                <a:spcPct val="107000"/>
              </a:lnSpc>
              <a:spcBef>
                <a:spcPct val="0"/>
              </a:spcBef>
              <a:spcAft>
                <a:spcPts val="800"/>
              </a:spcAft>
              <a:buClrTx/>
              <a:buSzTx/>
              <a:buFont typeface="Arial" panose="020B0604020202020204" pitchFamily="34" charset="0"/>
              <a:buChar char="•"/>
              <a:defRPr/>
            </a:pPr>
            <a:r>
              <a:rPr kumimoji="0" lang="fr-CA" sz="1200" b="0" i="0" u="none" strike="noStrike" kern="1200" cap="none" spc="0" normalizeH="0" baseline="0" noProof="0" dirty="0">
                <a:ln>
                  <a:noFill/>
                </a:ln>
                <a:solidFill>
                  <a:prstClr val="black"/>
                </a:solidFill>
                <a:effectLst/>
                <a:uLnTx/>
                <a:uFillTx/>
                <a:latin typeface="Calibri" panose="020F0502020204030204"/>
                <a:ea typeface="+mn-ea"/>
                <a:cs typeface="+mn-cs"/>
              </a:rPr>
              <a:t>Rester motivé</a:t>
            </a:r>
          </a:p>
          <a:p>
            <a:pPr marL="628650" marR="0" lvl="1" indent="-171450" algn="l" defTabSz="914400" rtl="0" eaLnBrk="1" fontAlgn="auto" latinLnBrk="0" hangingPunct="1">
              <a:lnSpc>
                <a:spcPct val="107000"/>
              </a:lnSpc>
              <a:spcBef>
                <a:spcPct val="0"/>
              </a:spcBef>
              <a:spcAft>
                <a:spcPts val="800"/>
              </a:spcAft>
              <a:buClrTx/>
              <a:buSzTx/>
              <a:buFont typeface="Arial" panose="020B0604020202020204" pitchFamily="34" charset="0"/>
              <a:buChar char="•"/>
              <a:defRPr/>
            </a:pPr>
            <a:r>
              <a:rPr kumimoji="0" lang="fr-CA" sz="1200" b="0" i="0" u="none" strike="noStrike" kern="1200" cap="none" spc="0" normalizeH="0" baseline="0" noProof="0" dirty="0">
                <a:ln>
                  <a:noFill/>
                </a:ln>
                <a:solidFill>
                  <a:prstClr val="black"/>
                </a:solidFill>
                <a:effectLst/>
                <a:uLnTx/>
                <a:uFillTx/>
                <a:latin typeface="Calibri" panose="020F0502020204030204"/>
                <a:ea typeface="+mn-ea"/>
                <a:cs typeface="+mn-cs"/>
              </a:rPr>
              <a:t>Ressentir l’inconfort</a:t>
            </a:r>
          </a:p>
          <a:p>
            <a:pPr marL="628650" marR="0" lvl="1" indent="-171450" algn="l" defTabSz="914400" rtl="0" eaLnBrk="1" fontAlgn="auto" latinLnBrk="0" hangingPunct="1">
              <a:lnSpc>
                <a:spcPct val="107000"/>
              </a:lnSpc>
              <a:spcBef>
                <a:spcPct val="0"/>
              </a:spcBef>
              <a:spcAft>
                <a:spcPts val="800"/>
              </a:spcAft>
              <a:buClrTx/>
              <a:buSzTx/>
              <a:buFont typeface="Arial" panose="020B0604020202020204" pitchFamily="34" charset="0"/>
              <a:buChar char="•"/>
              <a:defRPr/>
            </a:pPr>
            <a:r>
              <a:rPr kumimoji="0" lang="fr-CA" sz="1200" b="0" i="0" u="none" strike="noStrike" kern="1200" cap="none" spc="0" normalizeH="0" baseline="0" noProof="0" dirty="0">
                <a:ln>
                  <a:noFill/>
                </a:ln>
                <a:solidFill>
                  <a:prstClr val="black"/>
                </a:solidFill>
                <a:effectLst/>
                <a:uLnTx/>
                <a:uFillTx/>
                <a:latin typeface="Calibri" panose="020F0502020204030204"/>
                <a:ea typeface="+mn-ea"/>
                <a:cs typeface="+mn-cs"/>
              </a:rPr>
              <a:t>Parler de sa réalité</a:t>
            </a:r>
            <a:endParaRPr lang="fr-CA" sz="1100" dirty="0">
              <a:solidFill>
                <a:prstClr val="black"/>
              </a:solidFill>
              <a:latin typeface="Calibri" panose="020F0502020204030204"/>
            </a:endParaRPr>
          </a:p>
          <a:p>
            <a:pPr marL="628650" marR="0" lvl="1" indent="-171450" algn="l" defTabSz="914400" rtl="0" eaLnBrk="1" fontAlgn="auto" latinLnBrk="0" hangingPunct="1">
              <a:lnSpc>
                <a:spcPct val="107000"/>
              </a:lnSpc>
              <a:spcBef>
                <a:spcPct val="0"/>
              </a:spcBef>
              <a:spcAft>
                <a:spcPts val="800"/>
              </a:spcAft>
              <a:buClrTx/>
              <a:buSzTx/>
              <a:buFont typeface="Arial" panose="020B0604020202020204" pitchFamily="34" charset="0"/>
              <a:buChar char="•"/>
              <a:defRPr/>
            </a:pPr>
            <a:r>
              <a:rPr lang="fr-CA" sz="1100" dirty="0">
                <a:solidFill>
                  <a:prstClr val="black"/>
                </a:solidFill>
                <a:latin typeface="Calibri" panose="020F0502020204030204"/>
              </a:rPr>
              <a:t>Prévoir et accepter les révélations</a:t>
            </a:r>
          </a:p>
          <a:p>
            <a:pPr marL="171450" marR="0" lvl="0" indent="-171450" algn="l" defTabSz="914400" rtl="0" eaLnBrk="1" fontAlgn="auto" latinLnBrk="0" hangingPunct="1">
              <a:lnSpc>
                <a:spcPct val="107000"/>
              </a:lnSpc>
              <a:spcBef>
                <a:spcPct val="0"/>
              </a:spcBef>
              <a:spcAft>
                <a:spcPts val="800"/>
              </a:spcAft>
              <a:buClrTx/>
              <a:buSzTx/>
              <a:buFont typeface="Arial" panose="020B0604020202020204" pitchFamily="34" charset="0"/>
              <a:buChar char="•"/>
              <a:defRPr/>
            </a:pPr>
            <a:r>
              <a:rPr kumimoji="0" lang="fr-CA" sz="1200" b="0" i="0" u="none" strike="noStrike" kern="1200" cap="none" spc="0" normalizeH="0" baseline="0" noProof="0" dirty="0">
                <a:ln>
                  <a:noFill/>
                </a:ln>
                <a:solidFill>
                  <a:prstClr val="black"/>
                </a:solidFill>
                <a:effectLst/>
                <a:uLnTx/>
                <a:uFillTx/>
                <a:latin typeface="Calibri" panose="020F0502020204030204"/>
                <a:ea typeface="+mn-ea"/>
                <a:cs typeface="+mn-cs"/>
              </a:rPr>
              <a:t>Les conventions communautaires sont utiles </a:t>
            </a:r>
            <a:r>
              <a:rPr lang="fr-CA" sz="1100" dirty="0">
                <a:solidFill>
                  <a:prstClr val="black"/>
                </a:solidFill>
                <a:latin typeface="Calibri" panose="020F0502020204030204"/>
              </a:rPr>
              <a:t>pour créer un environnement d’apprentissage sécuritaire aux conversations nécessaires sur l’équité.</a:t>
            </a:r>
          </a:p>
          <a:p>
            <a:pPr>
              <a:lnSpc>
                <a:spcPct val="107000"/>
              </a:lnSpc>
              <a:spcAft>
                <a:spcPts val="800"/>
              </a:spcAft>
            </a:pPr>
            <a:endParaRPr lang="fr-CA" b="0" dirty="0"/>
          </a:p>
          <a:p>
            <a:pPr>
              <a:lnSpc>
                <a:spcPct val="107000"/>
              </a:lnSpc>
              <a:spcAft>
                <a:spcPts val="800"/>
              </a:spcAft>
            </a:pPr>
            <a:r>
              <a:rPr lang="fr-CA" sz="1100" dirty="0"/>
              <a:t>Voici d’autres éléments pouvant être inclus dans une convention </a:t>
            </a:r>
            <a:r>
              <a:rPr lang="fr-CA" b="0" dirty="0"/>
              <a:t>communautaire :</a:t>
            </a:r>
          </a:p>
          <a:p>
            <a:pPr marL="171450" indent="-171450" algn="l" defTabSz="914400" rtl="0" eaLnBrk="1" fontAlgn="base" latinLnBrk="0" hangingPunct="1">
              <a:lnSpc>
                <a:spcPct val="107000"/>
              </a:lnSpc>
              <a:spcAft>
                <a:spcPts val="800"/>
              </a:spcAft>
              <a:buFont typeface="Arial" panose="020B0604020202020204" pitchFamily="34" charset="0"/>
              <a:buChar char="•"/>
            </a:pPr>
            <a:r>
              <a:rPr lang="fr-CA" sz="1100" dirty="0"/>
              <a:t>Désapprendre et se défaire de ses croyances</a:t>
            </a:r>
          </a:p>
          <a:p>
            <a:pPr marL="171450" indent="-171450" algn="l" defTabSz="914400" rtl="0" eaLnBrk="1" fontAlgn="base" latinLnBrk="0" hangingPunct="1">
              <a:lnSpc>
                <a:spcPct val="107000"/>
              </a:lnSpc>
              <a:spcAft>
                <a:spcPts val="800"/>
              </a:spcAft>
              <a:buFont typeface="Arial" panose="020B0604020202020204" pitchFamily="34" charset="0"/>
              <a:buChar char="•"/>
            </a:pPr>
            <a:r>
              <a:rPr lang="fr-CA" sz="1100" dirty="0"/>
              <a:t>Ressentir l’inconfort et redéfinir sa position</a:t>
            </a:r>
          </a:p>
          <a:p>
            <a:pPr marL="171450" indent="-171450" algn="l" defTabSz="914400" rtl="0" eaLnBrk="1" fontAlgn="base" latinLnBrk="0" hangingPunct="1">
              <a:lnSpc>
                <a:spcPct val="107000"/>
              </a:lnSpc>
              <a:spcAft>
                <a:spcPts val="800"/>
              </a:spcAft>
              <a:buFont typeface="Arial" panose="020B0604020202020204" pitchFamily="34" charset="0"/>
              <a:buChar char="•"/>
            </a:pPr>
            <a:r>
              <a:rPr lang="fr-CA" sz="1100" dirty="0"/>
              <a:t>Remettre en question ses suppositions et préjugés</a:t>
            </a:r>
          </a:p>
          <a:p>
            <a:pPr marL="171450" indent="-171450" algn="l" defTabSz="914400" rtl="0" eaLnBrk="1" fontAlgn="base" latinLnBrk="0" hangingPunct="1">
              <a:lnSpc>
                <a:spcPct val="107000"/>
              </a:lnSpc>
              <a:spcAft>
                <a:spcPts val="800"/>
              </a:spcAft>
              <a:buFont typeface="Arial" panose="020B0604020202020204" pitchFamily="34" charset="0"/>
              <a:buChar char="•"/>
            </a:pPr>
            <a:r>
              <a:rPr lang="fr-CA" sz="1100" dirty="0"/>
              <a:t>Accepter les nouveaux apprentissages et penser à la suite des choses</a:t>
            </a:r>
          </a:p>
          <a:p>
            <a:pPr marL="171450" indent="-171450">
              <a:lnSpc>
                <a:spcPct val="107000"/>
              </a:lnSpc>
              <a:spcAft>
                <a:spcPts val="800"/>
              </a:spcAft>
              <a:buFont typeface="Arial" panose="020B0604020202020204" pitchFamily="34" charset="0"/>
              <a:buChar char="•"/>
            </a:pPr>
            <a:endParaRPr lang="fr-CA" dirty="0"/>
          </a:p>
          <a:p>
            <a:pPr>
              <a:lnSpc>
                <a:spcPct val="107000"/>
              </a:lnSpc>
              <a:spcAft>
                <a:spcPts val="800"/>
              </a:spcAft>
            </a:pPr>
            <a:r>
              <a:rPr lang="fr-CA" b="0" dirty="0"/>
              <a:t>Autre option : </a:t>
            </a:r>
            <a:r>
              <a:rPr lang="fr-CA" sz="1100" dirty="0"/>
              <a:t>établir vos propres conventions en définissant une intention qui reflète comment vous les honorerez.</a:t>
            </a:r>
          </a:p>
          <a:p>
            <a:pPr>
              <a:lnSpc>
                <a:spcPct val="107000"/>
              </a:lnSpc>
              <a:spcAft>
                <a:spcPts val="800"/>
              </a:spcAft>
            </a:pPr>
            <a:endParaRPr lang="fr-CA" dirty="0"/>
          </a:p>
          <a:p>
            <a:pPr>
              <a:lnSpc>
                <a:spcPct val="107000"/>
              </a:lnSpc>
              <a:spcAft>
                <a:spcPts val="800"/>
              </a:spcAft>
            </a:pPr>
            <a:r>
              <a:rPr lang="fr-CA" b="1" dirty="0"/>
              <a:t>PROCESSUS</a:t>
            </a:r>
          </a:p>
          <a:p>
            <a:pPr>
              <a:lnSpc>
                <a:spcPct val="107000"/>
              </a:lnSpc>
              <a:spcAft>
                <a:spcPts val="800"/>
              </a:spcAft>
            </a:pPr>
            <a:endParaRPr lang="fr-CA" dirty="0"/>
          </a:p>
          <a:p>
            <a:pPr marL="171450" indent="-171450">
              <a:lnSpc>
                <a:spcPct val="107000"/>
              </a:lnSpc>
              <a:spcAft>
                <a:spcPts val="800"/>
              </a:spcAft>
              <a:buFont typeface="Arial" panose="020B0604020202020204" pitchFamily="34" charset="0"/>
              <a:buChar char="•"/>
            </a:pPr>
            <a:r>
              <a:rPr lang="fr-CA" dirty="0"/>
              <a:t>Faire participer le </a:t>
            </a:r>
            <a:r>
              <a:rPr lang="fr-CA" sz="1100" dirty="0"/>
              <a:t>groupe à l’établissement des conventions communautaires.</a:t>
            </a:r>
          </a:p>
        </p:txBody>
      </p:sp>
      <p:sp>
        <p:nvSpPr>
          <p:cNvPr id="4" name="Slide Number Placeholder 3"/>
          <p:cNvSpPr>
            <a:spLocks noGrp="1"/>
          </p:cNvSpPr>
          <p:nvPr>
            <p:ph type="sldNum" sz="quarter" idx="5"/>
          </p:nvPr>
        </p:nvSpPr>
        <p:spPr/>
        <p:txBody>
          <a:bodyPr/>
          <a:lstStyle/>
          <a:p>
            <a:fld id="{79547730-E00E-2E44-A708-DA3141AF8057}" type="slidenum">
              <a:rPr lang="fr-CA" smtClean="0"/>
              <a:t>2</a:t>
            </a:fld>
            <a:endParaRPr lang="fr-CA" dirty="0"/>
          </a:p>
        </p:txBody>
      </p:sp>
    </p:spTree>
    <p:extLst>
      <p:ext uri="{BB962C8B-B14F-4D97-AF65-F5344CB8AC3E}">
        <p14:creationId xmlns:p14="http://schemas.microsoft.com/office/powerpoint/2010/main" val="4438281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r>
              <a:rPr kumimoji="0" lang="fr-CA" sz="1800" b="1" i="0" u="none" strike="noStrike" kern="1200" cap="none" spc="0" normalizeH="0" baseline="0" noProof="0" dirty="0">
                <a:ln>
                  <a:noFill/>
                </a:ln>
                <a:solidFill>
                  <a:srgbClr val="D13438"/>
                </a:solidFill>
                <a:effectLst/>
                <a:uLnTx/>
                <a:uFillTx/>
                <a:latin typeface="Calibri" panose="020F0502020204030204" pitchFamily="34" charset="0"/>
                <a:ea typeface="+mn-ea"/>
                <a:cs typeface="+mn-cs"/>
              </a:rPr>
              <a:t>PROCESSUS</a:t>
            </a:r>
          </a:p>
          <a:p>
            <a:pPr marL="0" indent="0">
              <a:buFont typeface="Arial" panose="020B0604020202020204" pitchFamily="34" charset="0"/>
              <a:buNone/>
            </a:pPr>
            <a:endParaRPr lang="fr-CA" dirty="0"/>
          </a:p>
          <a:p>
            <a:pPr marL="171450" indent="-171450">
              <a:buFont typeface="Arial" panose="020B0604020202020204" pitchFamily="34" charset="0"/>
              <a:buChar char="•"/>
            </a:pPr>
            <a:r>
              <a:rPr lang="fr-CA" dirty="0"/>
              <a:t>Prenez le temps de lire cette citation tirée de </a:t>
            </a:r>
            <a:r>
              <a:rPr lang="fr-CA" i="1" dirty="0"/>
              <a:t>Disturb Me Please! The Works: Your Source to Being Fully Alive </a:t>
            </a:r>
            <a:r>
              <a:rPr lang="fr-CA" i="0" dirty="0"/>
              <a:t>de </a:t>
            </a:r>
            <a:r>
              <a:rPr lang="fr-CA" dirty="0"/>
              <a:t>Margaret Wheatley (2000) et d’y réfléchir.</a:t>
            </a:r>
          </a:p>
          <a:p>
            <a:pPr marL="171450" indent="-171450">
              <a:buFont typeface="Arial" panose="020B0604020202020204" pitchFamily="34" charset="0"/>
              <a:buChar char="•"/>
            </a:pPr>
            <a:r>
              <a:rPr lang="fr-CA" dirty="0"/>
              <a:t>https://www.margaretwheatley.com/articles/pleasedisturb.html</a:t>
            </a:r>
          </a:p>
          <a:p>
            <a:pPr marL="171450" indent="-171450">
              <a:buFont typeface="Arial" panose="020B0604020202020204" pitchFamily="34" charset="0"/>
              <a:buChar char="•"/>
            </a:pPr>
            <a:r>
              <a:rPr lang="fr-CA" dirty="0"/>
              <a:t>À quoi pensez-vous en la lisant?</a:t>
            </a:r>
          </a:p>
          <a:p>
            <a:pPr marL="171450" indent="-171450">
              <a:buFont typeface="Arial" panose="020B0604020202020204" pitchFamily="34" charset="0"/>
              <a:buChar char="•"/>
            </a:pPr>
            <a:r>
              <a:rPr lang="fr-CA" dirty="0"/>
              <a:t>Interrogez-vous sur sa pertinence alors que vous amorcez une expérience d’apprentissage qui vous poussera à remettre en question vos valeurs fondamentales et celles des autres.</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ct val="0"/>
              </a:spcBef>
              <a:spcAft>
                <a:spcPct val="0"/>
              </a:spcAft>
              <a:buClrTx/>
              <a:buSzTx/>
              <a:buFontTx/>
              <a:buNone/>
              <a:defRPr/>
            </a:pPr>
            <a:fld id="{79547730-E00E-2E44-A708-DA3141AF8057}" type="slidenum">
              <a:rPr kumimoji="0" lang="fr-CA"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ct val="0"/>
                </a:spcBef>
                <a:spcAft>
                  <a:spcPct val="0"/>
                </a:spcAft>
                <a:buClrTx/>
                <a:buSzTx/>
                <a:buFontTx/>
                <a:buNone/>
                <a:defRPr/>
              </a:pPr>
              <a:t>3</a:t>
            </a:fld>
            <a:endParaRPr kumimoji="0" lang="fr-CA"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360498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01040" y="4473892"/>
            <a:ext cx="5608320" cy="3990732"/>
          </a:xfrm>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fr-CA" dirty="0">
                <a:solidFill>
                  <a:srgbClr val="333333"/>
                </a:solidFill>
                <a:latin typeface="europa"/>
              </a:rPr>
              <a:t>L’équité, c’est offrir un accès, une possibilité ou un avancement juste à différentes personnes. Bref, c’est avoir des règles du jeu équitables.</a:t>
            </a:r>
          </a:p>
          <a:p>
            <a:pPr marL="171450" indent="-171450">
              <a:buFont typeface="Arial" panose="020B0604020202020204" pitchFamily="34" charset="0"/>
              <a:buChar char="•"/>
            </a:pPr>
            <a:r>
              <a:rPr lang="fr-CA" b="0" i="0" noProof="0" dirty="0">
                <a:solidFill>
                  <a:srgbClr val="333333"/>
                </a:solidFill>
                <a:effectLst/>
                <a:latin typeface="europa"/>
              </a:rPr>
              <a:t>La </a:t>
            </a:r>
            <a:r>
              <a:rPr lang="fr-CA" dirty="0">
                <a:solidFill>
                  <a:srgbClr val="333333"/>
                </a:solidFill>
                <a:latin typeface="europa"/>
              </a:rPr>
              <a:t>diversité, ce n’est pas tant ce qui distingue les gens – la race, le statut socioéconomique – que la compréhension, l’acceptation et la valorisation des différences. On tend à tort à qualifier un groupe ou une personne comme étant « diversifié ».</a:t>
            </a:r>
          </a:p>
          <a:p>
            <a:pPr marL="171450" indent="-171450">
              <a:buFont typeface="Arial" panose="020B0604020202020204" pitchFamily="34" charset="0"/>
              <a:buChar char="•"/>
            </a:pPr>
            <a:r>
              <a:rPr lang="fr-CA" dirty="0">
                <a:solidFill>
                  <a:srgbClr val="333333"/>
                </a:solidFill>
                <a:latin typeface="europa"/>
              </a:rPr>
              <a:t>L’inclusion, c’est la mesure dans laquelle divers membres d’une équipe, employés ou autres gens sentent qu’ils appartiennent au groupe et sont valorisés. La diversité est essentielle, mais ce n’est pas tout. Un organisme peut être à la fois diversifié et non inclusif. Une pratique soutenue de création de milieux inclusifs est nécessaire au succès.</a:t>
            </a:r>
          </a:p>
          <a:p>
            <a:pPr marL="171450" indent="-171450" algn="l">
              <a:buFont typeface="Arial" panose="020B0604020202020204" pitchFamily="34" charset="0"/>
              <a:buChar char="•"/>
            </a:pPr>
            <a:endParaRPr lang="fr-CA" dirty="0">
              <a:solidFill>
                <a:srgbClr val="333333"/>
              </a:solidFill>
              <a:latin typeface="europa"/>
            </a:endParaRPr>
          </a:p>
          <a:p>
            <a:pPr marL="171450" indent="-171450" algn="l">
              <a:buFont typeface="Arial" panose="020B0604020202020204" pitchFamily="34" charset="0"/>
              <a:buChar char="•"/>
            </a:pPr>
            <a:r>
              <a:rPr lang="fr-CA" dirty="0">
                <a:solidFill>
                  <a:srgbClr val="333333"/>
                </a:solidFill>
                <a:latin typeface="europa"/>
              </a:rPr>
              <a:t>Pour en savoir plus, voir </a:t>
            </a:r>
            <a:r>
              <a:rPr lang="fr-CA" b="0" i="1" noProof="0" dirty="0">
                <a:solidFill>
                  <a:srgbClr val="333333"/>
                </a:solidFill>
                <a:effectLst/>
                <a:latin typeface="europa"/>
              </a:rPr>
              <a:t>What Diversity, Equity and Inclusion Really Mean</a:t>
            </a:r>
            <a:r>
              <a:rPr lang="fr-CA" i="1" dirty="0">
                <a:solidFill>
                  <a:srgbClr val="333333"/>
                </a:solidFill>
                <a:latin typeface="europa"/>
              </a:rPr>
              <a:t> </a:t>
            </a:r>
            <a:r>
              <a:rPr lang="fr-CA" dirty="0">
                <a:solidFill>
                  <a:srgbClr val="333333"/>
                </a:solidFill>
                <a:latin typeface="europa"/>
              </a:rPr>
              <a:t>(https://ideal.com/diversity-equity-inclusion/).</a:t>
            </a:r>
          </a:p>
          <a:p>
            <a:pPr marL="0" indent="0" algn="l">
              <a:buFont typeface="Arial" panose="020B0604020202020204" pitchFamily="34" charset="0"/>
              <a:buNone/>
            </a:pPr>
            <a:endParaRPr lang="fr-CA" b="0" i="0" u="none" strike="noStrike" noProof="0" dirty="0">
              <a:solidFill>
                <a:srgbClr val="333333"/>
              </a:solidFill>
              <a:effectLst/>
              <a:highlight>
                <a:srgbClr val="FFFF00"/>
              </a:highlight>
              <a:latin typeface="europa"/>
            </a:endParaRPr>
          </a:p>
          <a:p>
            <a:pPr marL="0" indent="0" algn="l">
              <a:buFont typeface="Arial" panose="020B0604020202020204" pitchFamily="34" charset="0"/>
              <a:buNone/>
            </a:pPr>
            <a:r>
              <a:rPr lang="fr-CA" b="1" i="0" u="none" strike="noStrike" noProof="0" dirty="0">
                <a:solidFill>
                  <a:srgbClr val="333333"/>
                </a:solidFill>
                <a:effectLst/>
                <a:latin typeface="Arial" panose="020B0604020202020204" pitchFamily="34" charset="0"/>
                <a:cs typeface="Arial" panose="020B0604020202020204" pitchFamily="34" charset="0"/>
              </a:rPr>
              <a:t>PROCESSUS</a:t>
            </a:r>
          </a:p>
          <a:p>
            <a:pPr marL="171450" indent="-171450" algn="l">
              <a:buFont typeface="Arial" panose="020B0604020202020204" pitchFamily="34" charset="0"/>
              <a:buChar char="•"/>
            </a:pPr>
            <a:r>
              <a:rPr lang="fr-CA" dirty="0">
                <a:solidFill>
                  <a:srgbClr val="333333"/>
                </a:solidFill>
                <a:latin typeface="europa"/>
              </a:rPr>
              <a:t>Lire les définitions et poser les questions suivantes pour orienter la discussion :</a:t>
            </a:r>
          </a:p>
          <a:p>
            <a:pPr marL="628650" marR="0" lvl="1"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dirty="0">
                <a:solidFill>
                  <a:srgbClr val="333333"/>
                </a:solidFill>
                <a:latin typeface="europa"/>
              </a:rPr>
              <a:t>Que manque-t-il à ces définitions, le cas échéant?</a:t>
            </a:r>
          </a:p>
          <a:p>
            <a:pPr marL="628650" marR="0" lvl="1"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dirty="0">
                <a:solidFill>
                  <a:srgbClr val="333333"/>
                </a:solidFill>
                <a:latin typeface="europa"/>
              </a:rPr>
              <a:t>Pouvez-vous donner des exemples d’équité, de diversité et d’inclusion dans une école ou le conseil scolaire?</a:t>
            </a:r>
          </a:p>
          <a:p>
            <a:pPr marL="171450" indent="-171450" algn="l">
              <a:buFont typeface="Arial" panose="020B0604020202020204" pitchFamily="34" charset="0"/>
              <a:buChar char="•"/>
            </a:pPr>
            <a:endParaRPr lang="fr-CA" b="0" i="0" u="none" strike="noStrike" noProof="0" dirty="0">
              <a:solidFill>
                <a:srgbClr val="333333"/>
              </a:solidFill>
              <a:effectLst/>
              <a:latin typeface="europa"/>
            </a:endParaRPr>
          </a:p>
          <a:p>
            <a:pPr marL="171450" indent="-171450" algn="l">
              <a:buFont typeface="Arial" panose="020B0604020202020204" pitchFamily="34" charset="0"/>
              <a:buChar char="•"/>
            </a:pPr>
            <a:endParaRPr lang="fr-CA" b="0" i="0" noProof="0" dirty="0">
              <a:solidFill>
                <a:srgbClr val="333333"/>
              </a:solidFill>
              <a:effectLst/>
              <a:latin typeface="europa"/>
            </a:endParaRPr>
          </a:p>
        </p:txBody>
      </p:sp>
      <p:sp>
        <p:nvSpPr>
          <p:cNvPr id="4" name="Slide Number Placeholder 3"/>
          <p:cNvSpPr>
            <a:spLocks noGrp="1"/>
          </p:cNvSpPr>
          <p:nvPr>
            <p:ph type="sldNum" sz="quarter" idx="5"/>
          </p:nvPr>
        </p:nvSpPr>
        <p:spPr/>
        <p:txBody>
          <a:bodyPr/>
          <a:lstStyle/>
          <a:p>
            <a:fld id="{79547730-E00E-2E44-A708-DA3141AF8057}" type="slidenum">
              <a:rPr lang="fr-CA" smtClean="0"/>
              <a:t>4</a:t>
            </a:fld>
            <a:endParaRPr lang="fr-CA" dirty="0"/>
          </a:p>
        </p:txBody>
      </p:sp>
    </p:spTree>
    <p:extLst>
      <p:ext uri="{BB962C8B-B14F-4D97-AF65-F5344CB8AC3E}">
        <p14:creationId xmlns:p14="http://schemas.microsoft.com/office/powerpoint/2010/main" val="35318858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t>5</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xfrm>
            <a:off x="701040" y="4473892"/>
            <a:ext cx="5608320" cy="4206756"/>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71450" indent="-171450">
              <a:lnSpc>
                <a:spcPct val="107000"/>
              </a:lnSpc>
              <a:spcAft>
                <a:spcPts val="800"/>
              </a:spcAft>
              <a:buFont typeface="Arial" panose="020B0604020202020204" pitchFamily="34" charset="0"/>
              <a:buChar char="•"/>
            </a:pPr>
            <a:r>
              <a:rPr lang="fr-CA" dirty="0">
                <a:solidFill>
                  <a:srgbClr val="0E101A"/>
                </a:solidFill>
                <a:latin typeface="Calibri" panose="020F0502020204030204" pitchFamily="34" charset="0"/>
                <a:cs typeface="Times New Roman" panose="02020603050405020304" pitchFamily="18" charset="0"/>
              </a:rPr>
              <a:t>Les valeurs fondamentales sont profondément personnelles et servent de boussole au leadership au service de l’équité. Elles sont notre point d’ancrage lorsque nos interactions avec les autres nous déstabilisent.</a:t>
            </a:r>
          </a:p>
          <a:p>
            <a:pPr marL="171450" indent="-171450">
              <a:lnSpc>
                <a:spcPct val="107000"/>
              </a:lnSpc>
              <a:spcAft>
                <a:spcPts val="800"/>
              </a:spcAft>
              <a:buFont typeface="Arial" panose="020B0604020202020204" pitchFamily="34" charset="0"/>
              <a:buChar char="•"/>
            </a:pPr>
            <a:r>
              <a:rPr lang="fr-CA" dirty="0">
                <a:solidFill>
                  <a:srgbClr val="0E101A"/>
                </a:solidFill>
                <a:latin typeface="Calibri" panose="020F0502020204030204" pitchFamily="34" charset="0"/>
                <a:cs typeface="Times New Roman" panose="02020603050405020304" pitchFamily="18" charset="0"/>
              </a:rPr>
              <a:t>Ces valeurs importent tout autant pour les écoles que pour les systèmes et servent de pierres angulaires au travail des éducatrices et éducateurs.</a:t>
            </a:r>
          </a:p>
          <a:p>
            <a:pPr marL="171450" lvl="0" indent="-171450" algn="l" defTabSz="914400" rtl="0" eaLnBrk="1" latinLnBrk="0" hangingPunct="1">
              <a:lnSpc>
                <a:spcPct val="107000"/>
              </a:lnSpc>
              <a:spcAft>
                <a:spcPts val="800"/>
              </a:spcAft>
              <a:buFont typeface="Arial" panose="020B0604020202020204" pitchFamily="34" charset="0"/>
              <a:buChar char="•"/>
            </a:pPr>
            <a:r>
              <a:rPr lang="fr-CA" dirty="0">
                <a:solidFill>
                  <a:srgbClr val="0E101A"/>
                </a:solidFill>
                <a:latin typeface="Calibri" panose="020F0502020204030204" pitchFamily="34" charset="0"/>
                <a:cs typeface="Times New Roman" panose="02020603050405020304" pitchFamily="18" charset="0"/>
              </a:rPr>
              <a:t>Elles nous aident à faire des choix cadrant avec qui nous sommes et à ce que défend notre organisation.</a:t>
            </a:r>
          </a:p>
          <a:p>
            <a:pPr>
              <a:lnSpc>
                <a:spcPct val="107000"/>
              </a:lnSpc>
              <a:spcAft>
                <a:spcPts val="800"/>
              </a:spcAft>
            </a:pPr>
            <a:endParaRPr lang="fr-CA" sz="1200" b="1" noProof="0" dirty="0">
              <a:solidFill>
                <a:srgbClr val="0E101A"/>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CA" sz="1200" b="1" noProof="0" dirty="0">
                <a:solidFill>
                  <a:srgbClr val="0E101A"/>
                </a:solidFill>
                <a:effectLst/>
                <a:latin typeface="Calibri" panose="020F0502020204030204" pitchFamily="34" charset="0"/>
                <a:ea typeface="Calibri" panose="020F0502020204030204" pitchFamily="34" charset="0"/>
                <a:cs typeface="Times New Roman" panose="02020603050405020304" pitchFamily="18" charset="0"/>
              </a:rPr>
              <a:t>PROCESSUS</a:t>
            </a:r>
            <a:endParaRPr lang="fr-CA" sz="1200" b="1" noProof="0" dirty="0">
              <a:effectLst/>
              <a:latin typeface="Calibri" panose="020F0502020204030204" pitchFamily="34" charset="0"/>
              <a:ea typeface="Calibri" panose="020F0502020204030204" pitchFamily="34" charset="0"/>
              <a:cs typeface="Times New Roman" panose="02020603050405020304" pitchFamily="18" charset="0"/>
            </a:endParaRPr>
          </a:p>
          <a:p>
            <a:pPr marL="171450" indent="-171450">
              <a:lnSpc>
                <a:spcPct val="107000"/>
              </a:lnSpc>
              <a:spcAft>
                <a:spcPts val="800"/>
              </a:spcAft>
              <a:buFont typeface="Arial" panose="020B0604020202020204" pitchFamily="34" charset="0"/>
              <a:buChar char="•"/>
            </a:pPr>
            <a:r>
              <a:rPr lang="fr-CA" dirty="0">
                <a:solidFill>
                  <a:srgbClr val="0E101A"/>
                </a:solidFill>
                <a:latin typeface="Calibri" panose="020F0502020204030204" pitchFamily="34" charset="0"/>
                <a:cs typeface="Times New Roman" panose="02020603050405020304" pitchFamily="18" charset="0"/>
              </a:rPr>
              <a:t>Poser les questions suivantes pour orienter la discussion sur les valeurs fondamentales :</a:t>
            </a:r>
          </a:p>
          <a:p>
            <a:pPr marL="628650" lvl="1" indent="-171450">
              <a:lnSpc>
                <a:spcPct val="107000"/>
              </a:lnSpc>
              <a:spcAft>
                <a:spcPts val="800"/>
              </a:spcAft>
              <a:buFont typeface="Arial" panose="020B0604020202020204" pitchFamily="34" charset="0"/>
              <a:buChar char="•"/>
            </a:pPr>
            <a:r>
              <a:rPr lang="fr-CA" sz="1200" b="0" u="none" noProof="0" dirty="0">
                <a:solidFill>
                  <a:srgbClr val="0E101A"/>
                </a:solidFill>
                <a:effectLst/>
                <a:latin typeface="Calibri" panose="020F0502020204030204" pitchFamily="34" charset="0"/>
                <a:ea typeface="Times New Roman" panose="02020603050405020304" pitchFamily="18" charset="0"/>
                <a:cs typeface="Times New Roman" panose="02020603050405020304" pitchFamily="18" charset="0"/>
              </a:rPr>
              <a:t>Quel est le lien </a:t>
            </a:r>
            <a:r>
              <a:rPr lang="fr-CA" dirty="0">
                <a:solidFill>
                  <a:srgbClr val="0E101A"/>
                </a:solidFill>
                <a:latin typeface="Calibri" panose="020F0502020204030204" pitchFamily="34" charset="0"/>
                <a:cs typeface="Times New Roman" panose="02020603050405020304" pitchFamily="18" charset="0"/>
              </a:rPr>
              <a:t>entre vos valeurs fondamentales et celles de votre organisation?</a:t>
            </a:r>
          </a:p>
          <a:p>
            <a:pPr marL="628650" marR="0" lvl="1" indent="-171450" algn="l" defTabSz="914400" rtl="0" eaLnBrk="1" fontAlgn="auto" latinLnBrk="0" hangingPunct="1">
              <a:lnSpc>
                <a:spcPct val="107000"/>
              </a:lnSpc>
              <a:spcBef>
                <a:spcPct val="0"/>
              </a:spcBef>
              <a:spcAft>
                <a:spcPts val="800"/>
              </a:spcAft>
              <a:buClrTx/>
              <a:buSzTx/>
              <a:buFont typeface="Arial" panose="020B0604020202020204" pitchFamily="34" charset="0"/>
              <a:buChar char="•"/>
              <a:defRPr/>
            </a:pPr>
            <a:r>
              <a:rPr lang="fr-CA" dirty="0">
                <a:solidFill>
                  <a:srgbClr val="0E101A"/>
                </a:solidFill>
                <a:latin typeface="Calibri" panose="020F0502020204030204" pitchFamily="34" charset="0"/>
                <a:cs typeface="Times New Roman" panose="02020603050405020304" pitchFamily="18" charset="0"/>
              </a:rPr>
              <a:t>Pourquoi est-ce important pour vous d’être conscient de vos valeurs, mais aussi de celles de votre organisation?</a:t>
            </a:r>
          </a:p>
          <a:p>
            <a:pPr marL="628650" lvl="1" indent="-171450">
              <a:lnSpc>
                <a:spcPct val="107000"/>
              </a:lnSpc>
              <a:spcAft>
                <a:spcPts val="800"/>
              </a:spcAft>
              <a:buFont typeface="Arial" panose="020B0604020202020204" pitchFamily="34" charset="0"/>
              <a:buChar char="•"/>
            </a:pPr>
            <a:r>
              <a:rPr lang="fr-CA" dirty="0">
                <a:solidFill>
                  <a:srgbClr val="0E101A"/>
                </a:solidFill>
                <a:latin typeface="Calibri" panose="020F0502020204030204" pitchFamily="34" charset="0"/>
                <a:cs typeface="Times New Roman" panose="02020603050405020304" pitchFamily="18" charset="0"/>
              </a:rPr>
              <a:t>Quelles sont les répercussions sur l’équité, la diversité et l’inclusion?</a:t>
            </a:r>
          </a:p>
        </p:txBody>
      </p:sp>
    </p:spTree>
    <p:extLst>
      <p:ext uri="{BB962C8B-B14F-4D97-AF65-F5344CB8AC3E}">
        <p14:creationId xmlns:p14="http://schemas.microsoft.com/office/powerpoint/2010/main" val="266936072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r>
              <a:rPr lang="fr-CA" b="1" noProof="0" dirty="0"/>
              <a:t>PROCESSUS</a:t>
            </a:r>
          </a:p>
          <a:p>
            <a:pPr marL="171450" lvl="0" indent="-171450">
              <a:spcBef>
                <a:spcPct val="0"/>
              </a:spcBef>
              <a:spcAft>
                <a:spcPct val="0"/>
              </a:spcAft>
              <a:buFont typeface="Arial" panose="020B0604020202020204" pitchFamily="34" charset="0"/>
              <a:buChar char="•"/>
              <a:defRPr/>
            </a:pPr>
            <a:r>
              <a:rPr lang="fr-CA" sz="1200" u="none" noProof="0" dirty="0">
                <a:effectLst/>
                <a:latin typeface="Arial" panose="020B0604020202020204" pitchFamily="34" charset="0"/>
                <a:ea typeface="Calibri" panose="020F0502020204030204" pitchFamily="34" charset="0"/>
                <a:cs typeface="Aileron Bold"/>
              </a:rPr>
              <a:t>Revenez </a:t>
            </a:r>
            <a:r>
              <a:rPr lang="fr-CA" sz="1200" u="none" noProof="0" dirty="0">
                <a:solidFill>
                  <a:srgbClr val="000000"/>
                </a:solidFill>
                <a:effectLst/>
                <a:latin typeface="Arial" panose="020B0604020202020204" pitchFamily="34" charset="0"/>
                <a:ea typeface="Calibri" panose="020F0502020204030204" pitchFamily="34" charset="0"/>
                <a:cs typeface="Aileron Bold"/>
              </a:rPr>
              <a:t>sur les </a:t>
            </a:r>
            <a:r>
              <a:rPr lang="fr-CA" dirty="0">
                <a:latin typeface="Arial" panose="020B0604020202020204" pitchFamily="34" charset="0"/>
              </a:rPr>
              <a:t>définitions convenues à la diapositive 5, </a:t>
            </a:r>
            <a:r>
              <a:rPr lang="fr-CA" b="1" i="1" dirty="0">
                <a:latin typeface="Arial" panose="020B0604020202020204" pitchFamily="34" charset="0"/>
                <a:cs typeface="Arial" panose="020B0604020202020204" pitchFamily="34" charset="0"/>
              </a:rPr>
              <a:t>Commençons par définir l’équité, la diversité et l’inclusion</a:t>
            </a:r>
            <a:r>
              <a:rPr lang="fr-CA" dirty="0">
                <a:latin typeface="Arial" panose="020B0604020202020204" pitchFamily="34" charset="0"/>
                <a:cs typeface="Arial" panose="020B0604020202020204" pitchFamily="34" charset="0"/>
              </a:rPr>
              <a:t>.</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sz="1200" u="none" noProof="0" dirty="0">
                <a:solidFill>
                  <a:srgbClr val="000000"/>
                </a:solidFill>
                <a:effectLst/>
                <a:latin typeface="Arial" panose="020B0604020202020204" pitchFamily="34" charset="0"/>
                <a:ea typeface="Calibri" panose="020F0502020204030204" pitchFamily="34" charset="0"/>
                <a:cs typeface="Aileron Bold"/>
              </a:rPr>
              <a:t>Prenez le temps de réfléchir aux questions.</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dirty="0">
                <a:solidFill>
                  <a:srgbClr val="000000"/>
                </a:solidFill>
                <a:latin typeface="Arial" panose="020B0604020202020204" pitchFamily="34" charset="0"/>
              </a:rPr>
              <a:t>Échangez des idées et notez les réponses aux questions – tenez compte des mises en situation réelles et fictives.</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dirty="0">
                <a:solidFill>
                  <a:srgbClr val="000000"/>
                </a:solidFill>
                <a:latin typeface="Arial" panose="020B0604020202020204" pitchFamily="34" charset="0"/>
              </a:rPr>
              <a:t>Regardez si les réponses reflètent vos valeurs fondamentales en ce qui concerne l’équité, la diversité et l’inclusion.</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dirty="0">
                <a:solidFill>
                  <a:srgbClr val="000000"/>
                </a:solidFill>
                <a:latin typeface="Arial" panose="020B0604020202020204" pitchFamily="34" charset="0"/>
              </a:rPr>
              <a:t>Pensez à votre contexte et à quel point il reflète ou non les réponses.</a:t>
            </a:r>
          </a:p>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endParaRPr lang="fr-CA" dirty="0">
              <a:solidFill>
                <a:srgbClr val="000000"/>
              </a:solidFill>
              <a:latin typeface="Arial" panose="020B0604020202020204" pitchFamily="34" charset="0"/>
            </a:endParaRP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endParaRPr lang="fr-CA" sz="1200" u="none" noProof="0" dirty="0">
              <a:solidFill>
                <a:srgbClr val="000000"/>
              </a:solidFill>
              <a:effectLst/>
              <a:latin typeface="Arial" panose="020B0604020202020204" pitchFamily="34" charset="0"/>
              <a:ea typeface="Calibri" panose="020F0502020204030204" pitchFamily="34" charset="0"/>
              <a:cs typeface="Aileron Bold"/>
            </a:endParaRP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endParaRPr lang="fr-CA" sz="1200" u="none" noProof="0" dirty="0">
              <a:solidFill>
                <a:srgbClr val="000000"/>
              </a:solidFill>
              <a:effectLst/>
              <a:latin typeface="Arial" panose="020B0604020202020204" pitchFamily="34" charset="0"/>
              <a:ea typeface="Calibri" panose="020F0502020204030204" pitchFamily="34" charset="0"/>
              <a:cs typeface="Aileron Bold"/>
            </a:endParaRPr>
          </a:p>
          <a:p>
            <a:pPr marL="0" marR="0" lvl="0" indent="0" algn="l" defTabSz="914400" rtl="0" eaLnBrk="1" fontAlgn="auto" latinLnBrk="0" hangingPunct="1">
              <a:lnSpc>
                <a:spcPct val="100000"/>
              </a:lnSpc>
              <a:spcBef>
                <a:spcPct val="0"/>
              </a:spcBef>
              <a:spcAft>
                <a:spcPct val="0"/>
              </a:spcAft>
              <a:buClrTx/>
              <a:buSzTx/>
              <a:buFont typeface="Arial" panose="020B0604020202020204" pitchFamily="34" charset="0"/>
              <a:buNone/>
              <a:defRPr/>
            </a:pPr>
            <a:endParaRPr lang="fr-CA" sz="1200" u="none" noProof="0" dirty="0">
              <a:solidFill>
                <a:srgbClr val="000000"/>
              </a:solidFill>
              <a:effectLst/>
              <a:latin typeface="Arial" panose="020B0604020202020204" pitchFamily="34" charset="0"/>
              <a:ea typeface="Calibri" panose="020F0502020204030204" pitchFamily="34" charset="0"/>
              <a:cs typeface="Aileron Bold"/>
            </a:endParaRPr>
          </a:p>
          <a:p>
            <a:pPr marL="171450" indent="-171450">
              <a:buFont typeface="Arial" panose="020B0604020202020204" pitchFamily="34" charset="0"/>
              <a:buChar char="•"/>
            </a:pPr>
            <a:endParaRPr lang="fr-CA" b="1" noProof="0" dirty="0"/>
          </a:p>
        </p:txBody>
      </p:sp>
      <p:sp>
        <p:nvSpPr>
          <p:cNvPr id="4" name="Slide Number Placeholder 3"/>
          <p:cNvSpPr>
            <a:spLocks noGrp="1"/>
          </p:cNvSpPr>
          <p:nvPr>
            <p:ph type="sldNum" sz="quarter" idx="5"/>
          </p:nvPr>
        </p:nvSpPr>
        <p:spPr/>
        <p:txBody>
          <a:bodyPr/>
          <a:lstStyle/>
          <a:p>
            <a:fld id="{79547730-E00E-2E44-A708-DA3141AF8057}" type="slidenum">
              <a:rPr lang="fr-CA" smtClean="0"/>
              <a:t>6</a:t>
            </a:fld>
            <a:endParaRPr lang="fr-CA" dirty="0"/>
          </a:p>
        </p:txBody>
      </p:sp>
    </p:spTree>
    <p:extLst>
      <p:ext uri="{BB962C8B-B14F-4D97-AF65-F5344CB8AC3E}">
        <p14:creationId xmlns:p14="http://schemas.microsoft.com/office/powerpoint/2010/main" val="10093013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t>7</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xfrm>
            <a:off x="701040" y="4473892"/>
            <a:ext cx="5608320" cy="4134748"/>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kumimoji="0" lang="fr-CA" sz="12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ileron Bold"/>
              </a:rPr>
              <a:t>Il est essentiel de </a:t>
            </a:r>
            <a:r>
              <a:rPr lang="fr-CA" dirty="0">
                <a:solidFill>
                  <a:srgbClr val="000000"/>
                </a:solidFill>
                <a:latin typeface="Arial" panose="020B0604020202020204" pitchFamily="34" charset="0"/>
              </a:rPr>
              <a:t>connaître vos valeurs fondamentales.</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sz="1800" dirty="0">
                <a:effectLst/>
                <a:latin typeface="Calibri" panose="020F0502020204030204" pitchFamily="34" charset="0"/>
                <a:ea typeface="Calibri" panose="020F0502020204030204" pitchFamily="34" charset="0"/>
                <a:cs typeface="Calibri" panose="020F0502020204030204" pitchFamily="34" charset="0"/>
              </a:rPr>
              <a:t>Selon Carly Sime dans </a:t>
            </a:r>
            <a:r>
              <a:rPr lang="fr-CA" sz="1800" i="1" u="sng"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3"/>
              </a:rPr>
              <a:t>The Power Of Values In Leadership</a:t>
            </a:r>
            <a:r>
              <a:rPr lang="fr-CA" sz="1800" dirty="0">
                <a:effectLst/>
                <a:latin typeface="Calibri" panose="020F0502020204030204" pitchFamily="34" charset="0"/>
                <a:ea typeface="Calibri" panose="020F0502020204030204" pitchFamily="34" charset="0"/>
                <a:cs typeface="Calibri" panose="020F0502020204030204" pitchFamily="34" charset="0"/>
              </a:rPr>
              <a:t>, nous </a:t>
            </a:r>
            <a:r>
              <a:rPr lang="fr-CA" sz="1800" dirty="0">
                <a:latin typeface="Calibri" panose="020F0502020204030204" pitchFamily="34" charset="0"/>
                <a:cs typeface="Calibri" panose="020F0502020204030204" pitchFamily="34" charset="0"/>
              </a:rPr>
              <a:t>devons connaître la « raison » et tenir compte de l’équité, de la diversité et de l’inclusion dans le contexte de nos valeurs fondamentales.</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fr-CA" sz="1800" b="1" noProof="0" dirty="0"/>
              <a:t>PROCESSUS</a:t>
            </a:r>
            <a:endParaRPr lang="fr-CA" sz="1800" dirty="0">
              <a:effectLst/>
              <a:latin typeface="Calibri" panose="020F0502020204030204" pitchFamily="34" charset="0"/>
              <a:ea typeface="Calibri" panose="020F0502020204030204" pitchFamily="34" charset="0"/>
              <a:cs typeface="Times New Roman" panose="02020603050405020304" pitchFamily="18" charset="0"/>
            </a:endParaRP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dirty="0">
                <a:solidFill>
                  <a:srgbClr val="000000"/>
                </a:solidFill>
                <a:latin typeface="Arial" panose="020B0604020202020204" pitchFamily="34" charset="0"/>
                <a:cs typeface="Calibri" panose="020F0502020204030204" pitchFamily="34" charset="0"/>
              </a:rPr>
              <a:t>Renvoyez les participantes et participants à la section de la feuille de travail qui accompagne la présentation.</a:t>
            </a:r>
          </a:p>
          <a:p>
            <a:pPr marL="171450" marR="0" lvl="0"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dirty="0">
                <a:solidFill>
                  <a:srgbClr val="000000"/>
                </a:solidFill>
                <a:latin typeface="Arial" panose="020B0604020202020204" pitchFamily="34" charset="0"/>
                <a:cs typeface="Calibri" panose="020F0502020204030204" pitchFamily="34" charset="0"/>
              </a:rPr>
              <a:t>Commencez par poser les questions suivantes pour stimuler la réflexion. Ensuite, formez des groupes de deux pour lancer la discussion. </a:t>
            </a:r>
          </a:p>
          <a:p>
            <a:pPr marL="628650" marR="0" lvl="1"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dirty="0">
                <a:solidFill>
                  <a:srgbClr val="000000"/>
                </a:solidFill>
                <a:latin typeface="Arial" panose="020B0604020202020204" pitchFamily="34" charset="0"/>
                <a:cs typeface="Calibri" panose="020F0502020204030204" pitchFamily="34" charset="0"/>
              </a:rPr>
              <a:t>Qui vous inspire et pourquoi? </a:t>
            </a:r>
          </a:p>
          <a:p>
            <a:pPr marL="628650" marR="0" lvl="1"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dirty="0">
                <a:solidFill>
                  <a:srgbClr val="000000"/>
                </a:solidFill>
                <a:latin typeface="Arial" panose="020B0604020202020204" pitchFamily="34" charset="0"/>
                <a:cs typeface="Calibri" panose="020F0502020204030204" pitchFamily="34" charset="0"/>
              </a:rPr>
              <a:t>Que dites-vous que vous allez faire, mais ne faites jamais? </a:t>
            </a:r>
          </a:p>
          <a:p>
            <a:pPr marL="628650" marR="0" lvl="1" indent="-171450" algn="l" defTabSz="914400" rtl="0" eaLnBrk="1" fontAlgn="auto" latinLnBrk="0" hangingPunct="1">
              <a:lnSpc>
                <a:spcPct val="100000"/>
              </a:lnSpc>
              <a:spcBef>
                <a:spcPct val="0"/>
              </a:spcBef>
              <a:spcAft>
                <a:spcPct val="0"/>
              </a:spcAft>
              <a:buClrTx/>
              <a:buSzTx/>
              <a:buFont typeface="Arial" panose="020B0604020202020204" pitchFamily="34" charset="0"/>
              <a:buChar char="•"/>
              <a:defRPr/>
            </a:pPr>
            <a:r>
              <a:rPr lang="fr-CA" dirty="0">
                <a:latin typeface="Calibri" panose="020F0502020204030204" pitchFamily="34" charset="0"/>
                <a:cs typeface="Times New Roman" panose="02020603050405020304" pitchFamily="18" charset="0"/>
              </a:rPr>
              <a:t>Si vous deviez apporter un seul changement profond dans votre vie maintenant pour la rendre meilleure, qu’est-ce que ça serait et pourquoi?</a:t>
            </a:r>
          </a:p>
          <a:p>
            <a:pPr marL="171450" marR="0" lvl="0" indent="-171450" algn="l" defTabSz="931774" rtl="0" eaLnBrk="1" fontAlgn="auto" latinLnBrk="0" hangingPunct="1">
              <a:lnSpc>
                <a:spcPct val="80000"/>
              </a:lnSpc>
              <a:spcBef>
                <a:spcPct val="0"/>
              </a:spcBef>
              <a:spcAft>
                <a:spcPct val="0"/>
              </a:spcAft>
              <a:buClrTx/>
              <a:buSzTx/>
              <a:buFont typeface="Arial" panose="020B0604020202020204" pitchFamily="34" charset="0"/>
              <a:buChar char="•"/>
              <a:defRPr/>
            </a:pPr>
            <a:r>
              <a:rPr lang="fr-CA" dirty="0">
                <a:latin typeface="Calibri" panose="020F0502020204030204" pitchFamily="34" charset="0"/>
                <a:cs typeface="Times New Roman" panose="02020603050405020304" pitchFamily="18" charset="0"/>
              </a:rPr>
              <a:t>Prenez le temps de discuter de toutes les perspectives partagées par le groupe.</a:t>
            </a:r>
          </a:p>
          <a:p>
            <a:pPr marL="136525" marR="0" lvl="0" indent="-130175" defTabSz="931774" rtl="0" eaLnBrk="1" fontAlgn="auto" latinLnBrk="0" hangingPunct="1">
              <a:lnSpc>
                <a:spcPct val="80000"/>
              </a:lnSpc>
              <a:spcBef>
                <a:spcPct val="0"/>
              </a:spcBef>
              <a:spcAft>
                <a:spcPct val="0"/>
              </a:spcAft>
              <a:buClrTx/>
              <a:buSzTx/>
              <a:buFont typeface="Arial" panose="020B0604020202020204" pitchFamily="34" charset="0"/>
              <a:buChar char="•"/>
              <a:tabLst>
                <a:tab pos="171450" algn="l"/>
              </a:tabLst>
              <a:defRPr/>
            </a:pPr>
            <a:r>
              <a:rPr lang="fr-CA" dirty="0">
                <a:latin typeface="Calibri" panose="020F0502020204030204" pitchFamily="34" charset="0"/>
                <a:cs typeface="Times New Roman" panose="02020603050405020304" pitchFamily="18" charset="0"/>
              </a:rPr>
              <a:t> Invitez le groupe à tenir compte des répercussions de la discussion sur les valeurs fondamentales pour leur leadership.</a:t>
            </a:r>
          </a:p>
          <a:p>
            <a:pPr marL="171450" marR="0" lvl="0" indent="-171450" algn="l" defTabSz="931774" rtl="0" eaLnBrk="1" fontAlgn="auto" latinLnBrk="0" hangingPunct="1">
              <a:lnSpc>
                <a:spcPct val="80000"/>
              </a:lnSpc>
              <a:spcBef>
                <a:spcPct val="0"/>
              </a:spcBef>
              <a:spcAft>
                <a:spcPct val="0"/>
              </a:spcAft>
              <a:buClrTx/>
              <a:buSzTx/>
              <a:buFont typeface="Arial" panose="020B0604020202020204" pitchFamily="34" charset="0"/>
              <a:buChar char="•"/>
              <a:defRPr/>
            </a:pPr>
            <a:endParaRPr lang="fr-CA" sz="1200" dirty="0">
              <a:effectLst/>
              <a:latin typeface="Calibri" panose="020F0502020204030204" pitchFamily="34" charset="0"/>
              <a:ea typeface="Calibri" panose="020F0502020204030204" pitchFamily="34" charset="0"/>
              <a:cs typeface="Times New Roman" panose="02020603050405020304" pitchFamily="18" charset="0"/>
            </a:endParaRPr>
          </a:p>
          <a:p>
            <a:pPr defTabSz="931774">
              <a:lnSpc>
                <a:spcPct val="80000"/>
              </a:lnSpc>
              <a:defRPr/>
            </a:pPr>
            <a:endParaRPr lang="fr-CA" altLang="en-US" dirty="0">
              <a:highlight>
                <a:srgbClr val="FFFF00"/>
              </a:highlight>
              <a:latin typeface="Arial" panose="020B0604020202020204" pitchFamily="34" charset="0"/>
              <a:ea typeface="ＭＳ Ｐゴシック" panose="020B0600070205080204" pitchFamily="34" charset="-128"/>
            </a:endParaRPr>
          </a:p>
        </p:txBody>
      </p:sp>
    </p:spTree>
    <p:extLst>
      <p:ext uri="{BB962C8B-B14F-4D97-AF65-F5344CB8AC3E}">
        <p14:creationId xmlns:p14="http://schemas.microsoft.com/office/powerpoint/2010/main" val="191394905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a:extLst>
              <a:ext uri="{FF2B5EF4-FFF2-40B4-BE49-F238E27FC236}">
                <a16:creationId xmlns:a16="http://schemas.microsoft.com/office/drawing/2014/main" id="{35DFF81A-715F-A342-8E75-08696B77BD13}"/>
              </a:ext>
            </a:extLst>
          </p:cNvPr>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defTabSz="947950">
              <a:defRPr>
                <a:solidFill>
                  <a:schemeClr val="tx1"/>
                </a:solidFill>
                <a:latin typeface="Arial" panose="020B0604020202020204" pitchFamily="34" charset="0"/>
                <a:ea typeface="ＭＳ Ｐゴシック" panose="020B0600070205080204" pitchFamily="34" charset="-128"/>
              </a:defRPr>
            </a:lvl1pPr>
            <a:lvl2pPr marL="757066" indent="-291179" defTabSz="947950">
              <a:defRPr>
                <a:solidFill>
                  <a:schemeClr val="tx1"/>
                </a:solidFill>
                <a:latin typeface="Arial" panose="020B0604020202020204" pitchFamily="34" charset="0"/>
                <a:ea typeface="ＭＳ Ｐゴシック" panose="020B0600070205080204" pitchFamily="34" charset="-128"/>
              </a:defRPr>
            </a:lvl2pPr>
            <a:lvl3pPr marL="1164717" indent="-232943" defTabSz="947950">
              <a:defRPr>
                <a:solidFill>
                  <a:schemeClr val="tx1"/>
                </a:solidFill>
                <a:latin typeface="Arial" panose="020B0604020202020204" pitchFamily="34" charset="0"/>
                <a:ea typeface="ＭＳ Ｐゴシック" panose="020B0600070205080204" pitchFamily="34" charset="-128"/>
              </a:defRPr>
            </a:lvl3pPr>
            <a:lvl4pPr marL="1630604" indent="-232943" defTabSz="947950">
              <a:defRPr>
                <a:solidFill>
                  <a:schemeClr val="tx1"/>
                </a:solidFill>
                <a:latin typeface="Arial" panose="020B0604020202020204" pitchFamily="34" charset="0"/>
                <a:ea typeface="ＭＳ Ｐゴシック" panose="020B0600070205080204" pitchFamily="34" charset="-128"/>
              </a:defRPr>
            </a:lvl4pPr>
            <a:lvl5pPr marL="2096491" indent="-232943" defTabSz="947950">
              <a:defRPr>
                <a:solidFill>
                  <a:schemeClr val="tx1"/>
                </a:solidFill>
                <a:latin typeface="Arial" panose="020B0604020202020204" pitchFamily="34" charset="0"/>
                <a:ea typeface="ＭＳ Ｐゴシック" panose="020B0600070205080204" pitchFamily="34" charset="-128"/>
              </a:defRPr>
            </a:lvl5pPr>
            <a:lvl6pPr marL="2562377"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3028264"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94151"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960038" indent="-232943" defTabSz="94795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fld id="{A5F94F14-95AA-DE41-B3B6-0308EEF99F8F}" type="slidenum">
              <a:rPr lang="fr-CA" altLang="en-US" smtClean="0"/>
              <a:t>8</a:t>
            </a:fld>
            <a:endParaRPr lang="fr-CA" altLang="en-US" dirty="0"/>
          </a:p>
        </p:txBody>
      </p:sp>
      <p:sp>
        <p:nvSpPr>
          <p:cNvPr id="18434" name="Rectangle 2">
            <a:extLst>
              <a:ext uri="{FF2B5EF4-FFF2-40B4-BE49-F238E27FC236}">
                <a16:creationId xmlns:a16="http://schemas.microsoft.com/office/drawing/2014/main" id="{A20BCCA2-4C9F-AF4C-B59B-E076CAFF42F4}"/>
              </a:ext>
            </a:extLst>
          </p:cNvPr>
          <p:cNvSpPr>
            <a:spLocks noGrp="1" noRot="1" noChangeAspect="1" noChangeArrowheads="1" noTextEdit="1"/>
          </p:cNvSpPr>
          <p:nvPr>
            <p:ph type="sldImg"/>
          </p:nvPr>
        </p:nvSpPr>
        <p:spPr/>
      </p:sp>
      <p:sp>
        <p:nvSpPr>
          <p:cNvPr id="18435" name="Rectangle 3">
            <a:extLst>
              <a:ext uri="{FF2B5EF4-FFF2-40B4-BE49-F238E27FC236}">
                <a16:creationId xmlns:a16="http://schemas.microsoft.com/office/drawing/2014/main" id="{4895F5A5-1F78-B948-A06A-E4692FBCC0E6}"/>
              </a:ext>
            </a:extLst>
          </p:cNvPr>
          <p:cNvSpPr>
            <a:spLocks noGrp="1" noChangeArrowheads="1"/>
          </p:cNvSpPr>
          <p:nvPr>
            <p:ph type="body" idx="1"/>
          </p:nvPr>
        </p:nvSpPr>
        <p:spPr>
          <a:xfrm>
            <a:off x="701040" y="4473892"/>
            <a:ext cx="5608320" cy="4638804"/>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ormAutofit fontScale="77500" lnSpcReduction="20000"/>
          </a:bodyPr>
          <a:lstStyle/>
          <a:p>
            <a:pPr marL="285750" marR="0" lvl="0" indent="-285750" algn="l" defTabSz="914400" rtl="0" eaLnBrk="1" fontAlgn="auto" latinLnBrk="0" hangingPunct="1">
              <a:lnSpc>
                <a:spcPct val="107000"/>
              </a:lnSpc>
              <a:spcBef>
                <a:spcPct val="0"/>
              </a:spcBef>
              <a:spcAft>
                <a:spcPts val="800"/>
              </a:spcAft>
              <a:buClrTx/>
              <a:buSzTx/>
              <a:buFont typeface="Arial" panose="020B0604020202020204" pitchFamily="34" charset="0"/>
              <a:buChar char="•"/>
              <a:defRPr/>
            </a:pPr>
            <a:r>
              <a:rPr lang="fr-CA" sz="1800" dirty="0">
                <a:latin typeface="Calibri" panose="020F0502020204030204" pitchFamily="34" charset="0"/>
                <a:cs typeface="Calibri" panose="020F0502020204030204" pitchFamily="34" charset="0"/>
              </a:rPr>
              <a:t>Faire consciemment le lien avec vos valeurs fondamentales vous donne une structure et vous aide à les concrétiser de façon plus authentique.</a:t>
            </a:r>
          </a:p>
          <a:p>
            <a:pPr marL="285750" marR="0" lvl="0" indent="-285750" algn="l" defTabSz="914400" rtl="0" eaLnBrk="1" fontAlgn="auto" latinLnBrk="0" hangingPunct="1">
              <a:lnSpc>
                <a:spcPct val="107000"/>
              </a:lnSpc>
              <a:spcBef>
                <a:spcPct val="0"/>
              </a:spcBef>
              <a:spcAft>
                <a:spcPts val="800"/>
              </a:spcAft>
              <a:buClrTx/>
              <a:buSzTx/>
              <a:buFont typeface="Arial" panose="020B0604020202020204" pitchFamily="34" charset="0"/>
              <a:buChar char="•"/>
              <a:defRPr/>
            </a:pPr>
            <a:r>
              <a:rPr lang="fr-CA" sz="1800" dirty="0">
                <a:latin typeface="Calibri" panose="020F0502020204030204" pitchFamily="34" charset="0"/>
                <a:cs typeface="Calibri" panose="020F0502020204030204" pitchFamily="34" charset="0"/>
              </a:rPr>
              <a:t>La conscience de vos valeurs fondamentales améliore vos interactions et vos conversations avec les autres.</a:t>
            </a:r>
          </a:p>
          <a:p>
            <a:pPr marL="0" indent="0">
              <a:lnSpc>
                <a:spcPct val="107000"/>
              </a:lnSpc>
              <a:spcAft>
                <a:spcPts val="800"/>
              </a:spcAft>
              <a:buFontTx/>
              <a:buNone/>
            </a:pPr>
            <a:endParaRPr lang="fr-CA" sz="1800" b="1" dirty="0">
              <a:effectLst/>
              <a:latin typeface="Calibri" panose="020F0502020204030204" pitchFamily="34" charset="0"/>
              <a:ea typeface="Calibri" panose="020F0502020204030204" pitchFamily="34" charset="0"/>
              <a:cs typeface="Calibri" panose="020F0502020204030204" pitchFamily="34" charset="0"/>
            </a:endParaRPr>
          </a:p>
          <a:p>
            <a:pPr marL="0" indent="0">
              <a:lnSpc>
                <a:spcPct val="107000"/>
              </a:lnSpc>
              <a:spcAft>
                <a:spcPts val="800"/>
              </a:spcAft>
              <a:buFontTx/>
              <a:buNone/>
            </a:pPr>
            <a:endParaRPr lang="fr-CA" sz="1800" b="1" dirty="0">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7000"/>
              </a:lnSpc>
              <a:spcBef>
                <a:spcPts val="0"/>
              </a:spcBef>
              <a:spcAft>
                <a:spcPts val="800"/>
              </a:spcAft>
              <a:buClrTx/>
              <a:buSzTx/>
              <a:buFontTx/>
              <a:buNone/>
              <a:tabLst/>
              <a:defRPr/>
            </a:pPr>
            <a:r>
              <a:rPr lang="fr-CA" sz="1800" b="1" noProof="0" dirty="0"/>
              <a:t>PROCESSUS</a:t>
            </a:r>
            <a:endParaRPr lang="fr-CA" sz="1800" b="1" dirty="0">
              <a:effectLst/>
              <a:latin typeface="Calibri" panose="020F0502020204030204" pitchFamily="34" charset="0"/>
              <a:ea typeface="Calibri" panose="020F0502020204030204" pitchFamily="34" charset="0"/>
              <a:cs typeface="Calibri" panose="020F0502020204030204" pitchFamily="34" charset="0"/>
            </a:endParaRPr>
          </a:p>
          <a:p>
            <a:pPr marL="0" indent="0">
              <a:lnSpc>
                <a:spcPct val="107000"/>
              </a:lnSpc>
              <a:spcAft>
                <a:spcPts val="800"/>
              </a:spcAft>
              <a:buFontTx/>
              <a:buNone/>
            </a:pPr>
            <a:endParaRPr lang="fr-CA" sz="1800" dirty="0">
              <a:effectLst/>
              <a:latin typeface="Calibri" panose="020F0502020204030204" pitchFamily="34" charset="0"/>
              <a:ea typeface="Calibri" panose="020F0502020204030204" pitchFamily="34" charset="0"/>
              <a:cs typeface="Calibri" panose="020F0502020204030204" pitchFamily="34" charset="0"/>
            </a:endParaRPr>
          </a:p>
          <a:p>
            <a:pPr marL="285750" indent="-285750">
              <a:lnSpc>
                <a:spcPct val="107000"/>
              </a:lnSpc>
              <a:spcAft>
                <a:spcPts val="800"/>
              </a:spcAft>
              <a:buFont typeface="Arial" panose="020B0604020202020204" pitchFamily="34" charset="0"/>
              <a:buChar char="•"/>
            </a:pPr>
            <a:r>
              <a:rPr lang="fr-CA" sz="1800" dirty="0">
                <a:effectLst/>
                <a:latin typeface="Calibri" panose="020F0502020204030204" pitchFamily="34" charset="0"/>
                <a:ea typeface="Calibri" panose="020F0502020204030204" pitchFamily="34" charset="0"/>
                <a:cs typeface="Calibri" panose="020F0502020204030204" pitchFamily="34" charset="0"/>
              </a:rPr>
              <a:t>Visionnez la vidéo </a:t>
            </a:r>
            <a:r>
              <a:rPr lang="fr-CA" sz="1800" i="1" u="sng" dirty="0">
                <a:solidFill>
                  <a:srgbClr val="0563C1"/>
                </a:solidFill>
                <a:effectLst/>
                <a:latin typeface="Calibri" panose="020F0502020204030204" pitchFamily="34" charset="0"/>
                <a:ea typeface="Calibri" panose="020F0502020204030204" pitchFamily="34" charset="0"/>
                <a:cs typeface="Calibri" panose="020F0502020204030204" pitchFamily="34" charset="0"/>
                <a:hlinkClick r:id="rId3"/>
              </a:rPr>
              <a:t>Steve Kerr : Core Values in action</a:t>
            </a:r>
            <a:r>
              <a:rPr lang="fr-CA" sz="1800" i="1" dirty="0">
                <a:effectLst/>
                <a:latin typeface="Calibri" panose="020F0502020204030204" pitchFamily="34" charset="0"/>
                <a:ea typeface="Calibri" panose="020F0502020204030204" pitchFamily="34" charset="0"/>
                <a:cs typeface="Calibri" panose="020F0502020204030204" pitchFamily="34" charset="0"/>
              </a:rPr>
              <a:t> </a:t>
            </a:r>
            <a:r>
              <a:rPr lang="fr-CA" sz="1800" dirty="0">
                <a:effectLst/>
                <a:latin typeface="Calibri" panose="020F0502020204030204" pitchFamily="34" charset="0"/>
                <a:ea typeface="Calibri" panose="020F0502020204030204" pitchFamily="34" charset="0"/>
                <a:cs typeface="Calibri" panose="020F0502020204030204" pitchFamily="34" charset="0"/>
              </a:rPr>
              <a:t>(1 min 49 s).</a:t>
            </a:r>
          </a:p>
          <a:p>
            <a:pPr marL="285750" marR="0" lvl="0" indent="-285750" algn="l" defTabSz="914400" rtl="0" eaLnBrk="1" fontAlgn="auto" latinLnBrk="0" hangingPunct="1">
              <a:lnSpc>
                <a:spcPct val="107000"/>
              </a:lnSpc>
              <a:spcBef>
                <a:spcPct val="0"/>
              </a:spcBef>
              <a:spcAft>
                <a:spcPts val="800"/>
              </a:spcAft>
              <a:buClrTx/>
              <a:buSzTx/>
              <a:buFont typeface="Arial" panose="020B0604020202020204" pitchFamily="34" charset="0"/>
              <a:buChar char="•"/>
              <a:defRPr/>
            </a:pPr>
            <a:r>
              <a:rPr lang="fr-CA" sz="1800" dirty="0">
                <a:latin typeface="Calibri" panose="020F0502020204030204" pitchFamily="34" charset="0"/>
                <a:cs typeface="Calibri" panose="020F0502020204030204" pitchFamily="34" charset="0"/>
              </a:rPr>
              <a:t>Faites l’exercice sur la détermination de vos valeurs fondamentales à la page 2 de la feuille de réflexion</a:t>
            </a:r>
          </a:p>
          <a:p>
            <a:pPr marL="285750" marR="0" lvl="0" indent="-285750" algn="l" defTabSz="914400" rtl="0" eaLnBrk="1" fontAlgn="auto" latinLnBrk="0" hangingPunct="1">
              <a:lnSpc>
                <a:spcPct val="107000"/>
              </a:lnSpc>
              <a:spcBef>
                <a:spcPct val="0"/>
              </a:spcBef>
              <a:spcAft>
                <a:spcPts val="800"/>
              </a:spcAft>
              <a:buClrTx/>
              <a:buSzTx/>
              <a:buFont typeface="Arial" panose="020B0604020202020204" pitchFamily="34" charset="0"/>
              <a:buChar char="•"/>
              <a:defRPr/>
            </a:pPr>
            <a:r>
              <a:rPr lang="fr-CA" sz="1800" b="0" dirty="0">
                <a:effectLst/>
                <a:latin typeface="Times New Roman" panose="02020603050405020304" pitchFamily="18" charset="0"/>
                <a:ea typeface="Times New Roman" panose="02020603050405020304" pitchFamily="18" charset="0"/>
              </a:rPr>
              <a:t>Consultez la section de la feuille </a:t>
            </a:r>
            <a:r>
              <a:rPr lang="fr-CA" sz="1800" dirty="0">
                <a:latin typeface="Times New Roman" panose="02020603050405020304" pitchFamily="18" charset="0"/>
              </a:rPr>
              <a:t>de travail sur les valeurs fondamentales en action.</a:t>
            </a:r>
          </a:p>
          <a:p>
            <a:pPr marL="742950" lvl="1" indent="-285750">
              <a:lnSpc>
                <a:spcPct val="107000"/>
              </a:lnSpc>
              <a:spcAft>
                <a:spcPts val="800"/>
              </a:spcAft>
              <a:buFont typeface="Arial" panose="020B0604020202020204" pitchFamily="34" charset="0"/>
              <a:buChar char="•"/>
            </a:pPr>
            <a:r>
              <a:rPr lang="fr-CA" sz="1800" dirty="0">
                <a:latin typeface="Calibri" panose="020F0502020204030204" pitchFamily="34" charset="0"/>
                <a:cs typeface="Calibri" panose="020F0502020204030204" pitchFamily="34" charset="0"/>
              </a:rPr>
              <a:t>Dites vos trois valeurs fondamentales à un collègue.</a:t>
            </a:r>
          </a:p>
          <a:p>
            <a:pPr marL="742950" lvl="1" indent="-285750">
              <a:lnSpc>
                <a:spcPct val="107000"/>
              </a:lnSpc>
              <a:spcAft>
                <a:spcPts val="800"/>
              </a:spcAft>
              <a:buFont typeface="Arial" panose="020B0604020202020204" pitchFamily="34" charset="0"/>
              <a:buChar char="•"/>
            </a:pPr>
            <a:r>
              <a:rPr lang="fr-CA" sz="1800" dirty="0">
                <a:latin typeface="Calibri" panose="020F0502020204030204" pitchFamily="34" charset="0"/>
                <a:cs typeface="Calibri" panose="020F0502020204030204" pitchFamily="34" charset="0"/>
              </a:rPr>
              <a:t>Réfléchissez à ce processus et préparez-vous au défi sur les valeurs fondamentales.</a:t>
            </a:r>
          </a:p>
          <a:p>
            <a:pPr marL="742950" lvl="1" indent="-285750">
              <a:lnSpc>
                <a:spcPct val="107000"/>
              </a:lnSpc>
              <a:spcAft>
                <a:spcPts val="800"/>
              </a:spcAft>
              <a:buFont typeface="Arial" panose="020B0604020202020204" pitchFamily="34" charset="0"/>
              <a:buChar char="•"/>
            </a:pPr>
            <a:endParaRPr lang="fr-CA" sz="1800" dirty="0">
              <a:effectLst/>
              <a:latin typeface="Calibri" panose="020F0502020204030204" pitchFamily="34" charset="0"/>
              <a:ea typeface="Calibri" panose="020F0502020204030204" pitchFamily="34" charset="0"/>
              <a:cs typeface="Calibri" panose="020F0502020204030204" pitchFamily="34" charset="0"/>
            </a:endParaRPr>
          </a:p>
          <a:p>
            <a:pPr marL="0" indent="0">
              <a:buFontTx/>
              <a:buNone/>
            </a:pPr>
            <a:endParaRPr lang="fr-CA" baseline="0" dirty="0"/>
          </a:p>
          <a:p>
            <a:pPr marL="0" indent="0">
              <a:buFont typeface="Arial" panose="020B0604020202020204" pitchFamily="34" charset="0"/>
              <a:buNone/>
            </a:pPr>
            <a:endParaRPr lang="fr-CA" baseline="0" dirty="0"/>
          </a:p>
        </p:txBody>
      </p:sp>
    </p:spTree>
    <p:extLst>
      <p:ext uri="{BB962C8B-B14F-4D97-AF65-F5344CB8AC3E}">
        <p14:creationId xmlns:p14="http://schemas.microsoft.com/office/powerpoint/2010/main" val="26848226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6706E8-E7FC-F14B-A167-EF9D74644FE6}"/>
              </a:ext>
            </a:extLst>
          </p:cNvPr>
          <p:cNvSpPr>
            <a:spLocks noGrp="1"/>
          </p:cNvSpPr>
          <p:nvPr>
            <p:ph type="ctrTitle" hasCustomPrompt="1"/>
          </p:nvPr>
        </p:nvSpPr>
        <p:spPr>
          <a:xfrm>
            <a:off x="1524000" y="1122363"/>
            <a:ext cx="9144000" cy="2387600"/>
          </a:xfrm>
        </p:spPr>
        <p:txBody>
          <a:bodyPr anchor="b"/>
          <a:lstStyle>
            <a:lvl1pPr algn="ctr">
              <a:defRPr sz="6000"/>
            </a:lvl1pPr>
          </a:lstStyle>
          <a:p>
            <a:r>
              <a:rPr lang="fr-CA" dirty="0"/>
              <a:t>Click to </a:t>
            </a:r>
            <a:r>
              <a:rPr lang="fr-CA" dirty="0" err="1"/>
              <a:t>edit</a:t>
            </a:r>
            <a:r>
              <a:rPr lang="fr-CA" dirty="0"/>
              <a:t> Master </a:t>
            </a:r>
            <a:r>
              <a:rPr lang="fr-CA" dirty="0" err="1"/>
              <a:t>title</a:t>
            </a:r>
            <a:r>
              <a:rPr lang="fr-CA" dirty="0"/>
              <a:t> style</a:t>
            </a:r>
          </a:p>
        </p:txBody>
      </p:sp>
      <p:sp>
        <p:nvSpPr>
          <p:cNvPr id="3" name="Subtitle 2">
            <a:extLst>
              <a:ext uri="{FF2B5EF4-FFF2-40B4-BE49-F238E27FC236}">
                <a16:creationId xmlns:a16="http://schemas.microsoft.com/office/drawing/2014/main" id="{77D31CED-D7B4-0541-BB66-EEAD2D5AB853}"/>
              </a:ext>
            </a:extLst>
          </p:cNvPr>
          <p:cNvSpPr>
            <a:spLocks noGrp="1"/>
          </p:cNvSpPr>
          <p:nvPr>
            <p:ph type="subTitle" idx="1" hasCustomPrompt="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CA" dirty="0"/>
              <a:t>Click to </a:t>
            </a:r>
            <a:r>
              <a:rPr lang="fr-CA" dirty="0" err="1"/>
              <a:t>edit</a:t>
            </a:r>
            <a:r>
              <a:rPr lang="fr-CA" dirty="0"/>
              <a:t> Master </a:t>
            </a:r>
            <a:r>
              <a:rPr lang="fr-CA" dirty="0" err="1"/>
              <a:t>subtitle</a:t>
            </a:r>
            <a:r>
              <a:rPr lang="fr-CA" dirty="0"/>
              <a:t> style</a:t>
            </a:r>
          </a:p>
        </p:txBody>
      </p:sp>
      <p:sp>
        <p:nvSpPr>
          <p:cNvPr id="4" name="Date Placeholder 3">
            <a:extLst>
              <a:ext uri="{FF2B5EF4-FFF2-40B4-BE49-F238E27FC236}">
                <a16:creationId xmlns:a16="http://schemas.microsoft.com/office/drawing/2014/main" id="{3D79ADEE-7F0B-4446-9DAE-5D58D3CB86EB}"/>
              </a:ext>
            </a:extLst>
          </p:cNvPr>
          <p:cNvSpPr>
            <a:spLocks noGrp="1"/>
          </p:cNvSpPr>
          <p:nvPr>
            <p:ph type="dt" sz="half" idx="10"/>
          </p:nvPr>
        </p:nvSpPr>
        <p:spPr/>
        <p:txBody>
          <a:bodyPr/>
          <a:lstStyle/>
          <a:p>
            <a:fld id="{923F8537-9967-7947-9523-96B56AD7202D}" type="datetime1">
              <a:rPr lang="fr-CA" smtClean="0"/>
              <a:t>2022-11-07</a:t>
            </a:fld>
            <a:endParaRPr lang="fr-CA" dirty="0"/>
          </a:p>
        </p:txBody>
      </p:sp>
      <p:sp>
        <p:nvSpPr>
          <p:cNvPr id="5" name="Footer Placeholder 4">
            <a:extLst>
              <a:ext uri="{FF2B5EF4-FFF2-40B4-BE49-F238E27FC236}">
                <a16:creationId xmlns:a16="http://schemas.microsoft.com/office/drawing/2014/main" id="{FFEB5CC8-0D7A-C94B-86C6-4179ED07710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079CDEB3-7575-C749-92AA-188FB807149B}"/>
              </a:ext>
            </a:extLst>
          </p:cNvPr>
          <p:cNvSpPr>
            <a:spLocks noGrp="1"/>
          </p:cNvSpPr>
          <p:nvPr>
            <p:ph type="sldNum" sz="quarter" idx="12"/>
          </p:nvPr>
        </p:nvSpPr>
        <p:spPr/>
        <p:txBody>
          <a:bodyPr/>
          <a:lstStyle/>
          <a:p>
            <a:fld id="{75ADBE72-98E8-404F-99C6-DD0408BE1352}" type="slidenum">
              <a:rPr lang="fr-CA" smtClean="0"/>
              <a:t>‹#›</a:t>
            </a:fld>
            <a:endParaRPr lang="fr-CA" dirty="0"/>
          </a:p>
        </p:txBody>
      </p:sp>
    </p:spTree>
    <p:extLst>
      <p:ext uri="{BB962C8B-B14F-4D97-AF65-F5344CB8AC3E}">
        <p14:creationId xmlns:p14="http://schemas.microsoft.com/office/powerpoint/2010/main" val="2381234927"/>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BB26F6-2D71-F24F-A663-80F9A60109A6}"/>
              </a:ext>
            </a:extLst>
          </p:cNvPr>
          <p:cNvSpPr>
            <a:spLocks noGrp="1"/>
          </p:cNvSpPr>
          <p:nvPr>
            <p:ph type="title" hasCustomPrompt="1"/>
          </p:nvPr>
        </p:nvSpPr>
        <p:spPr/>
        <p:txBody>
          <a:bodyPr/>
          <a:lstStyle/>
          <a:p>
            <a:r>
              <a:rPr lang="fr-CA"/>
              <a:t>Click to edit Master title style</a:t>
            </a:r>
            <a:endParaRPr lang="fr-CA" dirty="0"/>
          </a:p>
        </p:txBody>
      </p:sp>
      <p:sp>
        <p:nvSpPr>
          <p:cNvPr id="3" name="Vertical Text Placeholder 2">
            <a:extLst>
              <a:ext uri="{FF2B5EF4-FFF2-40B4-BE49-F238E27FC236}">
                <a16:creationId xmlns:a16="http://schemas.microsoft.com/office/drawing/2014/main" id="{065226A7-52F5-B342-BC4D-DE207BCF326E}"/>
              </a:ext>
            </a:extLst>
          </p:cNvPr>
          <p:cNvSpPr>
            <a:spLocks noGrp="1"/>
          </p:cNvSpPr>
          <p:nvPr>
            <p:ph type="body" orient="vert" idx="1" hasCustomPrompt="1"/>
          </p:nvPr>
        </p:nvSpPr>
        <p:spPr/>
        <p:txBody>
          <a:bodyPr vert="eaVert"/>
          <a:lstStyle/>
          <a:p>
            <a:pPr lvl="0"/>
            <a:r>
              <a:rPr lang="fr-CA"/>
              <a:t>Click to edit Master text styles</a:t>
            </a:r>
          </a:p>
          <a:p>
            <a:pPr lvl="1"/>
            <a:r>
              <a:rPr lang="fr-CA"/>
              <a:t>Second level</a:t>
            </a:r>
          </a:p>
          <a:p>
            <a:pPr lvl="2"/>
            <a:r>
              <a:rPr lang="fr-CA"/>
              <a:t>Third level</a:t>
            </a:r>
          </a:p>
          <a:p>
            <a:pPr lvl="3"/>
            <a:r>
              <a:rPr lang="fr-CA"/>
              <a:t>Fourth level</a:t>
            </a:r>
          </a:p>
          <a:p>
            <a:pPr lvl="4"/>
            <a:r>
              <a:rPr lang="fr-CA"/>
              <a:t>Fifth level</a:t>
            </a:r>
            <a:endParaRPr lang="fr-CA" dirty="0"/>
          </a:p>
        </p:txBody>
      </p:sp>
      <p:sp>
        <p:nvSpPr>
          <p:cNvPr id="4" name="Date Placeholder 3">
            <a:extLst>
              <a:ext uri="{FF2B5EF4-FFF2-40B4-BE49-F238E27FC236}">
                <a16:creationId xmlns:a16="http://schemas.microsoft.com/office/drawing/2014/main" id="{9FE25034-8923-654C-9DE7-9A9A0FE52BFC}"/>
              </a:ext>
            </a:extLst>
          </p:cNvPr>
          <p:cNvSpPr>
            <a:spLocks noGrp="1"/>
          </p:cNvSpPr>
          <p:nvPr>
            <p:ph type="dt" sz="half" idx="10"/>
          </p:nvPr>
        </p:nvSpPr>
        <p:spPr/>
        <p:txBody>
          <a:bodyPr/>
          <a:lstStyle/>
          <a:p>
            <a:fld id="{78275CC2-CCE3-A94D-85F6-0ADC22AEAD37}" type="datetime1">
              <a:rPr lang="fr-CA" smtClean="0"/>
              <a:t>2022-11-07</a:t>
            </a:fld>
            <a:endParaRPr lang="fr-CA" dirty="0"/>
          </a:p>
        </p:txBody>
      </p:sp>
      <p:sp>
        <p:nvSpPr>
          <p:cNvPr id="5" name="Footer Placeholder 4">
            <a:extLst>
              <a:ext uri="{FF2B5EF4-FFF2-40B4-BE49-F238E27FC236}">
                <a16:creationId xmlns:a16="http://schemas.microsoft.com/office/drawing/2014/main" id="{D50A1899-6EF5-254F-AA6F-43BCDC40E3D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33B1A53-8379-5748-BB4A-3DB0F0389BD0}"/>
              </a:ext>
            </a:extLst>
          </p:cNvPr>
          <p:cNvSpPr>
            <a:spLocks noGrp="1"/>
          </p:cNvSpPr>
          <p:nvPr>
            <p:ph type="sldNum" sz="quarter" idx="12"/>
          </p:nvPr>
        </p:nvSpPr>
        <p:spPr/>
        <p:txBody>
          <a:bodyPr/>
          <a:lstStyle/>
          <a:p>
            <a:fld id="{75ADBE72-98E8-404F-99C6-DD0408BE1352}" type="slidenum">
              <a:rPr lang="fr-CA" smtClean="0"/>
              <a:t>‹#›</a:t>
            </a:fld>
            <a:endParaRPr lang="fr-CA" dirty="0"/>
          </a:p>
        </p:txBody>
      </p:sp>
    </p:spTree>
    <p:extLst>
      <p:ext uri="{BB962C8B-B14F-4D97-AF65-F5344CB8AC3E}">
        <p14:creationId xmlns:p14="http://schemas.microsoft.com/office/powerpoint/2010/main" val="2370516966"/>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51CA065-4E87-A44D-A6A2-E9671B6F9CEF}"/>
              </a:ext>
            </a:extLst>
          </p:cNvPr>
          <p:cNvSpPr>
            <a:spLocks noGrp="1"/>
          </p:cNvSpPr>
          <p:nvPr>
            <p:ph type="title" orient="vert" hasCustomPrompt="1"/>
          </p:nvPr>
        </p:nvSpPr>
        <p:spPr>
          <a:xfrm>
            <a:off x="8724900" y="365125"/>
            <a:ext cx="2628900" cy="5811838"/>
          </a:xfrm>
        </p:spPr>
        <p:txBody>
          <a:bodyPr vert="eaVert"/>
          <a:lstStyle/>
          <a:p>
            <a:r>
              <a:rPr lang="fr-CA"/>
              <a:t>Click to edit Master title style</a:t>
            </a:r>
            <a:endParaRPr lang="fr-CA" dirty="0"/>
          </a:p>
        </p:txBody>
      </p:sp>
      <p:sp>
        <p:nvSpPr>
          <p:cNvPr id="3" name="Vertical Text Placeholder 2">
            <a:extLst>
              <a:ext uri="{FF2B5EF4-FFF2-40B4-BE49-F238E27FC236}">
                <a16:creationId xmlns:a16="http://schemas.microsoft.com/office/drawing/2014/main" id="{EB412365-9FD0-3147-9798-F1E96F9DCDEE}"/>
              </a:ext>
            </a:extLst>
          </p:cNvPr>
          <p:cNvSpPr>
            <a:spLocks noGrp="1"/>
          </p:cNvSpPr>
          <p:nvPr>
            <p:ph type="body" orient="vert" idx="1" hasCustomPrompt="1"/>
          </p:nvPr>
        </p:nvSpPr>
        <p:spPr>
          <a:xfrm>
            <a:off x="838200" y="365125"/>
            <a:ext cx="7734300" cy="5811838"/>
          </a:xfrm>
        </p:spPr>
        <p:txBody>
          <a:bodyPr vert="eaVert"/>
          <a:lstStyle/>
          <a:p>
            <a:pPr lvl="0"/>
            <a:r>
              <a:rPr lang="fr-CA"/>
              <a:t>Click to edit Master text styles</a:t>
            </a:r>
          </a:p>
          <a:p>
            <a:pPr lvl="1"/>
            <a:r>
              <a:rPr lang="fr-CA"/>
              <a:t>Second level</a:t>
            </a:r>
          </a:p>
          <a:p>
            <a:pPr lvl="2"/>
            <a:r>
              <a:rPr lang="fr-CA"/>
              <a:t>Third level</a:t>
            </a:r>
          </a:p>
          <a:p>
            <a:pPr lvl="3"/>
            <a:r>
              <a:rPr lang="fr-CA"/>
              <a:t>Fourth level</a:t>
            </a:r>
          </a:p>
          <a:p>
            <a:pPr lvl="4"/>
            <a:r>
              <a:rPr lang="fr-CA"/>
              <a:t>Fifth level</a:t>
            </a:r>
            <a:endParaRPr lang="fr-CA" dirty="0"/>
          </a:p>
        </p:txBody>
      </p:sp>
      <p:sp>
        <p:nvSpPr>
          <p:cNvPr id="4" name="Date Placeholder 3">
            <a:extLst>
              <a:ext uri="{FF2B5EF4-FFF2-40B4-BE49-F238E27FC236}">
                <a16:creationId xmlns:a16="http://schemas.microsoft.com/office/drawing/2014/main" id="{B1C9ED5D-09AB-F74A-AA16-A940DC1E852A}"/>
              </a:ext>
            </a:extLst>
          </p:cNvPr>
          <p:cNvSpPr>
            <a:spLocks noGrp="1"/>
          </p:cNvSpPr>
          <p:nvPr>
            <p:ph type="dt" sz="half" idx="10"/>
          </p:nvPr>
        </p:nvSpPr>
        <p:spPr/>
        <p:txBody>
          <a:bodyPr/>
          <a:lstStyle/>
          <a:p>
            <a:fld id="{AEDC98CA-68BD-E64C-9A1B-09F0729917E3}" type="datetime1">
              <a:rPr lang="fr-CA" smtClean="0"/>
              <a:t>2022-11-07</a:t>
            </a:fld>
            <a:endParaRPr lang="fr-CA" dirty="0"/>
          </a:p>
        </p:txBody>
      </p:sp>
      <p:sp>
        <p:nvSpPr>
          <p:cNvPr id="5" name="Footer Placeholder 4">
            <a:extLst>
              <a:ext uri="{FF2B5EF4-FFF2-40B4-BE49-F238E27FC236}">
                <a16:creationId xmlns:a16="http://schemas.microsoft.com/office/drawing/2014/main" id="{45CF81E7-847D-D64B-9AA7-4EF86065DF5F}"/>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27ABA72-2E39-6A42-B79E-63593E23111C}"/>
              </a:ext>
            </a:extLst>
          </p:cNvPr>
          <p:cNvSpPr>
            <a:spLocks noGrp="1"/>
          </p:cNvSpPr>
          <p:nvPr>
            <p:ph type="sldNum" sz="quarter" idx="12"/>
          </p:nvPr>
        </p:nvSpPr>
        <p:spPr/>
        <p:txBody>
          <a:bodyPr/>
          <a:lstStyle/>
          <a:p>
            <a:fld id="{75ADBE72-98E8-404F-99C6-DD0408BE1352}" type="slidenum">
              <a:rPr lang="fr-CA" smtClean="0"/>
              <a:t>‹#›</a:t>
            </a:fld>
            <a:endParaRPr lang="fr-CA" dirty="0"/>
          </a:p>
        </p:txBody>
      </p:sp>
    </p:spTree>
    <p:extLst>
      <p:ext uri="{BB962C8B-B14F-4D97-AF65-F5344CB8AC3E}">
        <p14:creationId xmlns:p14="http://schemas.microsoft.com/office/powerpoint/2010/main" val="2788899962"/>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1A624-7E0D-7B4F-95A5-FE56CC097E8C}"/>
              </a:ext>
            </a:extLst>
          </p:cNvPr>
          <p:cNvSpPr>
            <a:spLocks noGrp="1"/>
          </p:cNvSpPr>
          <p:nvPr>
            <p:ph type="title" hasCustomPrompt="1"/>
          </p:nvPr>
        </p:nvSpPr>
        <p:spPr/>
        <p:txBody>
          <a:bodyPr/>
          <a:lstStyle/>
          <a:p>
            <a:r>
              <a:rPr lang="fr-CA"/>
              <a:t>Click to edit Master title style</a:t>
            </a:r>
            <a:endParaRPr lang="fr-CA" dirty="0"/>
          </a:p>
        </p:txBody>
      </p:sp>
      <p:sp>
        <p:nvSpPr>
          <p:cNvPr id="3" name="Content Placeholder 2">
            <a:extLst>
              <a:ext uri="{FF2B5EF4-FFF2-40B4-BE49-F238E27FC236}">
                <a16:creationId xmlns:a16="http://schemas.microsoft.com/office/drawing/2014/main" id="{8377CB3A-354D-D243-BCBF-86FF2129FEE7}"/>
              </a:ext>
            </a:extLst>
          </p:cNvPr>
          <p:cNvSpPr>
            <a:spLocks noGrp="1"/>
          </p:cNvSpPr>
          <p:nvPr>
            <p:ph idx="1" hasCustomPrompt="1"/>
          </p:nvPr>
        </p:nvSpPr>
        <p:spPr/>
        <p:txBody>
          <a:bodyPr/>
          <a:lstStyle/>
          <a:p>
            <a:pPr lvl="0"/>
            <a:r>
              <a:rPr lang="fr-CA"/>
              <a:t>Click to edit Master text styles</a:t>
            </a:r>
          </a:p>
          <a:p>
            <a:pPr lvl="1"/>
            <a:r>
              <a:rPr lang="fr-CA"/>
              <a:t>Second level</a:t>
            </a:r>
          </a:p>
          <a:p>
            <a:pPr lvl="2"/>
            <a:r>
              <a:rPr lang="fr-CA"/>
              <a:t>Third level</a:t>
            </a:r>
          </a:p>
          <a:p>
            <a:pPr lvl="3"/>
            <a:r>
              <a:rPr lang="fr-CA"/>
              <a:t>Fourth level</a:t>
            </a:r>
          </a:p>
          <a:p>
            <a:pPr lvl="4"/>
            <a:r>
              <a:rPr lang="fr-CA"/>
              <a:t>Fifth level</a:t>
            </a:r>
            <a:endParaRPr lang="fr-CA" dirty="0"/>
          </a:p>
        </p:txBody>
      </p:sp>
      <p:sp>
        <p:nvSpPr>
          <p:cNvPr id="4" name="Date Placeholder 3">
            <a:extLst>
              <a:ext uri="{FF2B5EF4-FFF2-40B4-BE49-F238E27FC236}">
                <a16:creationId xmlns:a16="http://schemas.microsoft.com/office/drawing/2014/main" id="{0FC9FD76-4CD0-1E4D-82BF-F405F6E0D02F}"/>
              </a:ext>
            </a:extLst>
          </p:cNvPr>
          <p:cNvSpPr>
            <a:spLocks noGrp="1"/>
          </p:cNvSpPr>
          <p:nvPr>
            <p:ph type="dt" sz="half" idx="10"/>
          </p:nvPr>
        </p:nvSpPr>
        <p:spPr/>
        <p:txBody>
          <a:bodyPr/>
          <a:lstStyle/>
          <a:p>
            <a:fld id="{A318B7FD-827C-1149-B047-D4AF4FF137A4}" type="datetime1">
              <a:rPr lang="fr-CA" smtClean="0"/>
              <a:t>2022-11-07</a:t>
            </a:fld>
            <a:endParaRPr lang="fr-CA" dirty="0"/>
          </a:p>
        </p:txBody>
      </p:sp>
      <p:sp>
        <p:nvSpPr>
          <p:cNvPr id="5" name="Footer Placeholder 4">
            <a:extLst>
              <a:ext uri="{FF2B5EF4-FFF2-40B4-BE49-F238E27FC236}">
                <a16:creationId xmlns:a16="http://schemas.microsoft.com/office/drawing/2014/main" id="{7AA7FB88-7016-224B-A49A-5A0CB094680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AA1BBF7-061D-0843-A0C1-8EFCEFE912D3}"/>
              </a:ext>
            </a:extLst>
          </p:cNvPr>
          <p:cNvSpPr>
            <a:spLocks noGrp="1"/>
          </p:cNvSpPr>
          <p:nvPr>
            <p:ph type="sldNum" sz="quarter" idx="12"/>
          </p:nvPr>
        </p:nvSpPr>
        <p:spPr/>
        <p:txBody>
          <a:bodyPr/>
          <a:lstStyle/>
          <a:p>
            <a:fld id="{75ADBE72-98E8-404F-99C6-DD0408BE1352}" type="slidenum">
              <a:rPr lang="fr-CA" smtClean="0"/>
              <a:t>‹#›</a:t>
            </a:fld>
            <a:endParaRPr lang="fr-CA" dirty="0"/>
          </a:p>
        </p:txBody>
      </p:sp>
    </p:spTree>
    <p:extLst>
      <p:ext uri="{BB962C8B-B14F-4D97-AF65-F5344CB8AC3E}">
        <p14:creationId xmlns:p14="http://schemas.microsoft.com/office/powerpoint/2010/main" val="1933710943"/>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216026-5788-7045-B2D0-4BD1E58421AC}"/>
              </a:ext>
            </a:extLst>
          </p:cNvPr>
          <p:cNvSpPr>
            <a:spLocks noGrp="1"/>
          </p:cNvSpPr>
          <p:nvPr>
            <p:ph type="title" hasCustomPrompt="1"/>
          </p:nvPr>
        </p:nvSpPr>
        <p:spPr>
          <a:xfrm>
            <a:off x="831850" y="1709738"/>
            <a:ext cx="10515600" cy="2852737"/>
          </a:xfrm>
        </p:spPr>
        <p:txBody>
          <a:bodyPr anchor="b"/>
          <a:lstStyle>
            <a:lvl1pPr>
              <a:defRPr sz="6000"/>
            </a:lvl1pPr>
          </a:lstStyle>
          <a:p>
            <a:r>
              <a:rPr lang="fr-CA"/>
              <a:t>Click to edit Master title style</a:t>
            </a:r>
            <a:endParaRPr lang="fr-CA" dirty="0"/>
          </a:p>
        </p:txBody>
      </p:sp>
      <p:sp>
        <p:nvSpPr>
          <p:cNvPr id="3" name="Text Placeholder 2">
            <a:extLst>
              <a:ext uri="{FF2B5EF4-FFF2-40B4-BE49-F238E27FC236}">
                <a16:creationId xmlns:a16="http://schemas.microsoft.com/office/drawing/2014/main" id="{0CC4FBF8-43B9-F14C-899A-C7A2CBA206F6}"/>
              </a:ext>
            </a:extLst>
          </p:cNvPr>
          <p:cNvSpPr>
            <a:spLocks noGrp="1"/>
          </p:cNvSpPr>
          <p:nvPr>
            <p:ph type="body" idx="1" hasCustomPrompt="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CA"/>
              <a:t>Click to edit Master text styles</a:t>
            </a:r>
            <a:endParaRPr lang="fr-CA" dirty="0"/>
          </a:p>
        </p:txBody>
      </p:sp>
      <p:sp>
        <p:nvSpPr>
          <p:cNvPr id="4" name="Date Placeholder 3">
            <a:extLst>
              <a:ext uri="{FF2B5EF4-FFF2-40B4-BE49-F238E27FC236}">
                <a16:creationId xmlns:a16="http://schemas.microsoft.com/office/drawing/2014/main" id="{95A06CCE-8681-A746-BE77-F89B5136CDB4}"/>
              </a:ext>
            </a:extLst>
          </p:cNvPr>
          <p:cNvSpPr>
            <a:spLocks noGrp="1"/>
          </p:cNvSpPr>
          <p:nvPr>
            <p:ph type="dt" sz="half" idx="10"/>
          </p:nvPr>
        </p:nvSpPr>
        <p:spPr/>
        <p:txBody>
          <a:bodyPr/>
          <a:lstStyle/>
          <a:p>
            <a:fld id="{BA8121E6-54B3-D946-9BAB-8357C92105EB}" type="datetime1">
              <a:rPr lang="fr-CA" smtClean="0"/>
              <a:t>2022-11-07</a:t>
            </a:fld>
            <a:endParaRPr lang="fr-CA" dirty="0"/>
          </a:p>
        </p:txBody>
      </p:sp>
      <p:sp>
        <p:nvSpPr>
          <p:cNvPr id="5" name="Footer Placeholder 4">
            <a:extLst>
              <a:ext uri="{FF2B5EF4-FFF2-40B4-BE49-F238E27FC236}">
                <a16:creationId xmlns:a16="http://schemas.microsoft.com/office/drawing/2014/main" id="{5D6781B9-8542-F344-81D3-D091627626B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62358FC-19BD-3A48-9465-2B6AB5475133}"/>
              </a:ext>
            </a:extLst>
          </p:cNvPr>
          <p:cNvSpPr>
            <a:spLocks noGrp="1"/>
          </p:cNvSpPr>
          <p:nvPr>
            <p:ph type="sldNum" sz="quarter" idx="12"/>
          </p:nvPr>
        </p:nvSpPr>
        <p:spPr/>
        <p:txBody>
          <a:bodyPr/>
          <a:lstStyle/>
          <a:p>
            <a:fld id="{75ADBE72-98E8-404F-99C6-DD0408BE1352}" type="slidenum">
              <a:rPr lang="fr-CA" smtClean="0"/>
              <a:t>‹#›</a:t>
            </a:fld>
            <a:endParaRPr lang="fr-CA" dirty="0"/>
          </a:p>
        </p:txBody>
      </p:sp>
    </p:spTree>
    <p:extLst>
      <p:ext uri="{BB962C8B-B14F-4D97-AF65-F5344CB8AC3E}">
        <p14:creationId xmlns:p14="http://schemas.microsoft.com/office/powerpoint/2010/main" val="2522939232"/>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D7B398-13C9-B349-9281-6451B74579D9}"/>
              </a:ext>
            </a:extLst>
          </p:cNvPr>
          <p:cNvSpPr>
            <a:spLocks noGrp="1"/>
          </p:cNvSpPr>
          <p:nvPr>
            <p:ph type="title" hasCustomPrompt="1"/>
          </p:nvPr>
        </p:nvSpPr>
        <p:spPr/>
        <p:txBody>
          <a:bodyPr/>
          <a:lstStyle/>
          <a:p>
            <a:r>
              <a:rPr lang="fr-CA"/>
              <a:t>Click to edit Master title style</a:t>
            </a:r>
            <a:endParaRPr lang="fr-CA" dirty="0"/>
          </a:p>
        </p:txBody>
      </p:sp>
      <p:sp>
        <p:nvSpPr>
          <p:cNvPr id="3" name="Content Placeholder 2">
            <a:extLst>
              <a:ext uri="{FF2B5EF4-FFF2-40B4-BE49-F238E27FC236}">
                <a16:creationId xmlns:a16="http://schemas.microsoft.com/office/drawing/2014/main" id="{CEE77417-015E-7D41-91FA-E1AFAE8E8C3C}"/>
              </a:ext>
            </a:extLst>
          </p:cNvPr>
          <p:cNvSpPr>
            <a:spLocks noGrp="1"/>
          </p:cNvSpPr>
          <p:nvPr>
            <p:ph sz="half" idx="1" hasCustomPrompt="1"/>
          </p:nvPr>
        </p:nvSpPr>
        <p:spPr>
          <a:xfrm>
            <a:off x="838200" y="1825625"/>
            <a:ext cx="5181600" cy="4351338"/>
          </a:xfrm>
        </p:spPr>
        <p:txBody>
          <a:bodyPr/>
          <a:lstStyle/>
          <a:p>
            <a:pPr lvl="0"/>
            <a:r>
              <a:rPr lang="fr-CA"/>
              <a:t>Click to edit Master text styles</a:t>
            </a:r>
          </a:p>
          <a:p>
            <a:pPr lvl="1"/>
            <a:r>
              <a:rPr lang="fr-CA"/>
              <a:t>Second level</a:t>
            </a:r>
          </a:p>
          <a:p>
            <a:pPr lvl="2"/>
            <a:r>
              <a:rPr lang="fr-CA"/>
              <a:t>Third level</a:t>
            </a:r>
          </a:p>
          <a:p>
            <a:pPr lvl="3"/>
            <a:r>
              <a:rPr lang="fr-CA"/>
              <a:t>Fourth level</a:t>
            </a:r>
          </a:p>
          <a:p>
            <a:pPr lvl="4"/>
            <a:r>
              <a:rPr lang="fr-CA"/>
              <a:t>Fifth level</a:t>
            </a:r>
            <a:endParaRPr lang="fr-CA" dirty="0"/>
          </a:p>
        </p:txBody>
      </p:sp>
      <p:sp>
        <p:nvSpPr>
          <p:cNvPr id="4" name="Content Placeholder 3">
            <a:extLst>
              <a:ext uri="{FF2B5EF4-FFF2-40B4-BE49-F238E27FC236}">
                <a16:creationId xmlns:a16="http://schemas.microsoft.com/office/drawing/2014/main" id="{8BFDE1DE-E6CD-3540-A56D-E7551B0F6A23}"/>
              </a:ext>
            </a:extLst>
          </p:cNvPr>
          <p:cNvSpPr>
            <a:spLocks noGrp="1"/>
          </p:cNvSpPr>
          <p:nvPr>
            <p:ph sz="half" idx="2" hasCustomPrompt="1"/>
          </p:nvPr>
        </p:nvSpPr>
        <p:spPr>
          <a:xfrm>
            <a:off x="6172200" y="1825625"/>
            <a:ext cx="5181600" cy="4351338"/>
          </a:xfrm>
        </p:spPr>
        <p:txBody>
          <a:bodyPr/>
          <a:lstStyle/>
          <a:p>
            <a:pPr lvl="0"/>
            <a:r>
              <a:rPr lang="fr-CA"/>
              <a:t>Click to edit Master text styles</a:t>
            </a:r>
          </a:p>
          <a:p>
            <a:pPr lvl="1"/>
            <a:r>
              <a:rPr lang="fr-CA"/>
              <a:t>Second level</a:t>
            </a:r>
          </a:p>
          <a:p>
            <a:pPr lvl="2"/>
            <a:r>
              <a:rPr lang="fr-CA"/>
              <a:t>Third level</a:t>
            </a:r>
          </a:p>
          <a:p>
            <a:pPr lvl="3"/>
            <a:r>
              <a:rPr lang="fr-CA"/>
              <a:t>Fourth level</a:t>
            </a:r>
          </a:p>
          <a:p>
            <a:pPr lvl="4"/>
            <a:r>
              <a:rPr lang="fr-CA"/>
              <a:t>Fifth level</a:t>
            </a:r>
            <a:endParaRPr lang="fr-CA" dirty="0"/>
          </a:p>
        </p:txBody>
      </p:sp>
      <p:sp>
        <p:nvSpPr>
          <p:cNvPr id="5" name="Date Placeholder 4">
            <a:extLst>
              <a:ext uri="{FF2B5EF4-FFF2-40B4-BE49-F238E27FC236}">
                <a16:creationId xmlns:a16="http://schemas.microsoft.com/office/drawing/2014/main" id="{B2650284-C5BA-964D-9651-177F40D9F917}"/>
              </a:ext>
            </a:extLst>
          </p:cNvPr>
          <p:cNvSpPr>
            <a:spLocks noGrp="1"/>
          </p:cNvSpPr>
          <p:nvPr>
            <p:ph type="dt" sz="half" idx="10"/>
          </p:nvPr>
        </p:nvSpPr>
        <p:spPr/>
        <p:txBody>
          <a:bodyPr/>
          <a:lstStyle/>
          <a:p>
            <a:fld id="{D80A9B60-F3F5-3F49-9796-B7F16B161388}" type="datetime1">
              <a:rPr lang="fr-CA" smtClean="0"/>
              <a:t>2022-11-07</a:t>
            </a:fld>
            <a:endParaRPr lang="fr-CA" dirty="0"/>
          </a:p>
        </p:txBody>
      </p:sp>
      <p:sp>
        <p:nvSpPr>
          <p:cNvPr id="6" name="Footer Placeholder 5">
            <a:extLst>
              <a:ext uri="{FF2B5EF4-FFF2-40B4-BE49-F238E27FC236}">
                <a16:creationId xmlns:a16="http://schemas.microsoft.com/office/drawing/2014/main" id="{05DB7229-4A25-B144-BC05-737B79014EC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8E7773D6-07E4-114F-AA8C-AE17860D8AB5}"/>
              </a:ext>
            </a:extLst>
          </p:cNvPr>
          <p:cNvSpPr>
            <a:spLocks noGrp="1"/>
          </p:cNvSpPr>
          <p:nvPr>
            <p:ph type="sldNum" sz="quarter" idx="12"/>
          </p:nvPr>
        </p:nvSpPr>
        <p:spPr/>
        <p:txBody>
          <a:bodyPr/>
          <a:lstStyle/>
          <a:p>
            <a:fld id="{75ADBE72-98E8-404F-99C6-DD0408BE1352}" type="slidenum">
              <a:rPr lang="fr-CA" smtClean="0"/>
              <a:t>‹#›</a:t>
            </a:fld>
            <a:endParaRPr lang="fr-CA" dirty="0"/>
          </a:p>
        </p:txBody>
      </p:sp>
    </p:spTree>
    <p:extLst>
      <p:ext uri="{BB962C8B-B14F-4D97-AF65-F5344CB8AC3E}">
        <p14:creationId xmlns:p14="http://schemas.microsoft.com/office/powerpoint/2010/main" val="610338377"/>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EA3941-4393-EF4D-95B5-EE82DD45F6CC}"/>
              </a:ext>
            </a:extLst>
          </p:cNvPr>
          <p:cNvSpPr>
            <a:spLocks noGrp="1"/>
          </p:cNvSpPr>
          <p:nvPr>
            <p:ph type="title" hasCustomPrompt="1"/>
          </p:nvPr>
        </p:nvSpPr>
        <p:spPr>
          <a:xfrm>
            <a:off x="839788" y="365125"/>
            <a:ext cx="10515600" cy="1325563"/>
          </a:xfrm>
        </p:spPr>
        <p:txBody>
          <a:bodyPr/>
          <a:lstStyle/>
          <a:p>
            <a:r>
              <a:rPr lang="fr-CA"/>
              <a:t>Click to edit Master title style</a:t>
            </a:r>
            <a:endParaRPr lang="fr-CA" dirty="0"/>
          </a:p>
        </p:txBody>
      </p:sp>
      <p:sp>
        <p:nvSpPr>
          <p:cNvPr id="3" name="Text Placeholder 2">
            <a:extLst>
              <a:ext uri="{FF2B5EF4-FFF2-40B4-BE49-F238E27FC236}">
                <a16:creationId xmlns:a16="http://schemas.microsoft.com/office/drawing/2014/main" id="{8DC603BC-E61B-B04A-8954-2219EC00BEEC}"/>
              </a:ext>
            </a:extLst>
          </p:cNvPr>
          <p:cNvSpPr>
            <a:spLocks noGrp="1"/>
          </p:cNvSpPr>
          <p:nvPr>
            <p:ph type="body" idx="1" hasCustomPrompt="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CA"/>
              <a:t>Click to edit Master text styles</a:t>
            </a:r>
            <a:endParaRPr lang="fr-CA" dirty="0"/>
          </a:p>
        </p:txBody>
      </p:sp>
      <p:sp>
        <p:nvSpPr>
          <p:cNvPr id="4" name="Content Placeholder 3">
            <a:extLst>
              <a:ext uri="{FF2B5EF4-FFF2-40B4-BE49-F238E27FC236}">
                <a16:creationId xmlns:a16="http://schemas.microsoft.com/office/drawing/2014/main" id="{0BB8B496-BE2A-614A-B90F-F7C4D4777474}"/>
              </a:ext>
            </a:extLst>
          </p:cNvPr>
          <p:cNvSpPr>
            <a:spLocks noGrp="1"/>
          </p:cNvSpPr>
          <p:nvPr>
            <p:ph sz="half" idx="2" hasCustomPrompt="1"/>
          </p:nvPr>
        </p:nvSpPr>
        <p:spPr>
          <a:xfrm>
            <a:off x="839788" y="2505075"/>
            <a:ext cx="5157787" cy="3684588"/>
          </a:xfrm>
        </p:spPr>
        <p:txBody>
          <a:bodyPr/>
          <a:lstStyle/>
          <a:p>
            <a:pPr lvl="0"/>
            <a:r>
              <a:rPr lang="fr-CA"/>
              <a:t>Click to edit Master text styles</a:t>
            </a:r>
          </a:p>
          <a:p>
            <a:pPr lvl="1"/>
            <a:r>
              <a:rPr lang="fr-CA"/>
              <a:t>Second level</a:t>
            </a:r>
          </a:p>
          <a:p>
            <a:pPr lvl="2"/>
            <a:r>
              <a:rPr lang="fr-CA"/>
              <a:t>Third level</a:t>
            </a:r>
          </a:p>
          <a:p>
            <a:pPr lvl="3"/>
            <a:r>
              <a:rPr lang="fr-CA"/>
              <a:t>Fourth level</a:t>
            </a:r>
          </a:p>
          <a:p>
            <a:pPr lvl="4"/>
            <a:r>
              <a:rPr lang="fr-CA"/>
              <a:t>Fifth level</a:t>
            </a:r>
            <a:endParaRPr lang="fr-CA" dirty="0"/>
          </a:p>
        </p:txBody>
      </p:sp>
      <p:sp>
        <p:nvSpPr>
          <p:cNvPr id="5" name="Text Placeholder 4">
            <a:extLst>
              <a:ext uri="{FF2B5EF4-FFF2-40B4-BE49-F238E27FC236}">
                <a16:creationId xmlns:a16="http://schemas.microsoft.com/office/drawing/2014/main" id="{02865846-70F9-4A4D-91F2-B0097016C029}"/>
              </a:ext>
            </a:extLst>
          </p:cNvPr>
          <p:cNvSpPr>
            <a:spLocks noGrp="1"/>
          </p:cNvSpPr>
          <p:nvPr>
            <p:ph type="body" sz="quarter" idx="3" hasCustomPrompt="1"/>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CA"/>
              <a:t>Click to edit Master text styles</a:t>
            </a:r>
            <a:endParaRPr lang="fr-CA" dirty="0"/>
          </a:p>
        </p:txBody>
      </p:sp>
      <p:sp>
        <p:nvSpPr>
          <p:cNvPr id="6" name="Content Placeholder 5">
            <a:extLst>
              <a:ext uri="{FF2B5EF4-FFF2-40B4-BE49-F238E27FC236}">
                <a16:creationId xmlns:a16="http://schemas.microsoft.com/office/drawing/2014/main" id="{3BB080CD-2870-2343-9A79-A2A68B8DC6C5}"/>
              </a:ext>
            </a:extLst>
          </p:cNvPr>
          <p:cNvSpPr>
            <a:spLocks noGrp="1"/>
          </p:cNvSpPr>
          <p:nvPr>
            <p:ph sz="quarter" idx="4" hasCustomPrompt="1"/>
          </p:nvPr>
        </p:nvSpPr>
        <p:spPr>
          <a:xfrm>
            <a:off x="6172200" y="2505075"/>
            <a:ext cx="5183188" cy="3684588"/>
          </a:xfrm>
        </p:spPr>
        <p:txBody>
          <a:bodyPr/>
          <a:lstStyle/>
          <a:p>
            <a:pPr lvl="0"/>
            <a:r>
              <a:rPr lang="fr-CA"/>
              <a:t>Click to edit Master text styles</a:t>
            </a:r>
          </a:p>
          <a:p>
            <a:pPr lvl="1"/>
            <a:r>
              <a:rPr lang="fr-CA"/>
              <a:t>Second level</a:t>
            </a:r>
          </a:p>
          <a:p>
            <a:pPr lvl="2"/>
            <a:r>
              <a:rPr lang="fr-CA"/>
              <a:t>Third level</a:t>
            </a:r>
          </a:p>
          <a:p>
            <a:pPr lvl="3"/>
            <a:r>
              <a:rPr lang="fr-CA"/>
              <a:t>Fourth level</a:t>
            </a:r>
          </a:p>
          <a:p>
            <a:pPr lvl="4"/>
            <a:r>
              <a:rPr lang="fr-CA"/>
              <a:t>Fifth level</a:t>
            </a:r>
            <a:endParaRPr lang="fr-CA" dirty="0"/>
          </a:p>
        </p:txBody>
      </p:sp>
      <p:sp>
        <p:nvSpPr>
          <p:cNvPr id="7" name="Date Placeholder 6">
            <a:extLst>
              <a:ext uri="{FF2B5EF4-FFF2-40B4-BE49-F238E27FC236}">
                <a16:creationId xmlns:a16="http://schemas.microsoft.com/office/drawing/2014/main" id="{3BB6D512-B47D-044A-88EC-5430329ACF3D}"/>
              </a:ext>
            </a:extLst>
          </p:cNvPr>
          <p:cNvSpPr>
            <a:spLocks noGrp="1"/>
          </p:cNvSpPr>
          <p:nvPr>
            <p:ph type="dt" sz="half" idx="10"/>
          </p:nvPr>
        </p:nvSpPr>
        <p:spPr/>
        <p:txBody>
          <a:bodyPr/>
          <a:lstStyle/>
          <a:p>
            <a:fld id="{959D1DB8-1F1B-D849-9098-48A6BC75B5F6}" type="datetime1">
              <a:rPr lang="fr-CA" smtClean="0"/>
              <a:t>2022-11-07</a:t>
            </a:fld>
            <a:endParaRPr lang="fr-CA" dirty="0"/>
          </a:p>
        </p:txBody>
      </p:sp>
      <p:sp>
        <p:nvSpPr>
          <p:cNvPr id="8" name="Footer Placeholder 7">
            <a:extLst>
              <a:ext uri="{FF2B5EF4-FFF2-40B4-BE49-F238E27FC236}">
                <a16:creationId xmlns:a16="http://schemas.microsoft.com/office/drawing/2014/main" id="{1074561D-ABE2-E945-9672-E884E9262471}"/>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CEDEE21E-E177-1B46-BA00-E3B94A13D93F}"/>
              </a:ext>
            </a:extLst>
          </p:cNvPr>
          <p:cNvSpPr>
            <a:spLocks noGrp="1"/>
          </p:cNvSpPr>
          <p:nvPr>
            <p:ph type="sldNum" sz="quarter" idx="12"/>
          </p:nvPr>
        </p:nvSpPr>
        <p:spPr/>
        <p:txBody>
          <a:bodyPr/>
          <a:lstStyle/>
          <a:p>
            <a:fld id="{75ADBE72-98E8-404F-99C6-DD0408BE1352}" type="slidenum">
              <a:rPr lang="fr-CA" smtClean="0"/>
              <a:t>‹#›</a:t>
            </a:fld>
            <a:endParaRPr lang="fr-CA" dirty="0"/>
          </a:p>
        </p:txBody>
      </p:sp>
    </p:spTree>
    <p:extLst>
      <p:ext uri="{BB962C8B-B14F-4D97-AF65-F5344CB8AC3E}">
        <p14:creationId xmlns:p14="http://schemas.microsoft.com/office/powerpoint/2010/main" val="1776317446"/>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F9AB0F-1FBA-FB41-9932-43EF435DE093}"/>
              </a:ext>
            </a:extLst>
          </p:cNvPr>
          <p:cNvSpPr>
            <a:spLocks noGrp="1"/>
          </p:cNvSpPr>
          <p:nvPr>
            <p:ph type="title" hasCustomPrompt="1"/>
          </p:nvPr>
        </p:nvSpPr>
        <p:spPr/>
        <p:txBody>
          <a:bodyPr/>
          <a:lstStyle/>
          <a:p>
            <a:r>
              <a:rPr lang="fr-CA"/>
              <a:t>Click to edit Master title style</a:t>
            </a:r>
            <a:endParaRPr lang="fr-CA" dirty="0"/>
          </a:p>
        </p:txBody>
      </p:sp>
      <p:sp>
        <p:nvSpPr>
          <p:cNvPr id="3" name="Date Placeholder 2">
            <a:extLst>
              <a:ext uri="{FF2B5EF4-FFF2-40B4-BE49-F238E27FC236}">
                <a16:creationId xmlns:a16="http://schemas.microsoft.com/office/drawing/2014/main" id="{E0ACB662-7BFE-324F-B1AB-721862C00BEB}"/>
              </a:ext>
            </a:extLst>
          </p:cNvPr>
          <p:cNvSpPr>
            <a:spLocks noGrp="1"/>
          </p:cNvSpPr>
          <p:nvPr>
            <p:ph type="dt" sz="half" idx="10"/>
          </p:nvPr>
        </p:nvSpPr>
        <p:spPr/>
        <p:txBody>
          <a:bodyPr/>
          <a:lstStyle/>
          <a:p>
            <a:fld id="{63574919-8721-D944-B24A-249558152C7E}" type="datetime1">
              <a:rPr lang="fr-CA" smtClean="0"/>
              <a:t>2022-11-07</a:t>
            </a:fld>
            <a:endParaRPr lang="fr-CA" dirty="0"/>
          </a:p>
        </p:txBody>
      </p:sp>
      <p:sp>
        <p:nvSpPr>
          <p:cNvPr id="4" name="Footer Placeholder 3">
            <a:extLst>
              <a:ext uri="{FF2B5EF4-FFF2-40B4-BE49-F238E27FC236}">
                <a16:creationId xmlns:a16="http://schemas.microsoft.com/office/drawing/2014/main" id="{58CF593E-849A-3449-ADA6-F506F311CAAD}"/>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0FB938B5-7E44-5746-8560-E6C21A256DD9}"/>
              </a:ext>
            </a:extLst>
          </p:cNvPr>
          <p:cNvSpPr>
            <a:spLocks noGrp="1"/>
          </p:cNvSpPr>
          <p:nvPr>
            <p:ph type="sldNum" sz="quarter" idx="12"/>
          </p:nvPr>
        </p:nvSpPr>
        <p:spPr/>
        <p:txBody>
          <a:bodyPr/>
          <a:lstStyle/>
          <a:p>
            <a:fld id="{75ADBE72-98E8-404F-99C6-DD0408BE1352}" type="slidenum">
              <a:rPr lang="fr-CA" smtClean="0"/>
              <a:t>‹#›</a:t>
            </a:fld>
            <a:endParaRPr lang="fr-CA" dirty="0"/>
          </a:p>
        </p:txBody>
      </p:sp>
    </p:spTree>
    <p:extLst>
      <p:ext uri="{BB962C8B-B14F-4D97-AF65-F5344CB8AC3E}">
        <p14:creationId xmlns:p14="http://schemas.microsoft.com/office/powerpoint/2010/main" val="1552262086"/>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86F55B1-E8F8-0F40-97C5-CFBD3956B588}"/>
              </a:ext>
            </a:extLst>
          </p:cNvPr>
          <p:cNvSpPr>
            <a:spLocks noGrp="1"/>
          </p:cNvSpPr>
          <p:nvPr>
            <p:ph type="dt" sz="half" idx="10"/>
          </p:nvPr>
        </p:nvSpPr>
        <p:spPr/>
        <p:txBody>
          <a:bodyPr/>
          <a:lstStyle/>
          <a:p>
            <a:fld id="{8D4EC021-86E6-EC4D-A721-10473A423F65}" type="datetime1">
              <a:rPr lang="fr-CA" smtClean="0"/>
              <a:t>2022-11-07</a:t>
            </a:fld>
            <a:endParaRPr lang="fr-CA" dirty="0"/>
          </a:p>
        </p:txBody>
      </p:sp>
      <p:sp>
        <p:nvSpPr>
          <p:cNvPr id="3" name="Footer Placeholder 2">
            <a:extLst>
              <a:ext uri="{FF2B5EF4-FFF2-40B4-BE49-F238E27FC236}">
                <a16:creationId xmlns:a16="http://schemas.microsoft.com/office/drawing/2014/main" id="{83807135-8C4C-3E4A-985F-73656A8EBCDC}"/>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377E9C1E-DA35-F046-ABC5-A409F57D2B3E}"/>
              </a:ext>
            </a:extLst>
          </p:cNvPr>
          <p:cNvSpPr>
            <a:spLocks noGrp="1"/>
          </p:cNvSpPr>
          <p:nvPr>
            <p:ph type="sldNum" sz="quarter" idx="12"/>
          </p:nvPr>
        </p:nvSpPr>
        <p:spPr/>
        <p:txBody>
          <a:bodyPr/>
          <a:lstStyle/>
          <a:p>
            <a:fld id="{75ADBE72-98E8-404F-99C6-DD0408BE1352}" type="slidenum">
              <a:rPr lang="fr-CA" smtClean="0"/>
              <a:t>‹#›</a:t>
            </a:fld>
            <a:endParaRPr lang="fr-CA" dirty="0"/>
          </a:p>
        </p:txBody>
      </p:sp>
    </p:spTree>
    <p:extLst>
      <p:ext uri="{BB962C8B-B14F-4D97-AF65-F5344CB8AC3E}">
        <p14:creationId xmlns:p14="http://schemas.microsoft.com/office/powerpoint/2010/main" val="1004178738"/>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26BE34-40C1-F44A-A4DE-9E8473F9CE02}"/>
              </a:ext>
            </a:extLst>
          </p:cNvPr>
          <p:cNvSpPr>
            <a:spLocks noGrp="1"/>
          </p:cNvSpPr>
          <p:nvPr>
            <p:ph type="title" hasCustomPrompt="1"/>
          </p:nvPr>
        </p:nvSpPr>
        <p:spPr>
          <a:xfrm>
            <a:off x="839788" y="457200"/>
            <a:ext cx="3932237" cy="1600200"/>
          </a:xfrm>
        </p:spPr>
        <p:txBody>
          <a:bodyPr anchor="b"/>
          <a:lstStyle>
            <a:lvl1pPr>
              <a:defRPr sz="3200"/>
            </a:lvl1pPr>
          </a:lstStyle>
          <a:p>
            <a:r>
              <a:rPr lang="fr-CA"/>
              <a:t>Click to edit Master title style</a:t>
            </a:r>
            <a:endParaRPr lang="fr-CA" dirty="0"/>
          </a:p>
        </p:txBody>
      </p:sp>
      <p:sp>
        <p:nvSpPr>
          <p:cNvPr id="3" name="Content Placeholder 2">
            <a:extLst>
              <a:ext uri="{FF2B5EF4-FFF2-40B4-BE49-F238E27FC236}">
                <a16:creationId xmlns:a16="http://schemas.microsoft.com/office/drawing/2014/main" id="{E8EFD3C1-0F35-134F-ABD7-A00D5CA9B1D2}"/>
              </a:ext>
            </a:extLst>
          </p:cNvPr>
          <p:cNvSpPr>
            <a:spLocks noGrp="1"/>
          </p:cNvSpPr>
          <p:nvPr>
            <p:ph idx="1" hasCustomPrompt="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CA"/>
              <a:t>Click to edit Master text styles</a:t>
            </a:r>
          </a:p>
          <a:p>
            <a:pPr lvl="1"/>
            <a:r>
              <a:rPr lang="fr-CA"/>
              <a:t>Second level</a:t>
            </a:r>
          </a:p>
          <a:p>
            <a:pPr lvl="2"/>
            <a:r>
              <a:rPr lang="fr-CA"/>
              <a:t>Third level</a:t>
            </a:r>
          </a:p>
          <a:p>
            <a:pPr lvl="3"/>
            <a:r>
              <a:rPr lang="fr-CA"/>
              <a:t>Fourth level</a:t>
            </a:r>
          </a:p>
          <a:p>
            <a:pPr lvl="4"/>
            <a:r>
              <a:rPr lang="fr-CA"/>
              <a:t>Fifth level</a:t>
            </a:r>
            <a:endParaRPr lang="fr-CA" dirty="0"/>
          </a:p>
        </p:txBody>
      </p:sp>
      <p:sp>
        <p:nvSpPr>
          <p:cNvPr id="4" name="Text Placeholder 3">
            <a:extLst>
              <a:ext uri="{FF2B5EF4-FFF2-40B4-BE49-F238E27FC236}">
                <a16:creationId xmlns:a16="http://schemas.microsoft.com/office/drawing/2014/main" id="{FD119916-4107-454D-82BB-E8912655A680}"/>
              </a:ext>
            </a:extLst>
          </p:cNvPr>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CA"/>
              <a:t>Click to edit Master text styles</a:t>
            </a:r>
            <a:endParaRPr lang="fr-CA" dirty="0"/>
          </a:p>
        </p:txBody>
      </p:sp>
      <p:sp>
        <p:nvSpPr>
          <p:cNvPr id="5" name="Date Placeholder 4">
            <a:extLst>
              <a:ext uri="{FF2B5EF4-FFF2-40B4-BE49-F238E27FC236}">
                <a16:creationId xmlns:a16="http://schemas.microsoft.com/office/drawing/2014/main" id="{E50E888F-4BAA-F94D-939A-BBF0E65093A3}"/>
              </a:ext>
            </a:extLst>
          </p:cNvPr>
          <p:cNvSpPr>
            <a:spLocks noGrp="1"/>
          </p:cNvSpPr>
          <p:nvPr>
            <p:ph type="dt" sz="half" idx="10"/>
          </p:nvPr>
        </p:nvSpPr>
        <p:spPr/>
        <p:txBody>
          <a:bodyPr/>
          <a:lstStyle/>
          <a:p>
            <a:fld id="{F93ECC72-280E-5F4E-B0B3-90385804BC0D}" type="datetime1">
              <a:rPr lang="fr-CA" smtClean="0"/>
              <a:t>2022-11-07</a:t>
            </a:fld>
            <a:endParaRPr lang="fr-CA" dirty="0"/>
          </a:p>
        </p:txBody>
      </p:sp>
      <p:sp>
        <p:nvSpPr>
          <p:cNvPr id="6" name="Footer Placeholder 5">
            <a:extLst>
              <a:ext uri="{FF2B5EF4-FFF2-40B4-BE49-F238E27FC236}">
                <a16:creationId xmlns:a16="http://schemas.microsoft.com/office/drawing/2014/main" id="{AB3173F9-62BF-0242-8FBC-B3FC1CD32AE5}"/>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84FC2F4-312F-F241-ACE3-B918D59105E9}"/>
              </a:ext>
            </a:extLst>
          </p:cNvPr>
          <p:cNvSpPr>
            <a:spLocks noGrp="1"/>
          </p:cNvSpPr>
          <p:nvPr>
            <p:ph type="sldNum" sz="quarter" idx="12"/>
          </p:nvPr>
        </p:nvSpPr>
        <p:spPr/>
        <p:txBody>
          <a:bodyPr/>
          <a:lstStyle/>
          <a:p>
            <a:fld id="{75ADBE72-98E8-404F-99C6-DD0408BE1352}" type="slidenum">
              <a:rPr lang="fr-CA" smtClean="0"/>
              <a:t>‹#›</a:t>
            </a:fld>
            <a:endParaRPr lang="fr-CA" dirty="0"/>
          </a:p>
        </p:txBody>
      </p:sp>
    </p:spTree>
    <p:extLst>
      <p:ext uri="{BB962C8B-B14F-4D97-AF65-F5344CB8AC3E}">
        <p14:creationId xmlns:p14="http://schemas.microsoft.com/office/powerpoint/2010/main" val="3704668474"/>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D237A6-4518-3949-804E-87DF5951F514}"/>
              </a:ext>
            </a:extLst>
          </p:cNvPr>
          <p:cNvSpPr>
            <a:spLocks noGrp="1"/>
          </p:cNvSpPr>
          <p:nvPr>
            <p:ph type="title" hasCustomPrompt="1"/>
          </p:nvPr>
        </p:nvSpPr>
        <p:spPr>
          <a:xfrm>
            <a:off x="839788" y="457200"/>
            <a:ext cx="3932237" cy="1600200"/>
          </a:xfrm>
        </p:spPr>
        <p:txBody>
          <a:bodyPr anchor="b"/>
          <a:lstStyle>
            <a:lvl1pPr>
              <a:defRPr sz="3200"/>
            </a:lvl1pPr>
          </a:lstStyle>
          <a:p>
            <a:r>
              <a:rPr lang="fr-CA"/>
              <a:t>Click to edit Master title style</a:t>
            </a:r>
            <a:endParaRPr lang="fr-CA" dirty="0"/>
          </a:p>
        </p:txBody>
      </p:sp>
      <p:sp>
        <p:nvSpPr>
          <p:cNvPr id="3" name="Picture Placeholder 2">
            <a:extLst>
              <a:ext uri="{FF2B5EF4-FFF2-40B4-BE49-F238E27FC236}">
                <a16:creationId xmlns:a16="http://schemas.microsoft.com/office/drawing/2014/main" id="{C39D895F-1368-894E-8469-03CD700596E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7FB0B742-8B48-5F40-9910-D6D544EF73F1}"/>
              </a:ext>
            </a:extLst>
          </p:cNvPr>
          <p:cNvSpPr>
            <a:spLocks noGrp="1"/>
          </p:cNvSpPr>
          <p:nvPr>
            <p:ph type="body" sz="half" idx="2" hasCustomPrompt="1"/>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CA"/>
              <a:t>Click to edit Master text styles</a:t>
            </a:r>
            <a:endParaRPr lang="fr-CA" dirty="0"/>
          </a:p>
        </p:txBody>
      </p:sp>
      <p:sp>
        <p:nvSpPr>
          <p:cNvPr id="5" name="Date Placeholder 4">
            <a:extLst>
              <a:ext uri="{FF2B5EF4-FFF2-40B4-BE49-F238E27FC236}">
                <a16:creationId xmlns:a16="http://schemas.microsoft.com/office/drawing/2014/main" id="{725ED924-B113-9341-9143-EBF12412613F}"/>
              </a:ext>
            </a:extLst>
          </p:cNvPr>
          <p:cNvSpPr>
            <a:spLocks noGrp="1"/>
          </p:cNvSpPr>
          <p:nvPr>
            <p:ph type="dt" sz="half" idx="10"/>
          </p:nvPr>
        </p:nvSpPr>
        <p:spPr/>
        <p:txBody>
          <a:bodyPr/>
          <a:lstStyle/>
          <a:p>
            <a:fld id="{45636ACC-0590-5740-875E-802CD7EF9593}" type="datetime1">
              <a:rPr lang="fr-CA" smtClean="0"/>
              <a:t>2022-11-07</a:t>
            </a:fld>
            <a:endParaRPr lang="fr-CA" dirty="0"/>
          </a:p>
        </p:txBody>
      </p:sp>
      <p:sp>
        <p:nvSpPr>
          <p:cNvPr id="6" name="Footer Placeholder 5">
            <a:extLst>
              <a:ext uri="{FF2B5EF4-FFF2-40B4-BE49-F238E27FC236}">
                <a16:creationId xmlns:a16="http://schemas.microsoft.com/office/drawing/2014/main" id="{24FEF4C0-B2D0-F747-9C7E-F781C3965A0F}"/>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3D61E54-8EC3-A44E-932D-D95A934C3AF1}"/>
              </a:ext>
            </a:extLst>
          </p:cNvPr>
          <p:cNvSpPr>
            <a:spLocks noGrp="1"/>
          </p:cNvSpPr>
          <p:nvPr>
            <p:ph type="sldNum" sz="quarter" idx="12"/>
          </p:nvPr>
        </p:nvSpPr>
        <p:spPr/>
        <p:txBody>
          <a:bodyPr/>
          <a:lstStyle/>
          <a:p>
            <a:fld id="{75ADBE72-98E8-404F-99C6-DD0408BE1352}" type="slidenum">
              <a:rPr lang="fr-CA" smtClean="0"/>
              <a:t>‹#›</a:t>
            </a:fld>
            <a:endParaRPr lang="fr-CA" dirty="0"/>
          </a:p>
        </p:txBody>
      </p:sp>
    </p:spTree>
    <p:extLst>
      <p:ext uri="{BB962C8B-B14F-4D97-AF65-F5344CB8AC3E}">
        <p14:creationId xmlns:p14="http://schemas.microsoft.com/office/powerpoint/2010/main" val="724688012"/>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60E2133-5EA6-4743-A3A0-E7C2DD8A8DF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CA"/>
              <a:t>Click to edit Master title style</a:t>
            </a:r>
            <a:endParaRPr lang="fr-CA" dirty="0"/>
          </a:p>
        </p:txBody>
      </p:sp>
      <p:sp>
        <p:nvSpPr>
          <p:cNvPr id="3" name="Text Placeholder 2">
            <a:extLst>
              <a:ext uri="{FF2B5EF4-FFF2-40B4-BE49-F238E27FC236}">
                <a16:creationId xmlns:a16="http://schemas.microsoft.com/office/drawing/2014/main" id="{D15B76E6-6875-7143-817B-4B2BB4E4316D}"/>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CA"/>
              <a:t>Click to edit Master text styles</a:t>
            </a:r>
          </a:p>
          <a:p>
            <a:pPr lvl="1"/>
            <a:r>
              <a:rPr lang="fr-CA"/>
              <a:t>Second level</a:t>
            </a:r>
          </a:p>
          <a:p>
            <a:pPr lvl="2"/>
            <a:r>
              <a:rPr lang="fr-CA"/>
              <a:t>Third level</a:t>
            </a:r>
          </a:p>
          <a:p>
            <a:pPr lvl="3"/>
            <a:r>
              <a:rPr lang="fr-CA"/>
              <a:t>Fourth level</a:t>
            </a:r>
          </a:p>
          <a:p>
            <a:pPr lvl="4"/>
            <a:r>
              <a:rPr lang="fr-CA"/>
              <a:t>Fifth level</a:t>
            </a:r>
            <a:endParaRPr lang="fr-CA" dirty="0"/>
          </a:p>
        </p:txBody>
      </p:sp>
      <p:sp>
        <p:nvSpPr>
          <p:cNvPr id="4" name="Date Placeholder 3">
            <a:extLst>
              <a:ext uri="{FF2B5EF4-FFF2-40B4-BE49-F238E27FC236}">
                <a16:creationId xmlns:a16="http://schemas.microsoft.com/office/drawing/2014/main" id="{9127C448-B55D-1C46-B1F2-D753E9A4019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07DCC19-C26D-DD4A-B6C8-4B3D7C09F9F9}" type="datetime1">
              <a:rPr lang="fr-CA" smtClean="0"/>
              <a:t>2022-11-07</a:t>
            </a:fld>
            <a:endParaRPr lang="fr-CA" dirty="0"/>
          </a:p>
        </p:txBody>
      </p:sp>
      <p:sp>
        <p:nvSpPr>
          <p:cNvPr id="5" name="Footer Placeholder 4">
            <a:extLst>
              <a:ext uri="{FF2B5EF4-FFF2-40B4-BE49-F238E27FC236}">
                <a16:creationId xmlns:a16="http://schemas.microsoft.com/office/drawing/2014/main" id="{E5219B47-B47F-D24B-B379-43106460F3E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6A6376B6-261A-4341-BE4D-EB529BDD514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5ADBE72-98E8-404F-99C6-DD0408BE1352}" type="slidenum">
              <a:rPr lang="fr-CA" smtClean="0"/>
              <a:t>‹#›</a:t>
            </a:fld>
            <a:endParaRPr lang="fr-CA" dirty="0"/>
          </a:p>
        </p:txBody>
      </p:sp>
    </p:spTree>
    <p:extLst>
      <p:ext uri="{BB962C8B-B14F-4D97-AF65-F5344CB8AC3E}">
        <p14:creationId xmlns:p14="http://schemas.microsoft.com/office/powerpoint/2010/main" val="13334735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tags" Target="../tags/tag4.xml"/><Relationship Id="rId7" Type="http://schemas.openxmlformats.org/officeDocument/2006/relationships/image" Target="../media/image1.jpe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notesSlide" Target="../notesSlides/notesSlide1.xml"/><Relationship Id="rId5" Type="http://schemas.openxmlformats.org/officeDocument/2006/relationships/slideLayout" Target="../slideLayouts/slideLayout2.xml"/><Relationship Id="rId4" Type="http://schemas.openxmlformats.org/officeDocument/2006/relationships/tags" Target="../tags/tag5.xml"/></Relationships>
</file>

<file path=ppt/slides/_rels/slide10.xml.rels><?xml version="1.0" encoding="UTF-8" standalone="yes"?>
<Relationships xmlns="http://schemas.openxmlformats.org/package/2006/relationships"><Relationship Id="rId8" Type="http://schemas.openxmlformats.org/officeDocument/2006/relationships/tags" Target="../tags/tag63.xml"/><Relationship Id="rId3" Type="http://schemas.openxmlformats.org/officeDocument/2006/relationships/tags" Target="../tags/tag58.xml"/><Relationship Id="rId7" Type="http://schemas.openxmlformats.org/officeDocument/2006/relationships/tags" Target="../tags/tag62.xml"/><Relationship Id="rId2" Type="http://schemas.openxmlformats.org/officeDocument/2006/relationships/tags" Target="../tags/tag57.xml"/><Relationship Id="rId1" Type="http://schemas.openxmlformats.org/officeDocument/2006/relationships/tags" Target="../tags/tag56.xml"/><Relationship Id="rId6" Type="http://schemas.openxmlformats.org/officeDocument/2006/relationships/tags" Target="../tags/tag61.xml"/><Relationship Id="rId11" Type="http://schemas.openxmlformats.org/officeDocument/2006/relationships/image" Target="../media/image1.jpeg"/><Relationship Id="rId5" Type="http://schemas.openxmlformats.org/officeDocument/2006/relationships/tags" Target="../tags/tag60.xml"/><Relationship Id="rId10" Type="http://schemas.openxmlformats.org/officeDocument/2006/relationships/notesSlide" Target="../notesSlides/notesSlide10.xml"/><Relationship Id="rId4" Type="http://schemas.openxmlformats.org/officeDocument/2006/relationships/tags" Target="../tags/tag59.xml"/><Relationship Id="rId9"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tags" Target="../tags/tag71.xml"/><Relationship Id="rId13" Type="http://schemas.openxmlformats.org/officeDocument/2006/relationships/hyperlink" Target="http://www.education-leadership-ontario.ca/" TargetMode="External"/><Relationship Id="rId3" Type="http://schemas.openxmlformats.org/officeDocument/2006/relationships/tags" Target="../tags/tag66.xml"/><Relationship Id="rId7" Type="http://schemas.openxmlformats.org/officeDocument/2006/relationships/tags" Target="../tags/tag70.xml"/><Relationship Id="rId12" Type="http://schemas.openxmlformats.org/officeDocument/2006/relationships/hyperlink" Target="http://www.education-leadership-ontario.ca/fr" TargetMode="External"/><Relationship Id="rId2" Type="http://schemas.openxmlformats.org/officeDocument/2006/relationships/tags" Target="../tags/tag65.xml"/><Relationship Id="rId1" Type="http://schemas.openxmlformats.org/officeDocument/2006/relationships/tags" Target="../tags/tag64.xml"/><Relationship Id="rId6" Type="http://schemas.openxmlformats.org/officeDocument/2006/relationships/tags" Target="../tags/tag69.xml"/><Relationship Id="rId11" Type="http://schemas.openxmlformats.org/officeDocument/2006/relationships/image" Target="../media/image1.jpeg"/><Relationship Id="rId5" Type="http://schemas.openxmlformats.org/officeDocument/2006/relationships/tags" Target="../tags/tag68.xml"/><Relationship Id="rId15" Type="http://schemas.openxmlformats.org/officeDocument/2006/relationships/hyperlink" Target="mailto:communication@education-leadership-ontario.ca" TargetMode="External"/><Relationship Id="rId10" Type="http://schemas.openxmlformats.org/officeDocument/2006/relationships/notesSlide" Target="../notesSlides/notesSlide11.xml"/><Relationship Id="rId4" Type="http://schemas.openxmlformats.org/officeDocument/2006/relationships/tags" Target="../tags/tag67.xml"/><Relationship Id="rId9" Type="http://schemas.openxmlformats.org/officeDocument/2006/relationships/slideLayout" Target="../slideLayouts/slideLayout2.xml"/><Relationship Id="rId14" Type="http://schemas.openxmlformats.org/officeDocument/2006/relationships/hyperlink" Target="https://twitter.com/IELOntario" TargetMode="External"/></Relationships>
</file>

<file path=ppt/slides/_rels/slide2.xml.rels><?xml version="1.0" encoding="UTF-8" standalone="yes"?>
<Relationships xmlns="http://schemas.openxmlformats.org/package/2006/relationships"><Relationship Id="rId8" Type="http://schemas.openxmlformats.org/officeDocument/2006/relationships/tags" Target="../tags/tag13.xml"/><Relationship Id="rId13" Type="http://schemas.openxmlformats.org/officeDocument/2006/relationships/image" Target="../media/image2.jpeg"/><Relationship Id="rId3" Type="http://schemas.openxmlformats.org/officeDocument/2006/relationships/tags" Target="../tags/tag8.xml"/><Relationship Id="rId7" Type="http://schemas.openxmlformats.org/officeDocument/2006/relationships/tags" Target="../tags/tag12.xml"/><Relationship Id="rId12" Type="http://schemas.openxmlformats.org/officeDocument/2006/relationships/image" Target="../media/image1.jpeg"/><Relationship Id="rId2" Type="http://schemas.openxmlformats.org/officeDocument/2006/relationships/tags" Target="../tags/tag7.xml"/><Relationship Id="rId1" Type="http://schemas.openxmlformats.org/officeDocument/2006/relationships/tags" Target="../tags/tag6.xml"/><Relationship Id="rId6" Type="http://schemas.openxmlformats.org/officeDocument/2006/relationships/tags" Target="../tags/tag11.xml"/><Relationship Id="rId11" Type="http://schemas.openxmlformats.org/officeDocument/2006/relationships/notesSlide" Target="../notesSlides/notesSlide2.xml"/><Relationship Id="rId5" Type="http://schemas.openxmlformats.org/officeDocument/2006/relationships/tags" Target="../tags/tag10.xml"/><Relationship Id="rId15" Type="http://schemas.openxmlformats.org/officeDocument/2006/relationships/hyperlink" Target="https://creativecommons.org/licenses/by-nc-sa/3.0/" TargetMode="External"/><Relationship Id="rId10" Type="http://schemas.openxmlformats.org/officeDocument/2006/relationships/slideLayout" Target="../slideLayouts/slideLayout2.xml"/><Relationship Id="rId4" Type="http://schemas.openxmlformats.org/officeDocument/2006/relationships/tags" Target="../tags/tag9.xml"/><Relationship Id="rId9" Type="http://schemas.openxmlformats.org/officeDocument/2006/relationships/tags" Target="../tags/tag14.xml"/><Relationship Id="rId14" Type="http://schemas.openxmlformats.org/officeDocument/2006/relationships/hyperlink" Target="https://openhistoryseminar.com/canadianhistory/chapter/document-2-two-row-wampum-c-1613-present/" TargetMode="External"/></Relationships>
</file>

<file path=ppt/slides/_rels/slide3.xml.rels><?xml version="1.0" encoding="UTF-8" standalone="yes"?>
<Relationships xmlns="http://schemas.openxmlformats.org/package/2006/relationships"><Relationship Id="rId3" Type="http://schemas.openxmlformats.org/officeDocument/2006/relationships/tags" Target="../tags/tag17.xml"/><Relationship Id="rId7" Type="http://schemas.openxmlformats.org/officeDocument/2006/relationships/image" Target="../media/image1.jpeg"/><Relationship Id="rId2" Type="http://schemas.openxmlformats.org/officeDocument/2006/relationships/tags" Target="../tags/tag16.xml"/><Relationship Id="rId1" Type="http://schemas.openxmlformats.org/officeDocument/2006/relationships/tags" Target="../tags/tag15.xml"/><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18.xml"/></Relationships>
</file>

<file path=ppt/slides/_rels/slide4.xml.rels><?xml version="1.0" encoding="UTF-8" standalone="yes"?>
<Relationships xmlns="http://schemas.openxmlformats.org/package/2006/relationships"><Relationship Id="rId3" Type="http://schemas.openxmlformats.org/officeDocument/2006/relationships/tags" Target="../tags/tag21.xml"/><Relationship Id="rId7" Type="http://schemas.openxmlformats.org/officeDocument/2006/relationships/image" Target="../media/image1.jpeg"/><Relationship Id="rId2" Type="http://schemas.openxmlformats.org/officeDocument/2006/relationships/tags" Target="../tags/tag20.xml"/><Relationship Id="rId1" Type="http://schemas.openxmlformats.org/officeDocument/2006/relationships/tags" Target="../tags/tag19.xml"/><Relationship Id="rId6" Type="http://schemas.openxmlformats.org/officeDocument/2006/relationships/notesSlide" Target="../notesSlides/notesSlide4.xml"/><Relationship Id="rId5" Type="http://schemas.openxmlformats.org/officeDocument/2006/relationships/slideLayout" Target="../slideLayouts/slideLayout2.xml"/><Relationship Id="rId4" Type="http://schemas.openxmlformats.org/officeDocument/2006/relationships/tags" Target="../tags/tag22.xml"/></Relationships>
</file>

<file path=ppt/slides/_rels/slide5.xml.rels><?xml version="1.0" encoding="UTF-8" standalone="yes"?>
<Relationships xmlns="http://schemas.openxmlformats.org/package/2006/relationships"><Relationship Id="rId8" Type="http://schemas.openxmlformats.org/officeDocument/2006/relationships/hyperlink" Target="https://ideal.com/diversity-%7b%7b#tt772808}}&#233;quit&#233;{{/tt}}-{{#tt772833}}inclusion{{/tt}}/" TargetMode="External"/><Relationship Id="rId3" Type="http://schemas.openxmlformats.org/officeDocument/2006/relationships/tags" Target="../tags/tag25.xml"/><Relationship Id="rId7" Type="http://schemas.openxmlformats.org/officeDocument/2006/relationships/notesSlide" Target="../notesSlides/notesSlide5.xml"/><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slideLayout" Target="../slideLayouts/slideLayout2.xml"/><Relationship Id="rId5" Type="http://schemas.openxmlformats.org/officeDocument/2006/relationships/tags" Target="../tags/tag27.xml"/><Relationship Id="rId4" Type="http://schemas.openxmlformats.org/officeDocument/2006/relationships/tags" Target="../tags/tag26.xml"/><Relationship Id="rId9" Type="http://schemas.openxmlformats.org/officeDocument/2006/relationships/image" Target="../media/image1.jpeg"/></Relationships>
</file>

<file path=ppt/slides/_rels/slide6.xml.rels><?xml version="1.0" encoding="UTF-8" standalone="yes"?>
<Relationships xmlns="http://schemas.openxmlformats.org/package/2006/relationships"><Relationship Id="rId8" Type="http://schemas.openxmlformats.org/officeDocument/2006/relationships/tags" Target="../tags/tag35.xml"/><Relationship Id="rId3" Type="http://schemas.openxmlformats.org/officeDocument/2006/relationships/tags" Target="../tags/tag30.xml"/><Relationship Id="rId7" Type="http://schemas.openxmlformats.org/officeDocument/2006/relationships/tags" Target="../tags/tag34.xml"/><Relationship Id="rId2" Type="http://schemas.openxmlformats.org/officeDocument/2006/relationships/tags" Target="../tags/tag29.xml"/><Relationship Id="rId1" Type="http://schemas.openxmlformats.org/officeDocument/2006/relationships/tags" Target="../tags/tag28.xml"/><Relationship Id="rId6" Type="http://schemas.openxmlformats.org/officeDocument/2006/relationships/tags" Target="../tags/tag33.xml"/><Relationship Id="rId11" Type="http://schemas.openxmlformats.org/officeDocument/2006/relationships/image" Target="../media/image1.jpeg"/><Relationship Id="rId5" Type="http://schemas.openxmlformats.org/officeDocument/2006/relationships/tags" Target="../tags/tag32.xml"/><Relationship Id="rId10" Type="http://schemas.openxmlformats.org/officeDocument/2006/relationships/notesSlide" Target="../notesSlides/notesSlide6.xml"/><Relationship Id="rId4" Type="http://schemas.openxmlformats.org/officeDocument/2006/relationships/tags" Target="../tags/tag31.xml"/><Relationship Id="rId9"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tags" Target="../tags/tag38.xml"/><Relationship Id="rId7" Type="http://schemas.openxmlformats.org/officeDocument/2006/relationships/notesSlide" Target="../notesSlides/notesSlide7.xml"/><Relationship Id="rId2" Type="http://schemas.openxmlformats.org/officeDocument/2006/relationships/tags" Target="../tags/tag37.xml"/><Relationship Id="rId1" Type="http://schemas.openxmlformats.org/officeDocument/2006/relationships/tags" Target="../tags/tag36.xml"/><Relationship Id="rId6" Type="http://schemas.openxmlformats.org/officeDocument/2006/relationships/slideLayout" Target="../slideLayouts/slideLayout2.xml"/><Relationship Id="rId5" Type="http://schemas.openxmlformats.org/officeDocument/2006/relationships/tags" Target="../tags/tag40.xml"/><Relationship Id="rId4" Type="http://schemas.openxmlformats.org/officeDocument/2006/relationships/tags" Target="../tags/tag39.xml"/></Relationships>
</file>

<file path=ppt/slides/_rels/slide8.xml.rels><?xml version="1.0" encoding="UTF-8" standalone="yes"?>
<Relationships xmlns="http://schemas.openxmlformats.org/package/2006/relationships"><Relationship Id="rId8" Type="http://schemas.openxmlformats.org/officeDocument/2006/relationships/tags" Target="../tags/tag48.xml"/><Relationship Id="rId3" Type="http://schemas.openxmlformats.org/officeDocument/2006/relationships/tags" Target="../tags/tag43.xml"/><Relationship Id="rId7" Type="http://schemas.openxmlformats.org/officeDocument/2006/relationships/tags" Target="../tags/tag47.xml"/><Relationship Id="rId2" Type="http://schemas.openxmlformats.org/officeDocument/2006/relationships/tags" Target="../tags/tag42.xml"/><Relationship Id="rId1" Type="http://schemas.openxmlformats.org/officeDocument/2006/relationships/tags" Target="../tags/tag41.xml"/><Relationship Id="rId6" Type="http://schemas.openxmlformats.org/officeDocument/2006/relationships/tags" Target="../tags/tag46.xml"/><Relationship Id="rId11" Type="http://schemas.openxmlformats.org/officeDocument/2006/relationships/image" Target="../media/image1.jpeg"/><Relationship Id="rId5" Type="http://schemas.openxmlformats.org/officeDocument/2006/relationships/tags" Target="../tags/tag45.xml"/><Relationship Id="rId10" Type="http://schemas.openxmlformats.org/officeDocument/2006/relationships/notesSlide" Target="../notesSlides/notesSlide8.xml"/><Relationship Id="rId4" Type="http://schemas.openxmlformats.org/officeDocument/2006/relationships/tags" Target="../tags/tag44.xml"/><Relationship Id="rId9"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slideLayout" Target="../slideLayouts/slideLayout2.xml"/><Relationship Id="rId3" Type="http://schemas.openxmlformats.org/officeDocument/2006/relationships/tags" Target="../tags/tag51.xml"/><Relationship Id="rId7" Type="http://schemas.openxmlformats.org/officeDocument/2006/relationships/tags" Target="../tags/tag55.xml"/><Relationship Id="rId2" Type="http://schemas.openxmlformats.org/officeDocument/2006/relationships/tags" Target="../tags/tag50.xml"/><Relationship Id="rId1" Type="http://schemas.openxmlformats.org/officeDocument/2006/relationships/tags" Target="../tags/tag49.xml"/><Relationship Id="rId6" Type="http://schemas.openxmlformats.org/officeDocument/2006/relationships/tags" Target="../tags/tag54.xml"/><Relationship Id="rId11" Type="http://schemas.openxmlformats.org/officeDocument/2006/relationships/hyperlink" Target="https://www.youtube.com/watch?v=fXEezjp-Df8" TargetMode="External"/><Relationship Id="rId5" Type="http://schemas.openxmlformats.org/officeDocument/2006/relationships/tags" Target="../tags/tag53.xml"/><Relationship Id="rId10" Type="http://schemas.openxmlformats.org/officeDocument/2006/relationships/image" Target="../media/image1.jpeg"/><Relationship Id="rId4" Type="http://schemas.openxmlformats.org/officeDocument/2006/relationships/tags" Target="../tags/tag52.xml"/><Relationship Id="rId9"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5">
            <a:extLst>
              <a:ext uri="{FF2B5EF4-FFF2-40B4-BE49-F238E27FC236}">
                <a16:creationId xmlns:a16="http://schemas.microsoft.com/office/drawing/2014/main" id="{E3046DE8-CAE1-624C-9B2D-A67EA632CFBC}"/>
              </a:ext>
            </a:extLst>
          </p:cNvPr>
          <p:cNvSpPr txBox="1">
            <a:spLocks noChangeArrowheads="1"/>
          </p:cNvSpPr>
          <p:nvPr>
            <p:custDataLst>
              <p:tags r:id="rId1"/>
            </p:custDataLst>
          </p:nvPr>
        </p:nvSpPr>
        <p:spPr bwMode="auto">
          <a:xfrm>
            <a:off x="-1657" y="2745159"/>
            <a:ext cx="12011025" cy="3416320"/>
          </a:xfrm>
          <a:prstGeom prst="rect">
            <a:avLst/>
          </a:prstGeom>
          <a:noFill/>
          <a:ln>
            <a:noFill/>
          </a:ln>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a:spcBef>
                <a:spcPct val="0"/>
              </a:spcBef>
              <a:buNone/>
              <a:defRPr/>
            </a:pPr>
            <a:r>
              <a:rPr lang="fr-CA" sz="4000" b="1">
                <a:solidFill>
                  <a:schemeClr val="accent1">
                    <a:lumMod val="75000"/>
                  </a:schemeClr>
                </a:solidFill>
              </a:rPr>
              <a:t>RENFORCER L’ÉVEIL À L’ÉQUITÉ, LA DIVERSITÉ ET L’INCLUSION</a:t>
            </a:r>
          </a:p>
          <a:p>
            <a:pPr algn="ctr">
              <a:spcBef>
                <a:spcPct val="0"/>
              </a:spcBef>
              <a:buNone/>
              <a:defRPr/>
            </a:pPr>
            <a:endParaRPr lang="fr-CA" sz="4400" dirty="0"/>
          </a:p>
          <a:p>
            <a:pPr algn="ctr">
              <a:spcBef>
                <a:spcPct val="0"/>
              </a:spcBef>
              <a:buNone/>
              <a:defRPr/>
            </a:pPr>
            <a:r>
              <a:rPr lang="fr-CA" sz="4400" dirty="0"/>
              <a:t>Valeurs fondamentales</a:t>
            </a:r>
          </a:p>
          <a:p>
            <a:pPr algn="ctr" eaLnBrk="1" hangingPunct="1">
              <a:spcBef>
                <a:spcPct val="0"/>
              </a:spcBef>
              <a:buFontTx/>
              <a:buNone/>
              <a:defRPr/>
            </a:pPr>
            <a:endParaRPr lang="fr-CA" altLang="en-US" sz="4800" kern="0" dirty="0">
              <a:latin typeface="Gill Sans MT" panose="020B0502020104020203" pitchFamily="34" charset="0"/>
            </a:endParaRPr>
          </a:p>
        </p:txBody>
      </p:sp>
      <p:pic>
        <p:nvPicPr>
          <p:cNvPr id="6" name="Picture 6" descr="logo short">
            <a:extLst>
              <a:ext uri="{FF2B5EF4-FFF2-40B4-BE49-F238E27FC236}">
                <a16:creationId xmlns:a16="http://schemas.microsoft.com/office/drawing/2014/main" id="{D3B8F576-0416-7B4D-9BB0-37C754479984}"/>
              </a:ext>
            </a:extLst>
          </p:cNvPr>
          <p:cNvPicPr>
            <a:picLocks noGrp="1" noChangeAspect="1" noChangeArrowheads="1"/>
          </p:cNvPicPr>
          <p:nvPr>
            <p:ph type="title"/>
            <p:custDataLst>
              <p:tags r:id="rId2"/>
            </p:custDataLst>
          </p:nvPr>
        </p:nvPicPr>
        <p:blipFill>
          <a:blip r:embed="rId7">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7" name="Text Box 7">
            <a:extLst>
              <a:ext uri="{FF2B5EF4-FFF2-40B4-BE49-F238E27FC236}">
                <a16:creationId xmlns:a16="http://schemas.microsoft.com/office/drawing/2014/main" id="{E802C3E6-5ABA-E74D-8D1B-2BE0BD6B4EFF}"/>
              </a:ext>
            </a:extLst>
          </p:cNvPr>
          <p:cNvSpPr txBox="1">
            <a:spLocks noChangeArrowheads="1"/>
          </p:cNvSpPr>
          <p:nvPr>
            <p:custDataLst>
              <p:tags r:id="rId3"/>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8" name="Rectangle 4">
            <a:extLst>
              <a:ext uri="{FF2B5EF4-FFF2-40B4-BE49-F238E27FC236}">
                <a16:creationId xmlns:a16="http://schemas.microsoft.com/office/drawing/2014/main" id="{5AED8184-CD4B-2643-9A8A-36996527F3BE}"/>
              </a:ext>
            </a:extLst>
          </p:cNvPr>
          <p:cNvSpPr>
            <a:spLocks noChangeArrowheads="1"/>
          </p:cNvSpPr>
          <p:nvPr>
            <p:custDataLst>
              <p:tags r:id="rId4"/>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Tree>
    <p:extLst>
      <p:ext uri="{BB962C8B-B14F-4D97-AF65-F5344CB8AC3E}">
        <p14:creationId xmlns:p14="http://schemas.microsoft.com/office/powerpoint/2010/main" val="1027589770"/>
      </p:ext>
    </p:extLst>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613555" y="943635"/>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dirty="0">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dirty="0">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dirty="0">
              <a:latin typeface="Arial"/>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custDataLst>
              <p:tags r:id="rId7"/>
            </p:custDataLst>
          </p:nvPr>
        </p:nvSpPr>
        <p:spPr>
          <a:xfrm>
            <a:off x="99595" y="2415481"/>
            <a:ext cx="12048042" cy="1323439"/>
          </a:xfrm>
          <a:prstGeom prst="rect">
            <a:avLst/>
          </a:prstGeom>
        </p:spPr>
        <p:txBody>
          <a:bodyPr wrap="square">
            <a:spAutoFit/>
          </a:bodyPr>
          <a:lstStyle/>
          <a:p>
            <a:pPr algn="ctr"/>
            <a:r>
              <a:rPr lang="fr-CA" sz="4000" b="1" dirty="0">
                <a:solidFill>
                  <a:schemeClr val="accent1">
                    <a:lumMod val="75000"/>
                  </a:schemeClr>
                </a:solidFill>
              </a:rPr>
              <a:t>LES VALEURS FONDAMENTALES EN ACTION</a:t>
            </a:r>
          </a:p>
          <a:p>
            <a:pPr algn="ctr"/>
            <a:r>
              <a:rPr lang="fr-CA" sz="4000" b="1" dirty="0">
                <a:solidFill>
                  <a:schemeClr val="accent1">
                    <a:lumMod val="75000"/>
                  </a:schemeClr>
                </a:solidFill>
              </a:rPr>
              <a:t>Lançons-nous un défi!</a:t>
            </a:r>
          </a:p>
        </p:txBody>
      </p:sp>
      <p:sp>
        <p:nvSpPr>
          <p:cNvPr id="8" name="Content Placeholder 7">
            <a:extLst>
              <a:ext uri="{FF2B5EF4-FFF2-40B4-BE49-F238E27FC236}">
                <a16:creationId xmlns:a16="http://schemas.microsoft.com/office/drawing/2014/main" id="{FDC43754-F146-4D65-B3C7-F112C8EB9D02}"/>
              </a:ext>
            </a:extLst>
          </p:cNvPr>
          <p:cNvSpPr>
            <a:spLocks noGrp="1"/>
          </p:cNvSpPr>
          <p:nvPr>
            <p:ph idx="1"/>
            <p:custDataLst>
              <p:tags r:id="rId8"/>
            </p:custDataLst>
          </p:nvPr>
        </p:nvSpPr>
        <p:spPr>
          <a:xfrm>
            <a:off x="55232" y="3656013"/>
            <a:ext cx="12136768" cy="2959820"/>
          </a:xfrm>
        </p:spPr>
        <p:txBody>
          <a:bodyPr>
            <a:normAutofit/>
          </a:bodyPr>
          <a:lstStyle/>
          <a:p>
            <a:pPr marL="0" indent="0" algn="ctr">
              <a:lnSpc>
                <a:spcPct val="107000"/>
              </a:lnSpc>
              <a:spcAft>
                <a:spcPts val="800"/>
              </a:spcAft>
              <a:buNone/>
            </a:pPr>
            <a:r>
              <a:rPr lang="fr-CA" sz="4300" dirty="0">
                <a:effectLst/>
                <a:latin typeface="Calibri" panose="020F0502020204030204" pitchFamily="34" charset="0"/>
                <a:ea typeface="Calibri" panose="020F0502020204030204" pitchFamily="34" charset="0"/>
                <a:cs typeface="Times New Roman" panose="02020603050405020304" pitchFamily="18" charset="0"/>
              </a:rPr>
              <a:t>Comment pouvez-vous </a:t>
            </a:r>
            <a:r>
              <a:rPr lang="fr-CA" sz="4300" dirty="0">
                <a:latin typeface="Calibri" panose="020F0502020204030204" pitchFamily="34" charset="0"/>
                <a:cs typeface="Times New Roman" panose="02020603050405020304" pitchFamily="18" charset="0"/>
              </a:rPr>
              <a:t>tirer parti de vos valeurs fondamentales pour participer plus efficacement aux conversations nécessaires sur l’équité, la diversité et l’inclusion?</a:t>
            </a:r>
          </a:p>
        </p:txBody>
      </p:sp>
    </p:spTree>
    <p:extLst>
      <p:ext uri="{BB962C8B-B14F-4D97-AF65-F5344CB8AC3E}">
        <p14:creationId xmlns:p14="http://schemas.microsoft.com/office/powerpoint/2010/main" val="1518832943"/>
      </p:ext>
    </p:extLst>
  </p:cSld>
  <p:clrMapOvr>
    <a:masterClrMapping/>
  </p:clrMapOvr>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dirty="0">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dirty="0">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dirty="0">
              <a:latin typeface="Arial"/>
              <a:ea typeface="ＭＳ Ｐゴシック" charset="-128"/>
            </a:endParaRPr>
          </a:p>
        </p:txBody>
      </p:sp>
      <p:sp>
        <p:nvSpPr>
          <p:cNvPr id="10" name="TextBox 9">
            <a:extLst>
              <a:ext uri="{FF2B5EF4-FFF2-40B4-BE49-F238E27FC236}">
                <a16:creationId xmlns:a16="http://schemas.microsoft.com/office/drawing/2014/main" id="{6E63CA45-4B90-B04D-9D02-2CD8F27CD3E5}"/>
              </a:ext>
            </a:extLst>
          </p:cNvPr>
          <p:cNvSpPr txBox="1"/>
          <p:nvPr>
            <p:custDataLst>
              <p:tags r:id="rId7"/>
            </p:custDataLst>
          </p:nvPr>
        </p:nvSpPr>
        <p:spPr>
          <a:xfrm>
            <a:off x="1" y="2486162"/>
            <a:ext cx="12191999" cy="2369880"/>
          </a:xfrm>
          <a:prstGeom prst="rect">
            <a:avLst/>
          </a:prstGeom>
          <a:noFill/>
        </p:spPr>
        <p:txBody>
          <a:bodyPr wrap="square" rtlCol="0">
            <a:spAutoFit/>
          </a:bodyPr>
          <a:lstStyle/>
          <a:p>
            <a:pPr algn="ctr"/>
            <a:r>
              <a:rPr lang="fr-CA" sz="4000" b="1" dirty="0">
                <a:solidFill>
                  <a:schemeClr val="accent1">
                    <a:lumMod val="75000"/>
                  </a:schemeClr>
                </a:solidFill>
              </a:rPr>
              <a:t>Ressources pour les leaders</a:t>
            </a:r>
          </a:p>
          <a:p>
            <a:pPr algn="ctr"/>
            <a:r>
              <a:rPr lang="fr-CA" sz="3600" u="sng" dirty="0">
                <a:solidFill>
                  <a:srgbClr val="0563C1"/>
                </a:solidFill>
                <a:hlinkClick r:id="rId12">
                  <a:extLst>
                    <a:ext uri="{A12FA001-AC4F-418D-AE19-62706E023703}">
                      <ahyp:hlinkClr xmlns:ahyp="http://schemas.microsoft.com/office/drawing/2018/hyperlinkcolor" val="tx"/>
                    </a:ext>
                  </a:extLst>
                </a:hlinkClick>
                <a:hlinkMouseOver r:id="rId13"/>
              </a:rPr>
              <a:t>www.education-leadership-ontario.ca/fr</a:t>
            </a:r>
            <a:endParaRPr lang="fr-CA" sz="3600" u="sng" dirty="0">
              <a:solidFill>
                <a:srgbClr val="0563C1"/>
              </a:solidFill>
            </a:endParaRPr>
          </a:p>
          <a:p>
            <a:pPr algn="ctr"/>
            <a:r>
              <a:rPr lang="fr-CA" sz="3600" u="sng" dirty="0">
                <a:solidFill>
                  <a:srgbClr val="0563C1"/>
                </a:solidFill>
                <a:hlinkClick r:id="rId14">
                  <a:extLst>
                    <a:ext uri="{A12FA001-AC4F-418D-AE19-62706E023703}">
                      <ahyp:hlinkClr xmlns:ahyp="http://schemas.microsoft.com/office/drawing/2018/hyperlinkcolor" val="tx"/>
                    </a:ext>
                  </a:extLst>
                </a:hlinkClick>
                <a:hlinkMouseOver r:id="rId14"/>
              </a:rPr>
              <a:t>https://twitter.com/IELOntario</a:t>
            </a:r>
            <a:endParaRPr lang="fr-CA" sz="3600" u="sng" dirty="0">
              <a:solidFill>
                <a:srgbClr val="0563C1"/>
              </a:solidFill>
            </a:endParaRPr>
          </a:p>
          <a:p>
            <a:pPr algn="ctr"/>
            <a:r>
              <a:rPr lang="fr-CA" sz="3600" u="sng" dirty="0">
                <a:solidFill>
                  <a:srgbClr val="0563C1"/>
                </a:solidFill>
                <a:hlinkClick r:id="rId15">
                  <a:extLst>
                    <a:ext uri="{A12FA001-AC4F-418D-AE19-62706E023703}">
                      <ahyp:hlinkClr xmlns:ahyp="http://schemas.microsoft.com/office/drawing/2018/hyperlinkcolor" val="tx"/>
                    </a:ext>
                  </a:extLst>
                </a:hlinkClick>
                <a:hlinkMouseOver r:id="rId15">
                  <a:extLst>
                    <a:ext uri="{A12FA001-AC4F-418D-AE19-62706E023703}">
                      <ahyp:hlinkClr xmlns:ahyp="http://schemas.microsoft.com/office/drawing/2018/hyperlinkcolor" val="tx"/>
                    </a:ext>
                  </a:extLst>
                </a:hlinkMouseOver>
              </a:rPr>
              <a:t>communication@education-leadership-ontario.ca</a:t>
            </a:r>
            <a:endParaRPr lang="fr-CA" sz="3600" dirty="0">
              <a:highlight>
                <a:srgbClr val="FFFF00"/>
              </a:highlight>
            </a:endParaRPr>
          </a:p>
        </p:txBody>
      </p:sp>
      <p:sp>
        <p:nvSpPr>
          <p:cNvPr id="9" name="TextBox 8">
            <a:extLst>
              <a:ext uri="{FF2B5EF4-FFF2-40B4-BE49-F238E27FC236}">
                <a16:creationId xmlns:a16="http://schemas.microsoft.com/office/drawing/2014/main" id="{2C7AD0CF-17FB-B94B-94F1-BB37E261CF8F}"/>
              </a:ext>
            </a:extLst>
          </p:cNvPr>
          <p:cNvSpPr txBox="1"/>
          <p:nvPr>
            <p:custDataLst>
              <p:tags r:id="rId8"/>
            </p:custDataLst>
          </p:nvPr>
        </p:nvSpPr>
        <p:spPr>
          <a:xfrm>
            <a:off x="119921" y="5605701"/>
            <a:ext cx="12072079" cy="984885"/>
          </a:xfrm>
          <a:prstGeom prst="rect">
            <a:avLst/>
          </a:prstGeom>
          <a:noFill/>
        </p:spPr>
        <p:txBody>
          <a:bodyPr wrap="square" rtlCol="0">
            <a:spAutoFit/>
          </a:bodyPr>
          <a:lstStyle/>
          <a:p>
            <a:pPr algn="ctr"/>
            <a:r>
              <a:rPr lang="fr-CA" sz="4000" u="sng" dirty="0">
                <a:solidFill>
                  <a:srgbClr val="0563C1"/>
                </a:solidFill>
                <a:hlinkClick r:id="rId12">
                  <a:extLst>
                    <a:ext uri="{A12FA001-AC4F-418D-AE19-62706E023703}">
                      <ahyp:hlinkClr xmlns:ahyp="http://schemas.microsoft.com/office/drawing/2018/hyperlinkcolor" val="tx"/>
                    </a:ext>
                  </a:extLst>
                </a:hlinkClick>
                <a:hlinkMouseOver r:id="rId13"/>
              </a:rPr>
              <a:t>www.education-leadership-ontario.ca/fr</a:t>
            </a:r>
            <a:endParaRPr lang="fr-CA" sz="4000" u="sng" dirty="0">
              <a:solidFill>
                <a:srgbClr val="0563C1"/>
              </a:solidFill>
            </a:endParaRPr>
          </a:p>
          <a:p>
            <a:endParaRPr lang="en-US" dirty="0"/>
          </a:p>
        </p:txBody>
      </p:sp>
    </p:spTree>
    <p:extLst>
      <p:ext uri="{BB962C8B-B14F-4D97-AF65-F5344CB8AC3E}">
        <p14:creationId xmlns:p14="http://schemas.microsoft.com/office/powerpoint/2010/main" val="1243929998"/>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2">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dirty="0">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dirty="0">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dirty="0">
              <a:latin typeface="Arial"/>
              <a:ea typeface="ＭＳ Ｐゴシック" charset="-128"/>
            </a:endParaRPr>
          </a:p>
        </p:txBody>
      </p:sp>
      <p:pic>
        <p:nvPicPr>
          <p:cNvPr id="11" name="Picture 10" descr="Background pattern&#10;&#10;Description automatically generated with medium confidence">
            <a:extLst>
              <a:ext uri="{FF2B5EF4-FFF2-40B4-BE49-F238E27FC236}">
                <a16:creationId xmlns:a16="http://schemas.microsoft.com/office/drawing/2014/main" id="{EC8DD486-5D6F-4362-8FD3-1C56C17297B9}"/>
              </a:ext>
            </a:extLst>
          </p:cNvPr>
          <p:cNvPicPr>
            <a:picLocks noChangeAspect="1"/>
          </p:cNvPicPr>
          <p:nvPr>
            <p:custDataLst>
              <p:tags r:id="rId7"/>
            </p:custDataLst>
          </p:nvPr>
        </p:nvPicPr>
        <p:blipFill>
          <a:blip r:embed="rId13">
            <a:extLst>
              <a:ext uri="{837473B0-CC2E-450A-ABE3-18F120FF3D39}">
                <a1611:picAttrSrcUrl xmlns:a1611="http://schemas.microsoft.com/office/drawing/2016/11/main" r:id="rId14"/>
              </a:ext>
            </a:extLst>
          </a:blip>
          <a:stretch>
            <a:fillRect/>
          </a:stretch>
        </p:blipFill>
        <p:spPr>
          <a:xfrm>
            <a:off x="1177488" y="3700577"/>
            <a:ext cx="9525000" cy="2619375"/>
          </a:xfrm>
          <a:prstGeom prst="rect">
            <a:avLst/>
          </a:prstGeom>
        </p:spPr>
      </p:pic>
      <p:sp>
        <p:nvSpPr>
          <p:cNvPr id="12" name="TextBox 11">
            <a:extLst>
              <a:ext uri="{FF2B5EF4-FFF2-40B4-BE49-F238E27FC236}">
                <a16:creationId xmlns:a16="http://schemas.microsoft.com/office/drawing/2014/main" id="{44A24E27-5778-48EA-B407-37578F964924}"/>
              </a:ext>
            </a:extLst>
          </p:cNvPr>
          <p:cNvSpPr txBox="1"/>
          <p:nvPr>
            <p:custDataLst>
              <p:tags r:id="rId8"/>
            </p:custDataLst>
          </p:nvPr>
        </p:nvSpPr>
        <p:spPr>
          <a:xfrm>
            <a:off x="1177488" y="6319952"/>
            <a:ext cx="9525000" cy="228600"/>
          </a:xfrm>
          <a:prstGeom prst="rect">
            <a:avLst/>
          </a:prstGeom>
          <a:noFill/>
        </p:spPr>
        <p:txBody>
          <a:bodyPr wrap="square" rtlCol="0">
            <a:spAutoFit/>
          </a:bodyPr>
          <a:lstStyle/>
          <a:p>
            <a:r>
              <a:rPr lang="fr-CA" sz="900" dirty="0">
                <a:hlinkClick r:id="rId14">
                  <a:extLst>
                    <a:ext uri="{A12FA001-AC4F-418D-AE19-62706E023703}">
                      <ahyp:hlinkClr xmlns:ahyp="http://schemas.microsoft.com/office/drawing/2018/hyperlinkcolor" val="tx"/>
                    </a:ext>
                  </a:extLst>
                </a:hlinkClick>
                <a:hlinkMouseOver r:id="rId14"/>
              </a:rPr>
              <a:t>Cette photo</a:t>
            </a:r>
            <a:r>
              <a:rPr lang="fr-CA" sz="900" dirty="0"/>
              <a:t> d’auteur inconnu est utilisée sous licence </a:t>
            </a:r>
            <a:r>
              <a:rPr lang="fr-CA" sz="900" dirty="0">
                <a:hlinkClick r:id="rId15"/>
                <a:hlinkMouseOver r:id="rId15"/>
              </a:rPr>
              <a:t>CC BY-SA-NC</a:t>
            </a:r>
            <a:endParaRPr lang="fr-CA" sz="900" dirty="0"/>
          </a:p>
        </p:txBody>
      </p:sp>
      <p:sp>
        <p:nvSpPr>
          <p:cNvPr id="13" name="TextBox 12">
            <a:extLst>
              <a:ext uri="{FF2B5EF4-FFF2-40B4-BE49-F238E27FC236}">
                <a16:creationId xmlns:a16="http://schemas.microsoft.com/office/drawing/2014/main" id="{5D9242F5-7952-4472-9645-ED41BA150F7D}"/>
              </a:ext>
            </a:extLst>
          </p:cNvPr>
          <p:cNvSpPr txBox="1"/>
          <p:nvPr>
            <p:custDataLst>
              <p:tags r:id="rId9"/>
            </p:custDataLst>
          </p:nvPr>
        </p:nvSpPr>
        <p:spPr>
          <a:xfrm>
            <a:off x="1031097" y="2821296"/>
            <a:ext cx="7550347" cy="707886"/>
          </a:xfrm>
          <a:prstGeom prst="rect">
            <a:avLst/>
          </a:prstGeom>
          <a:noFill/>
        </p:spPr>
        <p:txBody>
          <a:bodyPr wrap="square" rtlCol="0">
            <a:spAutoFit/>
          </a:bodyPr>
          <a:lstStyle/>
          <a:p>
            <a:r>
              <a:rPr lang="fr-CA" sz="4000" b="1" dirty="0">
                <a:solidFill>
                  <a:schemeClr val="accent1">
                    <a:lumMod val="75000"/>
                  </a:schemeClr>
                </a:solidFill>
              </a:rPr>
              <a:t>RECONNAISSANCE DU TERRITOIRE</a:t>
            </a:r>
            <a:endParaRPr lang="fr-CA" sz="4000" b="1" dirty="0">
              <a:solidFill>
                <a:schemeClr val="accent1">
                  <a:lumMod val="75000"/>
                </a:schemeClr>
              </a:solidFill>
              <a:highlight>
                <a:srgbClr val="808000"/>
              </a:highlight>
            </a:endParaRPr>
          </a:p>
        </p:txBody>
      </p:sp>
    </p:spTree>
    <p:extLst>
      <p:ext uri="{BB962C8B-B14F-4D97-AF65-F5344CB8AC3E}">
        <p14:creationId xmlns:p14="http://schemas.microsoft.com/office/powerpoint/2010/main" val="1362300101"/>
      </p:ext>
    </p:extLst>
  </p:cSld>
  <p:clrMapOvr>
    <a:masterClrMapping/>
  </p:clrMapOvr>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descr="logo short">
            <a:extLst>
              <a:ext uri="{FF2B5EF4-FFF2-40B4-BE49-F238E27FC236}">
                <a16:creationId xmlns:a16="http://schemas.microsoft.com/office/drawing/2014/main" id="{D3B8F576-0416-7B4D-9BB0-37C754479984}"/>
              </a:ext>
            </a:extLst>
          </p:cNvPr>
          <p:cNvPicPr>
            <a:picLocks noGrp="1" noChangeAspect="1" noChangeArrowheads="1"/>
          </p:cNvPicPr>
          <p:nvPr>
            <p:ph type="title"/>
            <p:custDataLst>
              <p:tags r:id="rId1"/>
            </p:custDataLst>
          </p:nvPr>
        </p:nvPicPr>
        <p:blipFill>
          <a:blip r:embed="rId7">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7" name="Text Box 7">
            <a:extLst>
              <a:ext uri="{FF2B5EF4-FFF2-40B4-BE49-F238E27FC236}">
                <a16:creationId xmlns:a16="http://schemas.microsoft.com/office/drawing/2014/main" id="{E802C3E6-5ABA-E74D-8D1B-2BE0BD6B4EFF}"/>
              </a:ext>
            </a:extLst>
          </p:cNvPr>
          <p:cNvSpPr txBox="1">
            <a:spLocks noChangeArrowheads="1"/>
          </p:cNvSpPr>
          <p:nvPr>
            <p:custDataLst>
              <p:tags r:id="rId2"/>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8" name="Rectangle 4">
            <a:extLst>
              <a:ext uri="{FF2B5EF4-FFF2-40B4-BE49-F238E27FC236}">
                <a16:creationId xmlns:a16="http://schemas.microsoft.com/office/drawing/2014/main" id="{5AED8184-CD4B-2643-9A8A-36996527F3BE}"/>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2" name="TextBox 1">
            <a:extLst>
              <a:ext uri="{FF2B5EF4-FFF2-40B4-BE49-F238E27FC236}">
                <a16:creationId xmlns:a16="http://schemas.microsoft.com/office/drawing/2014/main" id="{DFF8CF85-23AE-4F9B-A270-05D93FC64104}"/>
              </a:ext>
            </a:extLst>
          </p:cNvPr>
          <p:cNvSpPr txBox="1"/>
          <p:nvPr>
            <p:custDataLst>
              <p:tags r:id="rId4"/>
            </p:custDataLst>
          </p:nvPr>
        </p:nvSpPr>
        <p:spPr>
          <a:xfrm>
            <a:off x="930208" y="2405854"/>
            <a:ext cx="10719345" cy="2985433"/>
          </a:xfrm>
          <a:prstGeom prst="rect">
            <a:avLst/>
          </a:prstGeom>
          <a:noFill/>
        </p:spPr>
        <p:txBody>
          <a:bodyPr wrap="none" rtlCol="0">
            <a:spAutoFit/>
          </a:bodyPr>
          <a:lstStyle/>
          <a:p>
            <a:pPr marL="0" marR="0" lvl="0" indent="0" algn="ctr" defTabSz="914400" rtl="0" eaLnBrk="1" fontAlgn="auto" latinLnBrk="0" hangingPunct="1">
              <a:lnSpc>
                <a:spcPct val="100000"/>
              </a:lnSpc>
              <a:spcBef>
                <a:spcPct val="0"/>
              </a:spcBef>
              <a:spcAft>
                <a:spcPct val="0"/>
              </a:spcAft>
              <a:buClrTx/>
              <a:buSzTx/>
              <a:buFontTx/>
              <a:buNone/>
              <a:defRPr/>
            </a:pPr>
            <a:r>
              <a:rPr lang="fr-CA" sz="3600" b="1" dirty="0">
                <a:solidFill>
                  <a:schemeClr val="accent1">
                    <a:lumMod val="75000"/>
                  </a:schemeClr>
                </a:solidFill>
                <a:latin typeface="Calibri" panose="020F0502020204030204"/>
              </a:rPr>
              <a:t>Conventions communautaires proposées</a:t>
            </a:r>
          </a:p>
          <a:p>
            <a:pPr marL="0" marR="0" lvl="0" indent="0" algn="ctr" defTabSz="914400" rtl="0" eaLnBrk="1" fontAlgn="auto" latinLnBrk="0" hangingPunct="1">
              <a:lnSpc>
                <a:spcPct val="100000"/>
              </a:lnSpc>
              <a:spcBef>
                <a:spcPct val="0"/>
              </a:spcBef>
              <a:spcAft>
                <a:spcPct val="0"/>
              </a:spcAft>
              <a:buClrTx/>
              <a:buSzTx/>
              <a:buFontTx/>
              <a:buNone/>
              <a:defRPr/>
            </a:pPr>
            <a:endParaRPr kumimoji="0" lang="fr-CA" altLang="en-US" sz="4000" b="1" i="0" u="none" strike="noStrike" kern="0" cap="none" spc="0" normalizeH="0" baseline="0" noProof="0" dirty="0">
              <a:ln>
                <a:noFill/>
              </a:ln>
              <a:solidFill>
                <a:prstClr val="black"/>
              </a:solidFill>
              <a:effectLst/>
              <a:uLnTx/>
              <a:uFillTx/>
              <a:latin typeface="Gill Sans MT" panose="020B0502020104020203" pitchFamily="34" charset="0"/>
              <a:ea typeface="+mn-ea"/>
              <a:cs typeface="+mn-cs"/>
            </a:endParaRPr>
          </a:p>
          <a:p>
            <a:pPr marL="285750" indent="-285750">
              <a:buFont typeface="Arial" panose="020B0604020202020204" pitchFamily="34" charset="0"/>
              <a:buChar char="•"/>
            </a:pPr>
            <a:r>
              <a:rPr lang="fr-CA" sz="2800" dirty="0"/>
              <a:t>ÊTRE PRÉSENT, même si on est mal à l’aise</a:t>
            </a:r>
          </a:p>
          <a:p>
            <a:pPr marL="285750" indent="-285750">
              <a:buFont typeface="Arial" panose="020B0604020202020204" pitchFamily="34" charset="0"/>
              <a:buChar char="•"/>
            </a:pPr>
            <a:r>
              <a:rPr lang="fr-CA" sz="2800" dirty="0"/>
              <a:t>ÊTRE COURAGEUX malgré nos peurs (faire preuve de bravoure)</a:t>
            </a:r>
          </a:p>
          <a:p>
            <a:pPr marL="285750" indent="-285750">
              <a:buFont typeface="Arial" panose="020B0604020202020204" pitchFamily="34" charset="0"/>
              <a:buChar char="•"/>
            </a:pPr>
            <a:r>
              <a:rPr lang="fr-CA" sz="2800" dirty="0"/>
              <a:t>ÊTRE SOUPLE, car il y aura du désordre, mais aussi de la détermination</a:t>
            </a:r>
          </a:p>
          <a:p>
            <a:pPr marL="285750" indent="-285750">
              <a:buFont typeface="Arial" panose="020B0604020202020204" pitchFamily="34" charset="0"/>
              <a:buChar char="•"/>
            </a:pPr>
            <a:r>
              <a:rPr lang="fr-CA" sz="2800" dirty="0"/>
              <a:t>ÊTRE SOI-MÊME et témoigner de son expérience</a:t>
            </a:r>
          </a:p>
        </p:txBody>
      </p:sp>
    </p:spTree>
    <p:extLst>
      <p:ext uri="{BB962C8B-B14F-4D97-AF65-F5344CB8AC3E}">
        <p14:creationId xmlns:p14="http://schemas.microsoft.com/office/powerpoint/2010/main" val="1735279753"/>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126DA18-FF86-47E3-9C59-CE9725A2861E}"/>
              </a:ext>
            </a:extLst>
          </p:cNvPr>
          <p:cNvSpPr>
            <a:spLocks noGrp="1"/>
          </p:cNvSpPr>
          <p:nvPr>
            <p:ph idx="1"/>
            <p:custDataLst>
              <p:tags r:id="rId1"/>
            </p:custDataLst>
          </p:nvPr>
        </p:nvSpPr>
        <p:spPr/>
        <p:txBody>
          <a:bodyPr>
            <a:normAutofit/>
          </a:bodyPr>
          <a:lstStyle/>
          <a:p>
            <a:pPr marL="0" indent="0" algn="ctr">
              <a:buNone/>
            </a:pPr>
            <a:r>
              <a:rPr lang="fr-CA" sz="4400" b="1" u="sng" dirty="0">
                <a:solidFill>
                  <a:schemeClr val="accent1">
                    <a:lumMod val="75000"/>
                  </a:schemeClr>
                </a:solidFill>
              </a:rPr>
              <a:t>Dérangez-moi s'il vous plaît</a:t>
            </a:r>
          </a:p>
          <a:p>
            <a:pPr marL="0" indent="0" algn="ctr">
              <a:buNone/>
            </a:pPr>
            <a:endParaRPr lang="fr-CA" sz="4400" b="1" u="sng" dirty="0">
              <a:solidFill>
                <a:schemeClr val="accent1">
                  <a:lumMod val="75000"/>
                </a:schemeClr>
              </a:solidFill>
            </a:endParaRPr>
          </a:p>
          <a:p>
            <a:pPr marL="0" indent="0">
              <a:buNone/>
            </a:pPr>
            <a:r>
              <a:rPr lang="fr-CA" dirty="0"/>
              <a:t>« </a:t>
            </a:r>
            <a:r>
              <a:rPr lang="en-US" dirty="0"/>
              <a:t>[</a:t>
            </a:r>
            <a:r>
              <a:rPr lang="fr-CA" dirty="0"/>
              <a:t>…</a:t>
            </a:r>
            <a:r>
              <a:rPr lang="en-US" dirty="0"/>
              <a:t>]</a:t>
            </a:r>
            <a:r>
              <a:rPr lang="fr-CA" dirty="0"/>
              <a:t>  Je dois apprendre à accorder de l’importance à votre point de vue, car je veux que vous en accordiez au mien. Je m’attends à être déstabilisé par vos propos. Je sais que nous n’avons pas à être d’accord pour bien nous entendre. Nul besoin d’avoir la même vision, car nous sommes unis de cœur. »</a:t>
            </a:r>
          </a:p>
          <a:p>
            <a:pPr marL="0" indent="0" algn="ctr">
              <a:buNone/>
            </a:pPr>
            <a:r>
              <a:rPr lang="fr-CA" dirty="0">
                <a:latin typeface="Arial" panose="020B0604020202020204" pitchFamily="34" charset="0"/>
                <a:cs typeface="Arial" panose="020B0604020202020204" pitchFamily="34" charset="0"/>
              </a:rPr>
              <a:t>~ Margaret Wheatley, 2000</a:t>
            </a:r>
          </a:p>
        </p:txBody>
      </p:sp>
      <p:pic>
        <p:nvPicPr>
          <p:cNvPr id="4" name="Picture 6" descr="logo short">
            <a:extLst>
              <a:ext uri="{FF2B5EF4-FFF2-40B4-BE49-F238E27FC236}">
                <a16:creationId xmlns:a16="http://schemas.microsoft.com/office/drawing/2014/main" id="{4C6DE7E6-F2EB-8A44-9661-575FABC07290}"/>
              </a:ext>
            </a:extLst>
          </p:cNvPr>
          <p:cNvPicPr>
            <a:picLocks noChangeAspect="1" noChangeArrowheads="1"/>
          </p:cNvPicPr>
          <p:nvPr>
            <p:custDataLst>
              <p:tags r:id="rId2"/>
            </p:custDataLst>
          </p:nvPr>
        </p:nvPicPr>
        <p:blipFill>
          <a:blip r:embed="rId7">
            <a:extLst>
              <a:ext uri="{28A0092B-C50C-407E-A947-70E740481C1C}">
                <a14:useLocalDpi xmlns:a14="http://schemas.microsoft.com/office/drawing/2010/main" val="0"/>
              </a:ext>
            </a:extLst>
          </a:blip>
          <a:stretch>
            <a:fillRect/>
          </a:stretch>
        </p:blipFill>
        <p:spPr>
          <a:xfrm>
            <a:off x="343711" y="253067"/>
            <a:ext cx="1374775" cy="1143000"/>
          </a:xfrm>
          <a:prstGeom prst="rect">
            <a:avLst/>
          </a:prstGeom>
          <a:noFill/>
        </p:spPr>
      </p:pic>
      <p:sp>
        <p:nvSpPr>
          <p:cNvPr id="7" name="Text Box 7">
            <a:extLst>
              <a:ext uri="{FF2B5EF4-FFF2-40B4-BE49-F238E27FC236}">
                <a16:creationId xmlns:a16="http://schemas.microsoft.com/office/drawing/2014/main" id="{53541D76-7DEC-44EE-912D-E7182957B455}"/>
              </a:ext>
            </a:extLst>
          </p:cNvPr>
          <p:cNvSpPr txBox="1">
            <a:spLocks noChangeArrowheads="1"/>
          </p:cNvSpPr>
          <p:nvPr>
            <p:custDataLst>
              <p:tags r:id="rId3"/>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8" name="Rectangle 4">
            <a:extLst>
              <a:ext uri="{FF2B5EF4-FFF2-40B4-BE49-F238E27FC236}">
                <a16:creationId xmlns:a16="http://schemas.microsoft.com/office/drawing/2014/main" id="{CF8F8FD9-8ABB-431C-BFF6-825E9771D897}"/>
              </a:ext>
            </a:extLst>
          </p:cNvPr>
          <p:cNvSpPr>
            <a:spLocks noChangeArrowheads="1"/>
          </p:cNvSpPr>
          <p:nvPr>
            <p:custDataLst>
              <p:tags r:id="rId4"/>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Tree>
    <p:extLst>
      <p:ext uri="{BB962C8B-B14F-4D97-AF65-F5344CB8AC3E}">
        <p14:creationId xmlns:p14="http://schemas.microsoft.com/office/powerpoint/2010/main" val="1791070165"/>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CBE05F-D280-4A04-8086-5ACA840864BF}"/>
              </a:ext>
            </a:extLst>
          </p:cNvPr>
          <p:cNvSpPr>
            <a:spLocks noGrp="1"/>
          </p:cNvSpPr>
          <p:nvPr>
            <p:ph type="title"/>
            <p:custDataLst>
              <p:tags r:id="rId1"/>
            </p:custDataLst>
          </p:nvPr>
        </p:nvSpPr>
        <p:spPr>
          <a:xfrm>
            <a:off x="342900" y="1507452"/>
            <a:ext cx="11849100" cy="1325563"/>
          </a:xfrm>
        </p:spPr>
        <p:txBody>
          <a:bodyPr>
            <a:normAutofit/>
          </a:bodyPr>
          <a:lstStyle/>
          <a:p>
            <a:pPr algn="ctr"/>
            <a:r>
              <a:rPr lang="fr-CA" sz="3200" b="1" dirty="0">
                <a:solidFill>
                  <a:schemeClr val="accent1">
                    <a:lumMod val="75000"/>
                  </a:schemeClr>
                </a:solidFill>
                <a:latin typeface="Arial" panose="020B0604020202020204" pitchFamily="34" charset="0"/>
                <a:cs typeface="Arial" panose="020B0604020202020204" pitchFamily="34" charset="0"/>
              </a:rPr>
              <a:t>Commençons par définir l’équité, la diversité et l’inclusion</a:t>
            </a:r>
          </a:p>
        </p:txBody>
      </p:sp>
      <p:sp>
        <p:nvSpPr>
          <p:cNvPr id="3" name="Content Placeholder 2">
            <a:extLst>
              <a:ext uri="{FF2B5EF4-FFF2-40B4-BE49-F238E27FC236}">
                <a16:creationId xmlns:a16="http://schemas.microsoft.com/office/drawing/2014/main" id="{83EE07F7-F510-4ACF-9D9E-831CB22FD5FD}"/>
              </a:ext>
            </a:extLst>
          </p:cNvPr>
          <p:cNvSpPr>
            <a:spLocks noGrp="1"/>
          </p:cNvSpPr>
          <p:nvPr>
            <p:ph idx="1"/>
            <p:custDataLst>
              <p:tags r:id="rId2"/>
            </p:custDataLst>
          </p:nvPr>
        </p:nvSpPr>
        <p:spPr>
          <a:xfrm>
            <a:off x="838200" y="2833015"/>
            <a:ext cx="10515600" cy="3771918"/>
          </a:xfrm>
        </p:spPr>
        <p:txBody>
          <a:bodyPr>
            <a:normAutofit/>
          </a:bodyPr>
          <a:lstStyle/>
          <a:p>
            <a:pPr marL="228600" marR="0" lvl="0" indent="-228600" algn="l" defTabSz="914400" rtl="0" eaLnBrk="1" fontAlgn="auto" latinLnBrk="0" hangingPunct="1">
              <a:lnSpc>
                <a:spcPct val="90000"/>
              </a:lnSpc>
              <a:spcBef>
                <a:spcPts val="1000"/>
              </a:spcBef>
              <a:spcAft>
                <a:spcPct val="0"/>
              </a:spcAft>
              <a:buClrTx/>
              <a:buSzTx/>
              <a:buFont typeface="Arial" panose="020B0604020202020204" pitchFamily="34" charset="0"/>
              <a:buChar char="•"/>
              <a:defRPr/>
            </a:pPr>
            <a:r>
              <a:rPr lang="fr-CA" dirty="0">
                <a:latin typeface="Arial" panose="020B0604020202020204" pitchFamily="34" charset="0"/>
                <a:cs typeface="Arial" panose="020B0604020202020204" pitchFamily="34" charset="0"/>
              </a:rPr>
              <a:t>L’équité, c’est offrir à tout le monde un traitement, un accès, une possibilité ou un avancement juste. L’identité personnelle n’a rien à voir avec le résultat.</a:t>
            </a:r>
          </a:p>
          <a:p>
            <a:pPr marL="228600" marR="0" lvl="0" indent="-228600" algn="l" defTabSz="914400" rtl="0" eaLnBrk="1" fontAlgn="auto" latinLnBrk="0" hangingPunct="1">
              <a:lnSpc>
                <a:spcPct val="90000"/>
              </a:lnSpc>
              <a:spcBef>
                <a:spcPts val="1000"/>
              </a:spcBef>
              <a:spcAft>
                <a:spcPct val="0"/>
              </a:spcAft>
              <a:buClrTx/>
              <a:buSzTx/>
              <a:buFont typeface="Arial" panose="020B0604020202020204" pitchFamily="34" charset="0"/>
              <a:buChar char="•"/>
              <a:defRPr/>
            </a:pPr>
            <a:r>
              <a:rPr lang="fr-CA" dirty="0">
                <a:latin typeface="Arial" panose="020B0604020202020204" pitchFamily="34" charset="0"/>
                <a:cs typeface="Arial" panose="020B0604020202020204" pitchFamily="34" charset="0"/>
              </a:rPr>
              <a:t>La diversité, c’est tout ce qui nous distingue les uns des autres.</a:t>
            </a:r>
          </a:p>
          <a:p>
            <a:r>
              <a:rPr lang="fr-CA" dirty="0">
                <a:latin typeface="Arial" panose="020B0604020202020204" pitchFamily="34" charset="0"/>
                <a:cs typeface="Arial" panose="020B0604020202020204" pitchFamily="34" charset="0"/>
              </a:rPr>
              <a:t>L’inclusion, c’est lorsqu’un regroupement de personnes ont un pouvoir, une voix et un pouvoir décisionnel.</a:t>
            </a:r>
          </a:p>
          <a:p>
            <a:pPr marL="0" indent="0">
              <a:buNone/>
            </a:pPr>
            <a:endParaRPr lang="fr-CA" sz="2400" dirty="0">
              <a:latin typeface="Arial" panose="020B0604020202020204" pitchFamily="34" charset="0"/>
              <a:cs typeface="Arial" panose="020B0604020202020204" pitchFamily="34" charset="0"/>
            </a:endParaRPr>
          </a:p>
          <a:p>
            <a:pPr marL="0" indent="0">
              <a:buNone/>
            </a:pPr>
            <a:r>
              <a:rPr lang="fr-CA" sz="1600" dirty="0">
                <a:latin typeface="Arial" panose="020B0604020202020204" pitchFamily="34" charset="0"/>
                <a:cs typeface="Arial" panose="020B0604020202020204" pitchFamily="34" charset="0"/>
              </a:rPr>
              <a:t>Source : </a:t>
            </a:r>
            <a:r>
              <a:rPr lang="fr-CA" sz="1600" dirty="0">
                <a:latin typeface="Arial" panose="020B0604020202020204" pitchFamily="34" charset="0"/>
                <a:cs typeface="Arial" panose="020B0604020202020204" pitchFamily="34" charset="0"/>
                <a:hlinkClick r:id="rId8"/>
                <a:hlinkMouseOver r:id="rId8"/>
              </a:rPr>
              <a:t>What Diversity, Equity, and Inclusion Really Mean (ideal.com)</a:t>
            </a:r>
            <a:endParaRPr lang="fr-CA" sz="1600" dirty="0">
              <a:latin typeface="Arial" panose="020B0604020202020204" pitchFamily="34" charset="0"/>
              <a:cs typeface="Arial" panose="020B0604020202020204" pitchFamily="34" charset="0"/>
            </a:endParaRPr>
          </a:p>
        </p:txBody>
      </p:sp>
      <p:pic>
        <p:nvPicPr>
          <p:cNvPr id="5" name="Picture 6" descr="logo short">
            <a:extLst>
              <a:ext uri="{FF2B5EF4-FFF2-40B4-BE49-F238E27FC236}">
                <a16:creationId xmlns:a16="http://schemas.microsoft.com/office/drawing/2014/main" id="{64567CF7-F76E-4603-975A-CA9102AB90BD}"/>
              </a:ext>
            </a:extLst>
          </p:cNvPr>
          <p:cNvPicPr>
            <a:picLocks noChangeAspect="1" noChangeArrowheads="1"/>
          </p:cNvPicPr>
          <p:nvPr>
            <p:custDataLst>
              <p:tags r:id="rId3"/>
            </p:custDataLst>
          </p:nvPr>
        </p:nvPicPr>
        <p:blipFill>
          <a:blip r:embed="rId9">
            <a:extLst>
              <a:ext uri="{28A0092B-C50C-407E-A947-70E740481C1C}">
                <a14:useLocalDpi xmlns:a14="http://schemas.microsoft.com/office/drawing/2010/main" val="0"/>
              </a:ext>
            </a:extLst>
          </a:blip>
          <a:stretch>
            <a:fillRect/>
          </a:stretch>
        </p:blipFill>
        <p:spPr>
          <a:xfrm>
            <a:off x="343711" y="253067"/>
            <a:ext cx="1374775" cy="1143000"/>
          </a:xfrm>
          <a:prstGeom prst="rect">
            <a:avLst/>
          </a:prstGeom>
          <a:noFill/>
        </p:spPr>
      </p:pic>
      <p:sp>
        <p:nvSpPr>
          <p:cNvPr id="7" name="Text Box 7">
            <a:extLst>
              <a:ext uri="{FF2B5EF4-FFF2-40B4-BE49-F238E27FC236}">
                <a16:creationId xmlns:a16="http://schemas.microsoft.com/office/drawing/2014/main" id="{288A0E86-47FC-4475-8282-36C389812FD0}"/>
              </a:ext>
            </a:extLst>
          </p:cNvPr>
          <p:cNvSpPr txBox="1">
            <a:spLocks noChangeArrowheads="1"/>
          </p:cNvSpPr>
          <p:nvPr>
            <p:custDataLst>
              <p:tags r:id="rId4"/>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8" name="Rectangle 4">
            <a:extLst>
              <a:ext uri="{FF2B5EF4-FFF2-40B4-BE49-F238E27FC236}">
                <a16:creationId xmlns:a16="http://schemas.microsoft.com/office/drawing/2014/main" id="{D4564E80-2987-4F95-80A3-4C6708D2F949}"/>
              </a:ext>
            </a:extLst>
          </p:cNvPr>
          <p:cNvSpPr>
            <a:spLocks noChangeArrowheads="1"/>
          </p:cNvSpPr>
          <p:nvPr>
            <p:custDataLst>
              <p:tags r:id="rId5"/>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Tree>
    <p:extLst>
      <p:ext uri="{BB962C8B-B14F-4D97-AF65-F5344CB8AC3E}">
        <p14:creationId xmlns:p14="http://schemas.microsoft.com/office/powerpoint/2010/main" val="590702481"/>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dirty="0">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dirty="0">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dirty="0">
              <a:latin typeface="Arial"/>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custDataLst>
              <p:tags r:id="rId7"/>
            </p:custDataLst>
          </p:nvPr>
        </p:nvSpPr>
        <p:spPr>
          <a:xfrm>
            <a:off x="361036" y="2994293"/>
            <a:ext cx="3402456" cy="1754326"/>
          </a:xfrm>
          <a:prstGeom prst="rect">
            <a:avLst/>
          </a:prstGeom>
        </p:spPr>
        <p:txBody>
          <a:bodyPr wrap="square">
            <a:spAutoFit/>
          </a:bodyPr>
          <a:lstStyle/>
          <a:p>
            <a:r>
              <a:rPr lang="fr-CA" sz="3600" b="1" dirty="0">
                <a:solidFill>
                  <a:schemeClr val="accent1">
                    <a:lumMod val="75000"/>
                  </a:schemeClr>
                </a:solidFill>
              </a:rPr>
              <a:t>Que sont les</a:t>
            </a:r>
          </a:p>
          <a:p>
            <a:r>
              <a:rPr lang="fr-CA" sz="3600" b="1" dirty="0">
                <a:solidFill>
                  <a:schemeClr val="accent1">
                    <a:lumMod val="75000"/>
                  </a:schemeClr>
                </a:solidFill>
              </a:rPr>
              <a:t>valeurs fondamentales?</a:t>
            </a:r>
          </a:p>
        </p:txBody>
      </p:sp>
      <p:sp>
        <p:nvSpPr>
          <p:cNvPr id="12" name="TextBox 11">
            <a:extLst>
              <a:ext uri="{FF2B5EF4-FFF2-40B4-BE49-F238E27FC236}">
                <a16:creationId xmlns:a16="http://schemas.microsoft.com/office/drawing/2014/main" id="{F8B8159F-A861-4171-BBB0-0D104C90D76B}"/>
              </a:ext>
            </a:extLst>
          </p:cNvPr>
          <p:cNvSpPr txBox="1"/>
          <p:nvPr>
            <p:custDataLst>
              <p:tags r:id="rId8"/>
            </p:custDataLst>
          </p:nvPr>
        </p:nvSpPr>
        <p:spPr>
          <a:xfrm>
            <a:off x="3709663" y="2486162"/>
            <a:ext cx="7765360" cy="3785652"/>
          </a:xfrm>
          <a:prstGeom prst="rect">
            <a:avLst/>
          </a:prstGeom>
          <a:noFill/>
        </p:spPr>
        <p:txBody>
          <a:bodyPr wrap="square">
            <a:spAutoFit/>
          </a:bodyPr>
          <a:lstStyle/>
          <a:p>
            <a:r>
              <a:rPr lang="fr-CA" sz="4000" dirty="0"/>
              <a:t>« Nos valeurs fondamentales sont les valeurs qui forment les assises de notre travail et de notre comportement. »</a:t>
            </a:r>
          </a:p>
          <a:p>
            <a:r>
              <a:rPr lang="fr-CA" sz="4000" dirty="0"/>
              <a:t>– Universal Competencies (ajouter hyperlien)</a:t>
            </a:r>
          </a:p>
        </p:txBody>
      </p:sp>
    </p:spTree>
    <p:extLst>
      <p:ext uri="{BB962C8B-B14F-4D97-AF65-F5344CB8AC3E}">
        <p14:creationId xmlns:p14="http://schemas.microsoft.com/office/powerpoint/2010/main" val="4242214353"/>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2358A8-8488-4891-A07D-60BE35FBA96E}"/>
              </a:ext>
            </a:extLst>
          </p:cNvPr>
          <p:cNvSpPr>
            <a:spLocks noGrp="1"/>
          </p:cNvSpPr>
          <p:nvPr>
            <p:ph type="title"/>
            <p:custDataLst>
              <p:tags r:id="rId1"/>
            </p:custDataLst>
          </p:nvPr>
        </p:nvSpPr>
        <p:spPr>
          <a:xfrm>
            <a:off x="543732" y="1949154"/>
            <a:ext cx="10515600" cy="1325563"/>
          </a:xfrm>
        </p:spPr>
        <p:txBody>
          <a:bodyPr>
            <a:normAutofit/>
          </a:bodyPr>
          <a:lstStyle/>
          <a:p>
            <a:pPr algn="ctr"/>
            <a:r>
              <a:rPr lang="fr-CA" sz="4000" b="1" dirty="0">
                <a:solidFill>
                  <a:schemeClr val="accent1">
                    <a:lumMod val="75000"/>
                  </a:schemeClr>
                </a:solidFill>
                <a:latin typeface="Arial" panose="020B0604020202020204" pitchFamily="34" charset="0"/>
                <a:cs typeface="Arial" panose="020B0604020202020204" pitchFamily="34" charset="0"/>
              </a:rPr>
              <a:t>Valeurs fondamentales : équité, diversité et inclusion</a:t>
            </a:r>
          </a:p>
        </p:txBody>
      </p:sp>
      <p:sp>
        <p:nvSpPr>
          <p:cNvPr id="3" name="Content Placeholder 2">
            <a:extLst>
              <a:ext uri="{FF2B5EF4-FFF2-40B4-BE49-F238E27FC236}">
                <a16:creationId xmlns:a16="http://schemas.microsoft.com/office/drawing/2014/main" id="{2352DE07-780C-48E2-B1AC-D6918C7E021C}"/>
              </a:ext>
            </a:extLst>
          </p:cNvPr>
          <p:cNvSpPr>
            <a:spLocks noGrp="1"/>
          </p:cNvSpPr>
          <p:nvPr>
            <p:ph idx="1"/>
            <p:custDataLst>
              <p:tags r:id="rId2"/>
            </p:custDataLst>
          </p:nvPr>
        </p:nvSpPr>
        <p:spPr>
          <a:xfrm>
            <a:off x="838200" y="3368380"/>
            <a:ext cx="10515600" cy="3257819"/>
          </a:xfrm>
        </p:spPr>
        <p:txBody>
          <a:bodyPr>
            <a:normAutofit/>
          </a:bodyPr>
          <a:lstStyle/>
          <a:p>
            <a:pPr marL="0" indent="0">
              <a:buNone/>
            </a:pPr>
            <a:endParaRPr lang="fr-CA" sz="4000" dirty="0">
              <a:latin typeface="Arial" panose="020B0604020202020204" pitchFamily="34" charset="0"/>
              <a:cs typeface="Arial" panose="020B0604020202020204" pitchFamily="34" charset="0"/>
            </a:endParaRPr>
          </a:p>
          <a:p>
            <a:pPr marL="0" indent="0">
              <a:buNone/>
            </a:pPr>
            <a:r>
              <a:rPr lang="fr-CA" sz="3600" dirty="0">
                <a:latin typeface="Arial" panose="020B0604020202020204" pitchFamily="34" charset="0"/>
                <a:cs typeface="Arial" panose="020B0604020202020204" pitchFamily="34" charset="0"/>
              </a:rPr>
              <a:t>Lorsque l’équité, la diversité et l’inclusion sont des valeurs fondamentales – les vôtres et celles des écoles et conseils scolaires – comment ça se présente, quel est l’effet et à quoi ça ressemble?</a:t>
            </a:r>
          </a:p>
        </p:txBody>
      </p:sp>
      <p:pic>
        <p:nvPicPr>
          <p:cNvPr id="5" name="Picture 6" descr="logo short">
            <a:extLst>
              <a:ext uri="{FF2B5EF4-FFF2-40B4-BE49-F238E27FC236}">
                <a16:creationId xmlns:a16="http://schemas.microsoft.com/office/drawing/2014/main" id="{37DCCA8F-3CA7-4D3B-93CC-C9214E6FE99E}"/>
              </a:ext>
            </a:extLst>
          </p:cNvPr>
          <p:cNvPicPr>
            <a:picLocks noChangeAspect="1" noChangeArrowheads="1"/>
          </p:cNvPicPr>
          <p:nvPr>
            <p:custDataLst>
              <p:tags r:id="rId3"/>
            </p:custDataLst>
          </p:nvPr>
        </p:nvPicPr>
        <p:blipFill>
          <a:blip r:embed="rId8">
            <a:extLst>
              <a:ext uri="{28A0092B-C50C-407E-A947-70E740481C1C}">
                <a14:useLocalDpi xmlns:a14="http://schemas.microsoft.com/office/drawing/2010/main" val="0"/>
              </a:ext>
            </a:extLst>
          </a:blip>
          <a:stretch>
            <a:fillRect/>
          </a:stretch>
        </p:blipFill>
        <p:spPr>
          <a:xfrm>
            <a:off x="343711" y="253067"/>
            <a:ext cx="1374775" cy="1143000"/>
          </a:xfrm>
          <a:prstGeom prst="rect">
            <a:avLst/>
          </a:prstGeom>
          <a:noFill/>
        </p:spPr>
      </p:pic>
      <p:sp>
        <p:nvSpPr>
          <p:cNvPr id="7" name="Text Box 7">
            <a:extLst>
              <a:ext uri="{FF2B5EF4-FFF2-40B4-BE49-F238E27FC236}">
                <a16:creationId xmlns:a16="http://schemas.microsoft.com/office/drawing/2014/main" id="{885E742C-7909-4EA2-97C5-4348A8FA41A2}"/>
              </a:ext>
            </a:extLst>
          </p:cNvPr>
          <p:cNvSpPr txBox="1">
            <a:spLocks noChangeArrowheads="1"/>
          </p:cNvSpPr>
          <p:nvPr>
            <p:custDataLst>
              <p:tags r:id="rId4"/>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8" name="Rectangle 4">
            <a:extLst>
              <a:ext uri="{FF2B5EF4-FFF2-40B4-BE49-F238E27FC236}">
                <a16:creationId xmlns:a16="http://schemas.microsoft.com/office/drawing/2014/main" id="{F5C738A3-0DAB-4CBA-8D04-7F46B7ADBE54}"/>
              </a:ext>
            </a:extLst>
          </p:cNvPr>
          <p:cNvSpPr>
            <a:spLocks noChangeArrowheads="1"/>
          </p:cNvSpPr>
          <p:nvPr>
            <p:custDataLst>
              <p:tags r:id="rId5"/>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Tree>
    <p:extLst>
      <p:ext uri="{BB962C8B-B14F-4D97-AF65-F5344CB8AC3E}">
        <p14:creationId xmlns:p14="http://schemas.microsoft.com/office/powerpoint/2010/main" val="964925918"/>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718486" y="917183"/>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dirty="0">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dirty="0">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dirty="0">
              <a:latin typeface="Arial"/>
              <a:ea typeface="ＭＳ Ｐゴシック" charset="-128"/>
            </a:endParaRPr>
          </a:p>
        </p:txBody>
      </p:sp>
      <p:sp>
        <p:nvSpPr>
          <p:cNvPr id="2" name="Rectangle 1">
            <a:extLst>
              <a:ext uri="{FF2B5EF4-FFF2-40B4-BE49-F238E27FC236}">
                <a16:creationId xmlns:a16="http://schemas.microsoft.com/office/drawing/2014/main" id="{A78F7975-CA25-43D3-A144-C89AA10DC2BE}"/>
              </a:ext>
            </a:extLst>
          </p:cNvPr>
          <p:cNvSpPr/>
          <p:nvPr>
            <p:custDataLst>
              <p:tags r:id="rId7"/>
            </p:custDataLst>
          </p:nvPr>
        </p:nvSpPr>
        <p:spPr>
          <a:xfrm>
            <a:off x="1349886" y="2544815"/>
            <a:ext cx="10129802" cy="707886"/>
          </a:xfrm>
          <a:prstGeom prst="rect">
            <a:avLst/>
          </a:prstGeom>
        </p:spPr>
        <p:txBody>
          <a:bodyPr wrap="square">
            <a:spAutoFit/>
          </a:bodyPr>
          <a:lstStyle/>
          <a:p>
            <a:pPr algn="ctr"/>
            <a:r>
              <a:rPr lang="fr-CA" sz="4000" b="1" dirty="0">
                <a:solidFill>
                  <a:schemeClr val="accent1">
                    <a:lumMod val="75000"/>
                  </a:schemeClr>
                </a:solidFill>
              </a:rPr>
              <a:t>EXPLORER VOS VALEURS FONDAMENTALES</a:t>
            </a:r>
          </a:p>
        </p:txBody>
      </p:sp>
      <p:sp>
        <p:nvSpPr>
          <p:cNvPr id="7" name="Content Placeholder 6">
            <a:extLst>
              <a:ext uri="{FF2B5EF4-FFF2-40B4-BE49-F238E27FC236}">
                <a16:creationId xmlns:a16="http://schemas.microsoft.com/office/drawing/2014/main" id="{5FF5169B-C5ED-46D1-869A-4949FF463D06}"/>
              </a:ext>
            </a:extLst>
          </p:cNvPr>
          <p:cNvSpPr>
            <a:spLocks noGrp="1"/>
          </p:cNvSpPr>
          <p:nvPr>
            <p:ph idx="1"/>
            <p:custDataLst>
              <p:tags r:id="rId8"/>
            </p:custDataLst>
          </p:nvPr>
        </p:nvSpPr>
        <p:spPr>
          <a:xfrm>
            <a:off x="2062264" y="3820125"/>
            <a:ext cx="9071152" cy="2447326"/>
          </a:xfrm>
        </p:spPr>
        <p:txBody>
          <a:bodyPr>
            <a:normAutofit fontScale="92500"/>
          </a:bodyPr>
          <a:lstStyle/>
          <a:p>
            <a:r>
              <a:rPr lang="fr-CA" sz="3100" dirty="0"/>
              <a:t>Qui vous inspire et pourquoi?</a:t>
            </a:r>
          </a:p>
          <a:p>
            <a:r>
              <a:rPr lang="fr-CA" sz="3100" dirty="0"/>
              <a:t>Que dites-vous que vous allez faire, mais ne faites jamais?</a:t>
            </a:r>
          </a:p>
          <a:p>
            <a:r>
              <a:rPr lang="fr-CA" sz="3100" dirty="0"/>
              <a:t>Si vous deviez apporter un seul changement profond dans votre vie maintenant pour la rendre meilleure, qu’est-ce que ça serait et pourquoi?</a:t>
            </a:r>
          </a:p>
        </p:txBody>
      </p:sp>
    </p:spTree>
    <p:extLst>
      <p:ext uri="{BB962C8B-B14F-4D97-AF65-F5344CB8AC3E}">
        <p14:creationId xmlns:p14="http://schemas.microsoft.com/office/powerpoint/2010/main" val="1501441835"/>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410" name="Picture 6" descr="logo short">
            <a:extLst>
              <a:ext uri="{FF2B5EF4-FFF2-40B4-BE49-F238E27FC236}">
                <a16:creationId xmlns:a16="http://schemas.microsoft.com/office/drawing/2014/main" id="{50BEF5F8-CD4D-F64E-B29B-19E8297BE117}"/>
              </a:ext>
            </a:extLst>
          </p:cNvPr>
          <p:cNvPicPr>
            <a:picLocks noGrp="1" noChangeAspect="1" noChangeArrowheads="1"/>
          </p:cNvPicPr>
          <p:nvPr>
            <p:ph type="title"/>
            <p:custDataLst>
              <p:tags r:id="rId1"/>
            </p:custDataLst>
          </p:nvPr>
        </p:nvPicPr>
        <p:blipFill>
          <a:blip r:embed="rId10">
            <a:extLst>
              <a:ext uri="{28A0092B-C50C-407E-A947-70E740481C1C}">
                <a14:useLocalDpi xmlns:a14="http://schemas.microsoft.com/office/drawing/2010/main" val="0"/>
              </a:ext>
            </a:extLst>
          </a:blip>
          <a:stretch>
            <a:fillRect/>
          </a:stretch>
        </p:blipFill>
        <p:spPr>
          <a:xfrm>
            <a:off x="343711" y="253067"/>
            <a:ext cx="1374775" cy="1143000"/>
          </a:xfrm>
          <a:noFill/>
        </p:spPr>
      </p:pic>
      <p:sp>
        <p:nvSpPr>
          <p:cNvPr id="17411" name="Text Box 7">
            <a:extLst>
              <a:ext uri="{FF2B5EF4-FFF2-40B4-BE49-F238E27FC236}">
                <a16:creationId xmlns:a16="http://schemas.microsoft.com/office/drawing/2014/main" id="{E8E86B2E-398E-A04C-82BA-83D7BBF96818}"/>
              </a:ext>
            </a:extLst>
          </p:cNvPr>
          <p:cNvSpPr txBox="1">
            <a:spLocks noChangeArrowheads="1"/>
          </p:cNvSpPr>
          <p:nvPr>
            <p:custDataLst>
              <p:tags r:id="rId2"/>
            </p:custDataLst>
          </p:nvPr>
        </p:nvSpPr>
        <p:spPr bwMode="auto">
          <a:xfrm>
            <a:off x="2062264" y="333375"/>
            <a:ext cx="9786025"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algn="ctr" eaLnBrk="1" hangingPunct="1">
              <a:spcBef>
                <a:spcPct val="0"/>
              </a:spcBef>
              <a:buFontTx/>
              <a:buNone/>
            </a:pPr>
            <a:r>
              <a:rPr lang="fr-CA" altLang="en-US" sz="2800" b="1" dirty="0">
                <a:solidFill>
                  <a:srgbClr val="C00000"/>
                </a:solidFill>
              </a:rPr>
              <a:t>Institut de leadership en éducation de l’Ontario</a:t>
            </a:r>
          </a:p>
        </p:txBody>
      </p:sp>
      <p:sp>
        <p:nvSpPr>
          <p:cNvPr id="17418" name="Rectangle 4">
            <a:extLst>
              <a:ext uri="{FF2B5EF4-FFF2-40B4-BE49-F238E27FC236}">
                <a16:creationId xmlns:a16="http://schemas.microsoft.com/office/drawing/2014/main" id="{708B3BB6-496E-3843-BF62-130AA0DDB1B6}"/>
              </a:ext>
            </a:extLst>
          </p:cNvPr>
          <p:cNvSpPr>
            <a:spLocks noChangeArrowheads="1"/>
          </p:cNvSpPr>
          <p:nvPr>
            <p:custDataLst>
              <p:tags r:id="rId3"/>
            </p:custDataLst>
          </p:nvPr>
        </p:nvSpPr>
        <p:spPr bwMode="auto">
          <a:xfrm>
            <a:off x="1613555" y="943635"/>
            <a:ext cx="10129803"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algn="ctr">
              <a:spcAft>
                <a:spcPct val="0"/>
              </a:spcAft>
              <a:buNone/>
            </a:pPr>
            <a:r>
              <a:rPr lang="fr-CA" sz="2400" b="1" i="1" dirty="0">
                <a:solidFill>
                  <a:schemeClr val="accent5">
                    <a:lumMod val="50000"/>
                  </a:schemeClr>
                </a:solidFill>
                <a:latin typeface="+mn-lt"/>
                <a:ea typeface="Cambria" panose="02040503050406030204" pitchFamily="18" charset="0"/>
                <a:cs typeface="Times New Roman" panose="02020603050405020304" pitchFamily="18" charset="0"/>
              </a:rPr>
              <a:t>La collaboration des leaders en Ontario assure la réussite, l’équité et le bien-être des élèves.</a:t>
            </a:r>
          </a:p>
        </p:txBody>
      </p:sp>
      <p:sp>
        <p:nvSpPr>
          <p:cNvPr id="3" name="Rectangle 17">
            <a:extLst>
              <a:ext uri="{FF2B5EF4-FFF2-40B4-BE49-F238E27FC236}">
                <a16:creationId xmlns:a16="http://schemas.microsoft.com/office/drawing/2014/main" id="{2CC93119-9796-5646-8696-4CC20C0273A2}"/>
              </a:ext>
            </a:extLst>
          </p:cNvPr>
          <p:cNvSpPr>
            <a:spLocks noChangeArrowheads="1"/>
          </p:cNvSpPr>
          <p:nvPr>
            <p:custDataLst>
              <p:tags r:id="rId4"/>
            </p:custDataLst>
          </p:nvPr>
        </p:nvSpPr>
        <p:spPr bwMode="auto">
          <a:xfrm>
            <a:off x="4678364" y="3214172"/>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dirty="0">
              <a:latin typeface="Arial"/>
              <a:ea typeface="ＭＳ Ｐゴシック" charset="-128"/>
            </a:endParaRPr>
          </a:p>
        </p:txBody>
      </p:sp>
      <p:sp>
        <p:nvSpPr>
          <p:cNvPr id="4" name="Rectangle 19">
            <a:extLst>
              <a:ext uri="{FF2B5EF4-FFF2-40B4-BE49-F238E27FC236}">
                <a16:creationId xmlns:a16="http://schemas.microsoft.com/office/drawing/2014/main" id="{A6D58522-239F-1346-890F-ADB347582318}"/>
              </a:ext>
            </a:extLst>
          </p:cNvPr>
          <p:cNvSpPr>
            <a:spLocks noChangeArrowheads="1"/>
          </p:cNvSpPr>
          <p:nvPr>
            <p:custDataLst>
              <p:tags r:id="rId5"/>
            </p:custDataLst>
          </p:nvPr>
        </p:nvSpPr>
        <p:spPr bwMode="auto">
          <a:xfrm>
            <a:off x="6413501" y="347134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dirty="0">
              <a:latin typeface="Arial"/>
              <a:ea typeface="ＭＳ Ｐゴシック" charset="-128"/>
            </a:endParaRPr>
          </a:p>
        </p:txBody>
      </p:sp>
      <p:sp>
        <p:nvSpPr>
          <p:cNvPr id="5" name="Rectangle 21">
            <a:extLst>
              <a:ext uri="{FF2B5EF4-FFF2-40B4-BE49-F238E27FC236}">
                <a16:creationId xmlns:a16="http://schemas.microsoft.com/office/drawing/2014/main" id="{68264E1F-1803-4646-ABF6-739C3BE5F02A}"/>
              </a:ext>
            </a:extLst>
          </p:cNvPr>
          <p:cNvSpPr>
            <a:spLocks noChangeArrowheads="1"/>
          </p:cNvSpPr>
          <p:nvPr>
            <p:custDataLst>
              <p:tags r:id="rId6"/>
            </p:custDataLst>
          </p:nvPr>
        </p:nvSpPr>
        <p:spPr bwMode="auto">
          <a:xfrm>
            <a:off x="3425826" y="3820597"/>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defRPr/>
            </a:pPr>
            <a:endParaRPr lang="en-US" dirty="0">
              <a:latin typeface="Arial"/>
              <a:ea typeface="ＭＳ Ｐゴシック" charset="-128"/>
            </a:endParaRPr>
          </a:p>
        </p:txBody>
      </p:sp>
      <p:sp>
        <p:nvSpPr>
          <p:cNvPr id="7" name="Content Placeholder 6">
            <a:extLst>
              <a:ext uri="{FF2B5EF4-FFF2-40B4-BE49-F238E27FC236}">
                <a16:creationId xmlns:a16="http://schemas.microsoft.com/office/drawing/2014/main" id="{F6B761F5-1C4F-4297-A616-5472DD88D9E4}"/>
              </a:ext>
            </a:extLst>
          </p:cNvPr>
          <p:cNvSpPr>
            <a:spLocks noGrp="1"/>
          </p:cNvSpPr>
          <p:nvPr>
            <p:ph idx="1"/>
            <p:custDataLst>
              <p:tags r:id="rId7"/>
            </p:custDataLst>
          </p:nvPr>
        </p:nvSpPr>
        <p:spPr>
          <a:xfrm>
            <a:off x="1398194" y="2096661"/>
            <a:ext cx="9628095" cy="4427964"/>
          </a:xfrm>
        </p:spPr>
        <p:txBody>
          <a:bodyPr>
            <a:noAutofit/>
          </a:bodyPr>
          <a:lstStyle/>
          <a:p>
            <a:pPr marL="0" indent="0" algn="ctr">
              <a:buNone/>
            </a:pPr>
            <a:endParaRPr lang="fr-CA" sz="3200" b="1" dirty="0">
              <a:solidFill>
                <a:schemeClr val="accent1">
                  <a:lumMod val="75000"/>
                </a:schemeClr>
              </a:solidFill>
              <a:effectLst/>
              <a:highlight>
                <a:srgbClr val="00FFFF"/>
              </a:highlight>
              <a:latin typeface="Arial" panose="020B0604020202020204" pitchFamily="34" charset="0"/>
              <a:ea typeface="Calibri" panose="020F0502020204030204" pitchFamily="34" charset="0"/>
              <a:cs typeface="Arial" panose="020B0604020202020204" pitchFamily="34" charset="0"/>
            </a:endParaRPr>
          </a:p>
          <a:p>
            <a:pPr marL="0" indent="0" algn="ctr">
              <a:buNone/>
            </a:pPr>
            <a:r>
              <a:rPr lang="fr-CA" sz="4000" b="1" dirty="0">
                <a:solidFill>
                  <a:schemeClr val="accent1">
                    <a:lumMod val="75000"/>
                  </a:schemeClr>
                </a:solidFill>
              </a:rPr>
              <a:t>IDENTIFIEZ VOS VALEURS FONDAMENTALES</a:t>
            </a:r>
          </a:p>
          <a:p>
            <a:pPr marL="0" indent="0" algn="ctr">
              <a:buNone/>
            </a:pPr>
            <a:endParaRPr lang="fr-CA" sz="3200" b="1" dirty="0">
              <a:effectLst/>
              <a:latin typeface="Arial" panose="020B0604020202020204" pitchFamily="34" charset="0"/>
              <a:ea typeface="Calibri" panose="020F0502020204030204" pitchFamily="34" charset="0"/>
              <a:cs typeface="Arial" panose="020B0604020202020204" pitchFamily="34" charset="0"/>
            </a:endParaRPr>
          </a:p>
          <a:p>
            <a:pPr marL="0" indent="0">
              <a:buNone/>
            </a:pPr>
            <a:r>
              <a:rPr lang="fr-CA" sz="3200" dirty="0">
                <a:effectLst/>
                <a:latin typeface="Arial" panose="020B0604020202020204" pitchFamily="34" charset="0"/>
                <a:ea typeface="Calibri" panose="020F0502020204030204" pitchFamily="34" charset="0"/>
                <a:cs typeface="Arial" panose="020B0604020202020204" pitchFamily="34" charset="0"/>
              </a:rPr>
              <a:t>Visionner la vidéo </a:t>
            </a:r>
            <a:r>
              <a:rPr lang="fr-CA" sz="3200" i="1" u="sng" dirty="0">
                <a:solidFill>
                  <a:srgbClr val="0563C1"/>
                </a:solidFill>
                <a:effectLst/>
                <a:latin typeface="Arial" panose="020B0604020202020204" pitchFamily="34" charset="0"/>
                <a:ea typeface="Calibri" panose="020F0502020204030204" pitchFamily="34" charset="0"/>
                <a:cs typeface="Arial" panose="020B0604020202020204" pitchFamily="34" charset="0"/>
                <a:hlinkClick r:id="rId11"/>
                <a:hlinkMouseOver r:id="rId11"/>
              </a:rPr>
              <a:t>Steve Kerr: Core Values in action</a:t>
            </a:r>
            <a:endParaRPr lang="fr-CA" sz="3200" i="1" dirty="0">
              <a:effectLst/>
              <a:latin typeface="Arial" panose="020B0604020202020204" pitchFamily="34" charset="0"/>
              <a:ea typeface="Calibri" panose="020F0502020204030204" pitchFamily="34" charset="0"/>
              <a:cs typeface="Arial" panose="020B0604020202020204" pitchFamily="34" charset="0"/>
            </a:endParaRPr>
          </a:p>
          <a:p>
            <a:pPr marL="0" indent="0">
              <a:buNone/>
            </a:pPr>
            <a:r>
              <a:rPr lang="fr-CA" sz="3200" dirty="0"/>
              <a:t>Faites l’exercice </a:t>
            </a:r>
            <a:r>
              <a:rPr lang="fr-CA" sz="3200" dirty="0">
                <a:ea typeface="Times New Roman" panose="02020603050405020304" pitchFamily="18" charset="0"/>
              </a:rPr>
              <a:t>sur les valeurs fondamentales :</a:t>
            </a:r>
            <a:endParaRPr lang="fr-CA" dirty="0">
              <a:ea typeface="Times New Roman" panose="02020603050405020304" pitchFamily="18" charset="0"/>
            </a:endParaRPr>
          </a:p>
          <a:p>
            <a:pPr marL="2743200" lvl="6" indent="0">
              <a:buNone/>
            </a:pPr>
            <a:r>
              <a:rPr lang="fr-CA" sz="2400" dirty="0">
                <a:latin typeface="Arial" panose="020B0604020202020204" pitchFamily="34" charset="0"/>
                <a:ea typeface="Calibri" panose="020F0502020204030204" pitchFamily="34" charset="0"/>
                <a:cs typeface="Arial" panose="020B0604020202020204" pitchFamily="34" charset="0"/>
              </a:rPr>
              <a:t>p</a:t>
            </a:r>
            <a:r>
              <a:rPr lang="fr-CA" sz="2400" dirty="0">
                <a:effectLst/>
                <a:latin typeface="Arial" panose="020B0604020202020204" pitchFamily="34" charset="0"/>
                <a:ea typeface="Calibri" panose="020F0502020204030204" pitchFamily="34" charset="0"/>
                <a:cs typeface="Arial" panose="020B0604020202020204" pitchFamily="34" charset="0"/>
              </a:rPr>
              <a:t>age 2 de la feuille de réflexion</a:t>
            </a:r>
          </a:p>
          <a:p>
            <a:pPr marL="0" indent="0">
              <a:buNone/>
            </a:pPr>
            <a:endParaRPr lang="fr-CA" sz="3200" dirty="0">
              <a:effectLst/>
              <a:latin typeface="Arial" panose="020B0604020202020204" pitchFamily="34" charset="0"/>
              <a:ea typeface="Calibri" panose="020F0502020204030204" pitchFamily="34" charset="0"/>
              <a:cs typeface="Arial" panose="020B0604020202020204" pitchFamily="34" charset="0"/>
            </a:endParaRPr>
          </a:p>
          <a:p>
            <a:pPr marL="0" indent="0">
              <a:buNone/>
            </a:pPr>
            <a:endParaRPr lang="fr-CA" sz="3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2124503"/>
      </p:ext>
    </p:extLst>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OS" val="Unix 4.14 unknown"/>
  <p:tag name="AS_RELEASE_DATE" val="2020.02.29"/>
  <p:tag name="AS_TITLE" val="Aspose.Slides for Java"/>
  <p:tag name="AS_VERSION" val="20.2"/>
</p:tagLst>
</file>

<file path=ppt/tags/tag10.xml><?xml version="1.0" encoding="utf-8"?>
<p:tagLst xmlns:a="http://schemas.openxmlformats.org/drawingml/2006/main" xmlns:r="http://schemas.openxmlformats.org/officeDocument/2006/relationships" xmlns:p="http://schemas.openxmlformats.org/presentationml/2006/main">
  <p:tag name="NUM" val="5"/>
</p:tagLst>
</file>

<file path=ppt/tags/tag11.xml><?xml version="1.0" encoding="utf-8"?>
<p:tagLst xmlns:a="http://schemas.openxmlformats.org/drawingml/2006/main" xmlns:r="http://schemas.openxmlformats.org/officeDocument/2006/relationships" xmlns:p="http://schemas.openxmlformats.org/presentationml/2006/main">
  <p:tag name="NUM" val="6"/>
</p:tagLst>
</file>

<file path=ppt/tags/tag12.xml><?xml version="1.0" encoding="utf-8"?>
<p:tagLst xmlns:a="http://schemas.openxmlformats.org/drawingml/2006/main" xmlns:r="http://schemas.openxmlformats.org/officeDocument/2006/relationships" xmlns:p="http://schemas.openxmlformats.org/presentationml/2006/main">
  <p:tag name="NUM" val="7"/>
</p:tagLst>
</file>

<file path=ppt/tags/tag13.xml><?xml version="1.0" encoding="utf-8"?>
<p:tagLst xmlns:a="http://schemas.openxmlformats.org/drawingml/2006/main" xmlns:r="http://schemas.openxmlformats.org/officeDocument/2006/relationships" xmlns:p="http://schemas.openxmlformats.org/presentationml/2006/main">
  <p:tag name="NUM" val="8"/>
</p:tagLst>
</file>

<file path=ppt/tags/tag14.xml><?xml version="1.0" encoding="utf-8"?>
<p:tagLst xmlns:a="http://schemas.openxmlformats.org/drawingml/2006/main" xmlns:r="http://schemas.openxmlformats.org/officeDocument/2006/relationships" xmlns:p="http://schemas.openxmlformats.org/presentationml/2006/main">
  <p:tag name="NUM" val="9"/>
</p:tagLst>
</file>

<file path=ppt/tags/tag15.xml><?xml version="1.0" encoding="utf-8"?>
<p:tagLst xmlns:a="http://schemas.openxmlformats.org/drawingml/2006/main" xmlns:r="http://schemas.openxmlformats.org/officeDocument/2006/relationships" xmlns:p="http://schemas.openxmlformats.org/presentationml/2006/main">
  <p:tag name="NUM" val="1"/>
</p:tagLst>
</file>

<file path=ppt/tags/tag16.xml><?xml version="1.0" encoding="utf-8"?>
<p:tagLst xmlns:a="http://schemas.openxmlformats.org/drawingml/2006/main" xmlns:r="http://schemas.openxmlformats.org/officeDocument/2006/relationships" xmlns:p="http://schemas.openxmlformats.org/presentationml/2006/main">
  <p:tag name="NUM" val="2"/>
</p:tagLst>
</file>

<file path=ppt/tags/tag17.xml><?xml version="1.0" encoding="utf-8"?>
<p:tagLst xmlns:a="http://schemas.openxmlformats.org/drawingml/2006/main" xmlns:r="http://schemas.openxmlformats.org/officeDocument/2006/relationships" xmlns:p="http://schemas.openxmlformats.org/presentationml/2006/main">
  <p:tag name="NUM" val="3"/>
</p:tagLst>
</file>

<file path=ppt/tags/tag18.xml><?xml version="1.0" encoding="utf-8"?>
<p:tagLst xmlns:a="http://schemas.openxmlformats.org/drawingml/2006/main" xmlns:r="http://schemas.openxmlformats.org/officeDocument/2006/relationships" xmlns:p="http://schemas.openxmlformats.org/presentationml/2006/main">
  <p:tag name="NUM" val="4"/>
</p:tagLst>
</file>

<file path=ppt/tags/tag19.xml><?xml version="1.0" encoding="utf-8"?>
<p:tagLst xmlns:a="http://schemas.openxmlformats.org/drawingml/2006/main" xmlns:r="http://schemas.openxmlformats.org/officeDocument/2006/relationships" xmlns:p="http://schemas.openxmlformats.org/presentationml/2006/main">
  <p:tag name="NUM" val="1"/>
</p:tagLst>
</file>

<file path=ppt/tags/tag2.xml><?xml version="1.0" encoding="utf-8"?>
<p:tagLst xmlns:a="http://schemas.openxmlformats.org/drawingml/2006/main" xmlns:r="http://schemas.openxmlformats.org/officeDocument/2006/relationships" xmlns:p="http://schemas.openxmlformats.org/presentationml/2006/main">
  <p:tag name="NUM" val="1"/>
</p:tagLst>
</file>

<file path=ppt/tags/tag20.xml><?xml version="1.0" encoding="utf-8"?>
<p:tagLst xmlns:a="http://schemas.openxmlformats.org/drawingml/2006/main" xmlns:r="http://schemas.openxmlformats.org/officeDocument/2006/relationships" xmlns:p="http://schemas.openxmlformats.org/presentationml/2006/main">
  <p:tag name="NUM" val="2"/>
</p:tagLst>
</file>

<file path=ppt/tags/tag21.xml><?xml version="1.0" encoding="utf-8"?>
<p:tagLst xmlns:a="http://schemas.openxmlformats.org/drawingml/2006/main" xmlns:r="http://schemas.openxmlformats.org/officeDocument/2006/relationships" xmlns:p="http://schemas.openxmlformats.org/presentationml/2006/main">
  <p:tag name="NUM" val="3"/>
</p:tagLst>
</file>

<file path=ppt/tags/tag22.xml><?xml version="1.0" encoding="utf-8"?>
<p:tagLst xmlns:a="http://schemas.openxmlformats.org/drawingml/2006/main" xmlns:r="http://schemas.openxmlformats.org/officeDocument/2006/relationships" xmlns:p="http://schemas.openxmlformats.org/presentationml/2006/main">
  <p:tag name="NUM" val="4"/>
</p:tagLst>
</file>

<file path=ppt/tags/tag23.xml><?xml version="1.0" encoding="utf-8"?>
<p:tagLst xmlns:a="http://schemas.openxmlformats.org/drawingml/2006/main" xmlns:r="http://schemas.openxmlformats.org/officeDocument/2006/relationships" xmlns:p="http://schemas.openxmlformats.org/presentationml/2006/main">
  <p:tag name="NUM" val="1"/>
</p:tagLst>
</file>

<file path=ppt/tags/tag24.xml><?xml version="1.0" encoding="utf-8"?>
<p:tagLst xmlns:a="http://schemas.openxmlformats.org/drawingml/2006/main" xmlns:r="http://schemas.openxmlformats.org/officeDocument/2006/relationships" xmlns:p="http://schemas.openxmlformats.org/presentationml/2006/main">
  <p:tag name="NUM" val="2"/>
</p:tagLst>
</file>

<file path=ppt/tags/tag25.xml><?xml version="1.0" encoding="utf-8"?>
<p:tagLst xmlns:a="http://schemas.openxmlformats.org/drawingml/2006/main" xmlns:r="http://schemas.openxmlformats.org/officeDocument/2006/relationships" xmlns:p="http://schemas.openxmlformats.org/presentationml/2006/main">
  <p:tag name="NUM" val="3"/>
</p:tagLst>
</file>

<file path=ppt/tags/tag26.xml><?xml version="1.0" encoding="utf-8"?>
<p:tagLst xmlns:a="http://schemas.openxmlformats.org/drawingml/2006/main" xmlns:r="http://schemas.openxmlformats.org/officeDocument/2006/relationships" xmlns:p="http://schemas.openxmlformats.org/presentationml/2006/main">
  <p:tag name="NUM" val="4"/>
</p:tagLst>
</file>

<file path=ppt/tags/tag27.xml><?xml version="1.0" encoding="utf-8"?>
<p:tagLst xmlns:a="http://schemas.openxmlformats.org/drawingml/2006/main" xmlns:r="http://schemas.openxmlformats.org/officeDocument/2006/relationships" xmlns:p="http://schemas.openxmlformats.org/presentationml/2006/main">
  <p:tag name="NUM" val="5"/>
</p:tagLst>
</file>

<file path=ppt/tags/tag28.xml><?xml version="1.0" encoding="utf-8"?>
<p:tagLst xmlns:a="http://schemas.openxmlformats.org/drawingml/2006/main" xmlns:r="http://schemas.openxmlformats.org/officeDocument/2006/relationships" xmlns:p="http://schemas.openxmlformats.org/presentationml/2006/main">
  <p:tag name="NUM" val="1"/>
</p:tagLst>
</file>

<file path=ppt/tags/tag29.xml><?xml version="1.0" encoding="utf-8"?>
<p:tagLst xmlns:a="http://schemas.openxmlformats.org/drawingml/2006/main" xmlns:r="http://schemas.openxmlformats.org/officeDocument/2006/relationships" xmlns:p="http://schemas.openxmlformats.org/presentationml/2006/main">
  <p:tag name="NUM" val="2"/>
</p:tagLst>
</file>

<file path=ppt/tags/tag3.xml><?xml version="1.0" encoding="utf-8"?>
<p:tagLst xmlns:a="http://schemas.openxmlformats.org/drawingml/2006/main" xmlns:r="http://schemas.openxmlformats.org/officeDocument/2006/relationships" xmlns:p="http://schemas.openxmlformats.org/presentationml/2006/main">
  <p:tag name="NUM" val="2"/>
</p:tagLst>
</file>

<file path=ppt/tags/tag30.xml><?xml version="1.0" encoding="utf-8"?>
<p:tagLst xmlns:a="http://schemas.openxmlformats.org/drawingml/2006/main" xmlns:r="http://schemas.openxmlformats.org/officeDocument/2006/relationships" xmlns:p="http://schemas.openxmlformats.org/presentationml/2006/main">
  <p:tag name="NUM" val="3"/>
</p:tagLst>
</file>

<file path=ppt/tags/tag31.xml><?xml version="1.0" encoding="utf-8"?>
<p:tagLst xmlns:a="http://schemas.openxmlformats.org/drawingml/2006/main" xmlns:r="http://schemas.openxmlformats.org/officeDocument/2006/relationships" xmlns:p="http://schemas.openxmlformats.org/presentationml/2006/main">
  <p:tag name="NUM" val="4"/>
</p:tagLst>
</file>

<file path=ppt/tags/tag32.xml><?xml version="1.0" encoding="utf-8"?>
<p:tagLst xmlns:a="http://schemas.openxmlformats.org/drawingml/2006/main" xmlns:r="http://schemas.openxmlformats.org/officeDocument/2006/relationships" xmlns:p="http://schemas.openxmlformats.org/presentationml/2006/main">
  <p:tag name="NUM" val="5"/>
</p:tagLst>
</file>

<file path=ppt/tags/tag33.xml><?xml version="1.0" encoding="utf-8"?>
<p:tagLst xmlns:a="http://schemas.openxmlformats.org/drawingml/2006/main" xmlns:r="http://schemas.openxmlformats.org/officeDocument/2006/relationships" xmlns:p="http://schemas.openxmlformats.org/presentationml/2006/main">
  <p:tag name="NUM" val="6"/>
</p:tagLst>
</file>

<file path=ppt/tags/tag34.xml><?xml version="1.0" encoding="utf-8"?>
<p:tagLst xmlns:a="http://schemas.openxmlformats.org/drawingml/2006/main" xmlns:r="http://schemas.openxmlformats.org/officeDocument/2006/relationships" xmlns:p="http://schemas.openxmlformats.org/presentationml/2006/main">
  <p:tag name="NUM" val="7"/>
</p:tagLst>
</file>

<file path=ppt/tags/tag35.xml><?xml version="1.0" encoding="utf-8"?>
<p:tagLst xmlns:a="http://schemas.openxmlformats.org/drawingml/2006/main" xmlns:r="http://schemas.openxmlformats.org/officeDocument/2006/relationships" xmlns:p="http://schemas.openxmlformats.org/presentationml/2006/main">
  <p:tag name="NUM" val="8"/>
</p:tagLst>
</file>

<file path=ppt/tags/tag36.xml><?xml version="1.0" encoding="utf-8"?>
<p:tagLst xmlns:a="http://schemas.openxmlformats.org/drawingml/2006/main" xmlns:r="http://schemas.openxmlformats.org/officeDocument/2006/relationships" xmlns:p="http://schemas.openxmlformats.org/presentationml/2006/main">
  <p:tag name="NUM" val="1"/>
</p:tagLst>
</file>

<file path=ppt/tags/tag37.xml><?xml version="1.0" encoding="utf-8"?>
<p:tagLst xmlns:a="http://schemas.openxmlformats.org/drawingml/2006/main" xmlns:r="http://schemas.openxmlformats.org/officeDocument/2006/relationships" xmlns:p="http://schemas.openxmlformats.org/presentationml/2006/main">
  <p:tag name="NUM" val="2"/>
</p:tagLst>
</file>

<file path=ppt/tags/tag38.xml><?xml version="1.0" encoding="utf-8"?>
<p:tagLst xmlns:a="http://schemas.openxmlformats.org/drawingml/2006/main" xmlns:r="http://schemas.openxmlformats.org/officeDocument/2006/relationships" xmlns:p="http://schemas.openxmlformats.org/presentationml/2006/main">
  <p:tag name="NUM" val="3"/>
</p:tagLst>
</file>

<file path=ppt/tags/tag39.xml><?xml version="1.0" encoding="utf-8"?>
<p:tagLst xmlns:a="http://schemas.openxmlformats.org/drawingml/2006/main" xmlns:r="http://schemas.openxmlformats.org/officeDocument/2006/relationships" xmlns:p="http://schemas.openxmlformats.org/presentationml/2006/main">
  <p:tag name="NUM" val="4"/>
</p:tagLst>
</file>

<file path=ppt/tags/tag4.xml><?xml version="1.0" encoding="utf-8"?>
<p:tagLst xmlns:a="http://schemas.openxmlformats.org/drawingml/2006/main" xmlns:r="http://schemas.openxmlformats.org/officeDocument/2006/relationships" xmlns:p="http://schemas.openxmlformats.org/presentationml/2006/main">
  <p:tag name="NUM" val="3"/>
</p:tagLst>
</file>

<file path=ppt/tags/tag40.xml><?xml version="1.0" encoding="utf-8"?>
<p:tagLst xmlns:a="http://schemas.openxmlformats.org/drawingml/2006/main" xmlns:r="http://schemas.openxmlformats.org/officeDocument/2006/relationships" xmlns:p="http://schemas.openxmlformats.org/presentationml/2006/main">
  <p:tag name="NUM" val="5"/>
</p:tagLst>
</file>

<file path=ppt/tags/tag41.xml><?xml version="1.0" encoding="utf-8"?>
<p:tagLst xmlns:a="http://schemas.openxmlformats.org/drawingml/2006/main" xmlns:r="http://schemas.openxmlformats.org/officeDocument/2006/relationships" xmlns:p="http://schemas.openxmlformats.org/presentationml/2006/main">
  <p:tag name="NUM" val="1"/>
</p:tagLst>
</file>

<file path=ppt/tags/tag42.xml><?xml version="1.0" encoding="utf-8"?>
<p:tagLst xmlns:a="http://schemas.openxmlformats.org/drawingml/2006/main" xmlns:r="http://schemas.openxmlformats.org/officeDocument/2006/relationships" xmlns:p="http://schemas.openxmlformats.org/presentationml/2006/main">
  <p:tag name="NUM" val="2"/>
</p:tagLst>
</file>

<file path=ppt/tags/tag43.xml><?xml version="1.0" encoding="utf-8"?>
<p:tagLst xmlns:a="http://schemas.openxmlformats.org/drawingml/2006/main" xmlns:r="http://schemas.openxmlformats.org/officeDocument/2006/relationships" xmlns:p="http://schemas.openxmlformats.org/presentationml/2006/main">
  <p:tag name="NUM" val="3"/>
</p:tagLst>
</file>

<file path=ppt/tags/tag44.xml><?xml version="1.0" encoding="utf-8"?>
<p:tagLst xmlns:a="http://schemas.openxmlformats.org/drawingml/2006/main" xmlns:r="http://schemas.openxmlformats.org/officeDocument/2006/relationships" xmlns:p="http://schemas.openxmlformats.org/presentationml/2006/main">
  <p:tag name="NUM" val="4"/>
</p:tagLst>
</file>

<file path=ppt/tags/tag45.xml><?xml version="1.0" encoding="utf-8"?>
<p:tagLst xmlns:a="http://schemas.openxmlformats.org/drawingml/2006/main" xmlns:r="http://schemas.openxmlformats.org/officeDocument/2006/relationships" xmlns:p="http://schemas.openxmlformats.org/presentationml/2006/main">
  <p:tag name="NUM" val="5"/>
</p:tagLst>
</file>

<file path=ppt/tags/tag46.xml><?xml version="1.0" encoding="utf-8"?>
<p:tagLst xmlns:a="http://schemas.openxmlformats.org/drawingml/2006/main" xmlns:r="http://schemas.openxmlformats.org/officeDocument/2006/relationships" xmlns:p="http://schemas.openxmlformats.org/presentationml/2006/main">
  <p:tag name="NUM" val="6"/>
</p:tagLst>
</file>

<file path=ppt/tags/tag47.xml><?xml version="1.0" encoding="utf-8"?>
<p:tagLst xmlns:a="http://schemas.openxmlformats.org/drawingml/2006/main" xmlns:r="http://schemas.openxmlformats.org/officeDocument/2006/relationships" xmlns:p="http://schemas.openxmlformats.org/presentationml/2006/main">
  <p:tag name="NUM" val="7"/>
</p:tagLst>
</file>

<file path=ppt/tags/tag48.xml><?xml version="1.0" encoding="utf-8"?>
<p:tagLst xmlns:a="http://schemas.openxmlformats.org/drawingml/2006/main" xmlns:r="http://schemas.openxmlformats.org/officeDocument/2006/relationships" xmlns:p="http://schemas.openxmlformats.org/presentationml/2006/main">
  <p:tag name="NUM" val="8"/>
</p:tagLst>
</file>

<file path=ppt/tags/tag49.xml><?xml version="1.0" encoding="utf-8"?>
<p:tagLst xmlns:a="http://schemas.openxmlformats.org/drawingml/2006/main" xmlns:r="http://schemas.openxmlformats.org/officeDocument/2006/relationships" xmlns:p="http://schemas.openxmlformats.org/presentationml/2006/main">
  <p:tag name="NUM" val="1"/>
</p:tagLst>
</file>

<file path=ppt/tags/tag5.xml><?xml version="1.0" encoding="utf-8"?>
<p:tagLst xmlns:a="http://schemas.openxmlformats.org/drawingml/2006/main" xmlns:r="http://schemas.openxmlformats.org/officeDocument/2006/relationships" xmlns:p="http://schemas.openxmlformats.org/presentationml/2006/main">
  <p:tag name="NUM" val="4"/>
</p:tagLst>
</file>

<file path=ppt/tags/tag50.xml><?xml version="1.0" encoding="utf-8"?>
<p:tagLst xmlns:a="http://schemas.openxmlformats.org/drawingml/2006/main" xmlns:r="http://schemas.openxmlformats.org/officeDocument/2006/relationships" xmlns:p="http://schemas.openxmlformats.org/presentationml/2006/main">
  <p:tag name="NUM" val="2"/>
</p:tagLst>
</file>

<file path=ppt/tags/tag51.xml><?xml version="1.0" encoding="utf-8"?>
<p:tagLst xmlns:a="http://schemas.openxmlformats.org/drawingml/2006/main" xmlns:r="http://schemas.openxmlformats.org/officeDocument/2006/relationships" xmlns:p="http://schemas.openxmlformats.org/presentationml/2006/main">
  <p:tag name="NUM" val="3"/>
</p:tagLst>
</file>

<file path=ppt/tags/tag52.xml><?xml version="1.0" encoding="utf-8"?>
<p:tagLst xmlns:a="http://schemas.openxmlformats.org/drawingml/2006/main" xmlns:r="http://schemas.openxmlformats.org/officeDocument/2006/relationships" xmlns:p="http://schemas.openxmlformats.org/presentationml/2006/main">
  <p:tag name="NUM" val="4"/>
</p:tagLst>
</file>

<file path=ppt/tags/tag53.xml><?xml version="1.0" encoding="utf-8"?>
<p:tagLst xmlns:a="http://schemas.openxmlformats.org/drawingml/2006/main" xmlns:r="http://schemas.openxmlformats.org/officeDocument/2006/relationships" xmlns:p="http://schemas.openxmlformats.org/presentationml/2006/main">
  <p:tag name="NUM" val="5"/>
</p:tagLst>
</file>

<file path=ppt/tags/tag54.xml><?xml version="1.0" encoding="utf-8"?>
<p:tagLst xmlns:a="http://schemas.openxmlformats.org/drawingml/2006/main" xmlns:r="http://schemas.openxmlformats.org/officeDocument/2006/relationships" xmlns:p="http://schemas.openxmlformats.org/presentationml/2006/main">
  <p:tag name="NUM" val="6"/>
</p:tagLst>
</file>

<file path=ppt/tags/tag55.xml><?xml version="1.0" encoding="utf-8"?>
<p:tagLst xmlns:a="http://schemas.openxmlformats.org/drawingml/2006/main" xmlns:r="http://schemas.openxmlformats.org/officeDocument/2006/relationships" xmlns:p="http://schemas.openxmlformats.org/presentationml/2006/main">
  <p:tag name="NUM" val="7"/>
</p:tagLst>
</file>

<file path=ppt/tags/tag56.xml><?xml version="1.0" encoding="utf-8"?>
<p:tagLst xmlns:a="http://schemas.openxmlformats.org/drawingml/2006/main" xmlns:r="http://schemas.openxmlformats.org/officeDocument/2006/relationships" xmlns:p="http://schemas.openxmlformats.org/presentationml/2006/main">
  <p:tag name="NUM" val="1"/>
</p:tagLst>
</file>

<file path=ppt/tags/tag57.xml><?xml version="1.0" encoding="utf-8"?>
<p:tagLst xmlns:a="http://schemas.openxmlformats.org/drawingml/2006/main" xmlns:r="http://schemas.openxmlformats.org/officeDocument/2006/relationships" xmlns:p="http://schemas.openxmlformats.org/presentationml/2006/main">
  <p:tag name="NUM" val="2"/>
</p:tagLst>
</file>

<file path=ppt/tags/tag58.xml><?xml version="1.0" encoding="utf-8"?>
<p:tagLst xmlns:a="http://schemas.openxmlformats.org/drawingml/2006/main" xmlns:r="http://schemas.openxmlformats.org/officeDocument/2006/relationships" xmlns:p="http://schemas.openxmlformats.org/presentationml/2006/main">
  <p:tag name="NUM" val="3"/>
</p:tagLst>
</file>

<file path=ppt/tags/tag59.xml><?xml version="1.0" encoding="utf-8"?>
<p:tagLst xmlns:a="http://schemas.openxmlformats.org/drawingml/2006/main" xmlns:r="http://schemas.openxmlformats.org/officeDocument/2006/relationships" xmlns:p="http://schemas.openxmlformats.org/presentationml/2006/main">
  <p:tag name="NUM" val="4"/>
</p:tagLst>
</file>

<file path=ppt/tags/tag6.xml><?xml version="1.0" encoding="utf-8"?>
<p:tagLst xmlns:a="http://schemas.openxmlformats.org/drawingml/2006/main" xmlns:r="http://schemas.openxmlformats.org/officeDocument/2006/relationships" xmlns:p="http://schemas.openxmlformats.org/presentationml/2006/main">
  <p:tag name="NUM" val="1"/>
</p:tagLst>
</file>

<file path=ppt/tags/tag60.xml><?xml version="1.0" encoding="utf-8"?>
<p:tagLst xmlns:a="http://schemas.openxmlformats.org/drawingml/2006/main" xmlns:r="http://schemas.openxmlformats.org/officeDocument/2006/relationships" xmlns:p="http://schemas.openxmlformats.org/presentationml/2006/main">
  <p:tag name="NUM" val="5"/>
</p:tagLst>
</file>

<file path=ppt/tags/tag61.xml><?xml version="1.0" encoding="utf-8"?>
<p:tagLst xmlns:a="http://schemas.openxmlformats.org/drawingml/2006/main" xmlns:r="http://schemas.openxmlformats.org/officeDocument/2006/relationships" xmlns:p="http://schemas.openxmlformats.org/presentationml/2006/main">
  <p:tag name="NUM" val="6"/>
</p:tagLst>
</file>

<file path=ppt/tags/tag62.xml><?xml version="1.0" encoding="utf-8"?>
<p:tagLst xmlns:a="http://schemas.openxmlformats.org/drawingml/2006/main" xmlns:r="http://schemas.openxmlformats.org/officeDocument/2006/relationships" xmlns:p="http://schemas.openxmlformats.org/presentationml/2006/main">
  <p:tag name="NUM" val="7"/>
</p:tagLst>
</file>

<file path=ppt/tags/tag63.xml><?xml version="1.0" encoding="utf-8"?>
<p:tagLst xmlns:a="http://schemas.openxmlformats.org/drawingml/2006/main" xmlns:r="http://schemas.openxmlformats.org/officeDocument/2006/relationships" xmlns:p="http://schemas.openxmlformats.org/presentationml/2006/main">
  <p:tag name="NUM" val="8"/>
</p:tagLst>
</file>

<file path=ppt/tags/tag64.xml><?xml version="1.0" encoding="utf-8"?>
<p:tagLst xmlns:a="http://schemas.openxmlformats.org/drawingml/2006/main" xmlns:r="http://schemas.openxmlformats.org/officeDocument/2006/relationships" xmlns:p="http://schemas.openxmlformats.org/presentationml/2006/main">
  <p:tag name="NUM" val="1"/>
</p:tagLst>
</file>

<file path=ppt/tags/tag65.xml><?xml version="1.0" encoding="utf-8"?>
<p:tagLst xmlns:a="http://schemas.openxmlformats.org/drawingml/2006/main" xmlns:r="http://schemas.openxmlformats.org/officeDocument/2006/relationships" xmlns:p="http://schemas.openxmlformats.org/presentationml/2006/main">
  <p:tag name="NUM" val="2"/>
</p:tagLst>
</file>

<file path=ppt/tags/tag66.xml><?xml version="1.0" encoding="utf-8"?>
<p:tagLst xmlns:a="http://schemas.openxmlformats.org/drawingml/2006/main" xmlns:r="http://schemas.openxmlformats.org/officeDocument/2006/relationships" xmlns:p="http://schemas.openxmlformats.org/presentationml/2006/main">
  <p:tag name="NUM" val="3"/>
</p:tagLst>
</file>

<file path=ppt/tags/tag67.xml><?xml version="1.0" encoding="utf-8"?>
<p:tagLst xmlns:a="http://schemas.openxmlformats.org/drawingml/2006/main" xmlns:r="http://schemas.openxmlformats.org/officeDocument/2006/relationships" xmlns:p="http://schemas.openxmlformats.org/presentationml/2006/main">
  <p:tag name="NUM" val="4"/>
</p:tagLst>
</file>

<file path=ppt/tags/tag68.xml><?xml version="1.0" encoding="utf-8"?>
<p:tagLst xmlns:a="http://schemas.openxmlformats.org/drawingml/2006/main" xmlns:r="http://schemas.openxmlformats.org/officeDocument/2006/relationships" xmlns:p="http://schemas.openxmlformats.org/presentationml/2006/main">
  <p:tag name="NUM" val="5"/>
</p:tagLst>
</file>

<file path=ppt/tags/tag69.xml><?xml version="1.0" encoding="utf-8"?>
<p:tagLst xmlns:a="http://schemas.openxmlformats.org/drawingml/2006/main" xmlns:r="http://schemas.openxmlformats.org/officeDocument/2006/relationships" xmlns:p="http://schemas.openxmlformats.org/presentationml/2006/main">
  <p:tag name="NUM" val="6"/>
</p:tagLst>
</file>

<file path=ppt/tags/tag7.xml><?xml version="1.0" encoding="utf-8"?>
<p:tagLst xmlns:a="http://schemas.openxmlformats.org/drawingml/2006/main" xmlns:r="http://schemas.openxmlformats.org/officeDocument/2006/relationships" xmlns:p="http://schemas.openxmlformats.org/presentationml/2006/main">
  <p:tag name="NUM" val="2"/>
</p:tagLst>
</file>

<file path=ppt/tags/tag70.xml><?xml version="1.0" encoding="utf-8"?>
<p:tagLst xmlns:a="http://schemas.openxmlformats.org/drawingml/2006/main" xmlns:r="http://schemas.openxmlformats.org/officeDocument/2006/relationships" xmlns:p="http://schemas.openxmlformats.org/presentationml/2006/main">
  <p:tag name="NUM" val="7"/>
</p:tagLst>
</file>

<file path=ppt/tags/tag71.xml><?xml version="1.0" encoding="utf-8"?>
<p:tagLst xmlns:a="http://schemas.openxmlformats.org/drawingml/2006/main" xmlns:r="http://schemas.openxmlformats.org/officeDocument/2006/relationships" xmlns:p="http://schemas.openxmlformats.org/presentationml/2006/main">
  <p:tag name="NUM" val="8"/>
</p:tagLst>
</file>

<file path=ppt/tags/tag8.xml><?xml version="1.0" encoding="utf-8"?>
<p:tagLst xmlns:a="http://schemas.openxmlformats.org/drawingml/2006/main" xmlns:r="http://schemas.openxmlformats.org/officeDocument/2006/relationships" xmlns:p="http://schemas.openxmlformats.org/presentationml/2006/main">
  <p:tag name="NUM" val="3"/>
</p:tagLst>
</file>

<file path=ppt/tags/tag9.xml><?xml version="1.0" encoding="utf-8"?>
<p:tagLst xmlns:a="http://schemas.openxmlformats.org/drawingml/2006/main" xmlns:r="http://schemas.openxmlformats.org/officeDocument/2006/relationships" xmlns:p="http://schemas.openxmlformats.org/presentationml/2006/main">
  <p:tag name="NUM" val="4"/>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26842</TotalTime>
  <Words>2433</Words>
  <Application>Microsoft Macintosh PowerPoint</Application>
  <PresentationFormat>Widescreen</PresentationFormat>
  <Paragraphs>199</Paragraphs>
  <Slides>11</Slides>
  <Notes>11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vt:i4>
      </vt:variant>
    </vt:vector>
  </HeadingPairs>
  <TitlesOfParts>
    <vt:vector size="18" baseType="lpstr">
      <vt:lpstr>Arial</vt:lpstr>
      <vt:lpstr>Calibri</vt:lpstr>
      <vt:lpstr>Calibri Light</vt:lpstr>
      <vt:lpstr>europa</vt:lpstr>
      <vt:lpstr>Gill Sans MT</vt:lpstr>
      <vt:lpstr>Times New Roman</vt:lpstr>
      <vt:lpstr>Office Theme</vt:lpstr>
      <vt:lpstr>PowerPoint Presentation</vt:lpstr>
      <vt:lpstr>PowerPoint Presentation</vt:lpstr>
      <vt:lpstr>PowerPoint Presentation</vt:lpstr>
      <vt:lpstr>PowerPoint Presentation</vt:lpstr>
      <vt:lpstr>Commençons par définir l’équité, la diversité et l’inclusion</vt:lpstr>
      <vt:lpstr>PowerPoint Presentation</vt:lpstr>
      <vt:lpstr>Valeurs fondamentales : équité, diversité et inclusion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Denise Duhaime</dc:creator>
  <cp:lastModifiedBy>Denise Duhaime</cp:lastModifiedBy>
  <cp:revision>190</cp:revision>
  <cp:lastPrinted>2021-02-17T15:12:23Z</cp:lastPrinted>
  <dcterms:created xsi:type="dcterms:W3CDTF">2019-11-01T17:17:10Z</dcterms:created>
  <dcterms:modified xsi:type="dcterms:W3CDTF">2022-11-07T17:12:41Z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34a106e-6316-442c-ad35-738afd673d2b_ActionId">
    <vt:lpwstr>21d3ae55-ce28-41c6-a3c1-b92bb3b37fff</vt:lpwstr>
  </property>
  <property fmtid="{D5CDD505-2E9C-101B-9397-08002B2CF9AE}" pid="3" name="MSIP_Label_034a106e-6316-442c-ad35-738afd673d2b_ContentBits">
    <vt:lpwstr>0</vt:lpwstr>
  </property>
  <property fmtid="{D5CDD505-2E9C-101B-9397-08002B2CF9AE}" pid="4" name="MSIP_Label_034a106e-6316-442c-ad35-738afd673d2b_Enabled">
    <vt:lpwstr>true</vt:lpwstr>
  </property>
  <property fmtid="{D5CDD505-2E9C-101B-9397-08002B2CF9AE}" pid="5" name="MSIP_Label_034a106e-6316-442c-ad35-738afd673d2b_Method">
    <vt:lpwstr>Standard</vt:lpwstr>
  </property>
  <property fmtid="{D5CDD505-2E9C-101B-9397-08002B2CF9AE}" pid="6" name="MSIP_Label_034a106e-6316-442c-ad35-738afd673d2b_Name">
    <vt:lpwstr>034a106e-6316-442c-ad35-738afd673d2b</vt:lpwstr>
  </property>
  <property fmtid="{D5CDD505-2E9C-101B-9397-08002B2CF9AE}" pid="7" name="MSIP_Label_034a106e-6316-442c-ad35-738afd673d2b_SetDate">
    <vt:lpwstr>2022-03-09T21:22:35Z</vt:lpwstr>
  </property>
  <property fmtid="{D5CDD505-2E9C-101B-9397-08002B2CF9AE}" pid="8" name="MSIP_Label_034a106e-6316-442c-ad35-738afd673d2b_SiteId">
    <vt:lpwstr>cddc1229-ac2a-4b97-b78a-0e5cacb5865c</vt:lpwstr>
  </property>
</Properties>
</file>