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2.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3.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4.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notesSlides/notesSlide7.xml" ContentType="application/vnd.openxmlformats-officedocument.presentationml.notesSlide+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notesSlides/notesSlide8.xml" ContentType="application/vnd.openxmlformats-officedocument.presentationml.notesSlide+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notesSlides/notesSlide9.xml" ContentType="application/vnd.openxmlformats-officedocument.presentationml.notesSlide+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notesSlides/notesSlide10.xml" ContentType="application/vnd.openxmlformats-officedocument.presentationml.notesSlide+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notesSlides/notesSlide11.xml" ContentType="application/vnd.openxmlformats-officedocument.presentationml.notesSlide+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notesSlides/notesSlide12.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notesSlides/notesSlide13.xml" ContentType="application/vnd.openxmlformats-officedocument.presentationml.notesSlide+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6"/>
  </p:notesMasterIdLst>
  <p:sldIdLst>
    <p:sldId id="328" r:id="rId2"/>
    <p:sldId id="316" r:id="rId3"/>
    <p:sldId id="329" r:id="rId4"/>
    <p:sldId id="330" r:id="rId5"/>
    <p:sldId id="331" r:id="rId6"/>
    <p:sldId id="338" r:id="rId7"/>
    <p:sldId id="336" r:id="rId8"/>
    <p:sldId id="337" r:id="rId9"/>
    <p:sldId id="339" r:id="rId10"/>
    <p:sldId id="352" r:id="rId11"/>
    <p:sldId id="351" r:id="rId12"/>
    <p:sldId id="353" r:id="rId13"/>
    <p:sldId id="356" r:id="rId14"/>
    <p:sldId id="355" r:id="rId15"/>
  </p:sldIdLst>
  <p:sldSz cx="12192000" cy="6858000"/>
  <p:notesSz cx="7010400" cy="92964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anie Roberge" initials="SR" lastIdx="0" clrIdx="0">
    <p:extLst>
      <p:ext uri="{19B8F6BF-5375-455C-9EA6-DF929625EA0E}">
        <p15:presenceInfo xmlns:p15="http://schemas.microsoft.com/office/powerpoint/2012/main" userId="Stephanie Roberge" providerId="None"/>
      </p:ext>
    </p:extLst>
  </p:cmAuthor>
  <p:cmAuthor id="2" name="Sophie Martineau" initials="SM" lastIdx="0" clrIdx="1">
    <p:extLst>
      <p:ext uri="{19B8F6BF-5375-455C-9EA6-DF929625EA0E}">
        <p15:presenceInfo xmlns:p15="http://schemas.microsoft.com/office/powerpoint/2012/main" userId="Sophie Martine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099" autoAdjust="0"/>
    <p:restoredTop sz="52197" autoAdjust="0"/>
  </p:normalViewPr>
  <p:slideViewPr>
    <p:cSldViewPr snapToGrid="0" snapToObjects="1">
      <p:cViewPr varScale="1">
        <p:scale>
          <a:sx n="65" d="100"/>
          <a:sy n="65" d="100"/>
        </p:scale>
        <p:origin x="1200" y="192"/>
      </p:cViewPr>
      <p:guideLst/>
    </p:cSldViewPr>
  </p:slideViewPr>
  <p:notesTextViewPr>
    <p:cViewPr>
      <p:scale>
        <a:sx n="1" d="1"/>
        <a:sy n="1" d="1"/>
      </p:scale>
      <p:origin x="0" y="0"/>
    </p:cViewPr>
  </p:notesTextViewPr>
  <p:notesViewPr>
    <p:cSldViewPr>
      <p:cViewPr>
        <p:scale>
          <a:sx n="75" d="100"/>
          <a:sy n="75" d="100"/>
        </p:scale>
        <p:origin x="2827" y="-73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image" Target="../media/image4.gif"/><Relationship Id="rId5" Type="http://schemas.openxmlformats.org/officeDocument/2006/relationships/image" Target="../media/image8.png"/><Relationship Id="rId4" Type="http://schemas.openxmlformats.org/officeDocument/2006/relationships/image" Target="../media/image7.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image" Target="../media/image4.gif"/><Relationship Id="rId5" Type="http://schemas.openxmlformats.org/officeDocument/2006/relationships/image" Target="../media/image8.png"/><Relationship Id="rId4" Type="http://schemas.openxmlformats.org/officeDocument/2006/relationships/image" Target="../media/image7.jpe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38D62F-3FC0-4C64-8040-D1BEA7B40347}" type="doc">
      <dgm:prSet loTypeId="urn:microsoft.com/office/officeart/2005/8/layout/hList7" loCatId="picture" qsTypeId="urn:microsoft.com/office/officeart/2005/8/quickstyle/simple1" qsCatId="simple" csTypeId="urn:microsoft.com/office/officeart/2005/8/colors/colorful5" csCatId="colorful" phldr="1"/>
      <dgm:spPr/>
      <dgm:t>
        <a:bodyPr/>
        <a:lstStyle/>
        <a:p>
          <a:endParaRPr lang="en-CA"/>
        </a:p>
      </dgm:t>
    </dgm:pt>
    <dgm:pt modelId="{86EEDB01-D9A3-4277-83C9-9BE86EAAFD54}" type="parTrans" cxnId="{EF8F6BFC-6C4F-47D6-8799-609DDF9A37AB}">
      <dgm:prSet/>
      <dgm:spPr/>
      <dgm:t>
        <a:bodyPr/>
        <a:lstStyle/>
        <a:p>
          <a:endParaRPr lang="en-CA"/>
        </a:p>
      </dgm:t>
    </dgm:pt>
    <dgm:pt modelId="{081BB62B-8591-4FF1-9B3A-F6893EAC81CA}">
      <dgm:prSet phldrT="[Text]" custT="1"/>
      <dgm:spPr/>
      <dgm:t>
        <a:bodyPr/>
        <a:lstStyle/>
        <a:p>
          <a:pPr algn="ctr"/>
          <a:r>
            <a:rPr lang="fr-CA" sz="2000" noProof="0">
              <a:solidFill>
                <a:schemeClr val="bg1"/>
              </a:solidFill>
              <a:highlight>
                <a:srgbClr val="000000">
                  <a:alpha val="0"/>
                  <a:alpha val="0"/>
                  <a:alpha val="0"/>
                </a:srgbClr>
              </a:highlight>
            </a:rPr>
            <a:t>Établir les orientations</a:t>
          </a:r>
        </a:p>
      </dgm:t>
    </dgm:pt>
    <dgm:pt modelId="{F811F0F2-BFB3-4865-8408-1CA1CC404E0D}" type="sibTrans" cxnId="{EF8F6BFC-6C4F-47D6-8799-609DDF9A37AB}">
      <dgm:prSet/>
      <dgm:spPr/>
      <dgm:t>
        <a:bodyPr/>
        <a:lstStyle/>
        <a:p>
          <a:endParaRPr lang="en-CA"/>
        </a:p>
      </dgm:t>
    </dgm:pt>
    <dgm:pt modelId="{4DBDB4ED-C6C0-4418-9A66-DBD9553983E0}" type="parTrans" cxnId="{81DC247F-CA79-425B-BA36-66B86BAC087C}">
      <dgm:prSet/>
      <dgm:spPr/>
      <dgm:t>
        <a:bodyPr/>
        <a:lstStyle/>
        <a:p>
          <a:endParaRPr lang="en-CA"/>
        </a:p>
      </dgm:t>
    </dgm:pt>
    <dgm:pt modelId="{D9B04E89-FEFA-4DAF-81E7-90CFFC6386C4}">
      <dgm:prSet phldrT="[Text]" custT="1"/>
      <dgm:spPr/>
      <dgm:t>
        <a:bodyPr/>
        <a:lstStyle/>
        <a:p>
          <a:pPr algn="ctr"/>
          <a:r>
            <a:rPr lang="fr-CA" sz="1800" noProof="0">
              <a:solidFill>
                <a:schemeClr val="bg1"/>
              </a:solidFill>
              <a:highlight>
                <a:srgbClr val="000000">
                  <a:alpha val="0"/>
                  <a:alpha val="0"/>
                  <a:alpha val="0"/>
                </a:srgbClr>
              </a:highlight>
            </a:rPr>
            <a:t>Nouer des relations et développer la capacité des gens</a:t>
          </a:r>
        </a:p>
      </dgm:t>
    </dgm:pt>
    <dgm:pt modelId="{4FF9D28F-E525-4302-9EA6-95780F7DF4B2}" type="sibTrans" cxnId="{81DC247F-CA79-425B-BA36-66B86BAC087C}">
      <dgm:prSet/>
      <dgm:spPr/>
      <dgm:t>
        <a:bodyPr/>
        <a:lstStyle/>
        <a:p>
          <a:endParaRPr lang="en-CA"/>
        </a:p>
      </dgm:t>
    </dgm:pt>
    <dgm:pt modelId="{FE5E8EAE-F895-4368-8CBA-F7DE7DF25C70}" type="parTrans" cxnId="{2A834138-7E7F-4BFF-8C30-903A2DBD10C0}">
      <dgm:prSet/>
      <dgm:spPr/>
      <dgm:t>
        <a:bodyPr/>
        <a:lstStyle/>
        <a:p>
          <a:endParaRPr lang="en-CA"/>
        </a:p>
      </dgm:t>
    </dgm:pt>
    <dgm:pt modelId="{9A37A926-8E90-4003-992B-AA81C1035B92}">
      <dgm:prSet phldrT="[Text]" custT="1"/>
      <dgm:spPr/>
      <dgm:t>
        <a:bodyPr/>
        <a:lstStyle/>
        <a:p>
          <a:pPr algn="ctr"/>
          <a:r>
            <a:rPr lang="fr-CA" sz="1800" noProof="0">
              <a:solidFill>
                <a:schemeClr val="bg1"/>
              </a:solidFill>
              <a:highlight>
                <a:srgbClr val="000000">
                  <a:alpha val="0"/>
                  <a:alpha val="0"/>
                  <a:alpha val="0"/>
                </a:srgbClr>
              </a:highlight>
            </a:rPr>
            <a:t>Renforcer l’organisation pour soutenir les pratiques souhaitées</a:t>
          </a:r>
        </a:p>
      </dgm:t>
    </dgm:pt>
    <dgm:pt modelId="{B5CFC9EE-98F9-4C54-BC14-75CA6ED04BE2}" type="sibTrans" cxnId="{2A834138-7E7F-4BFF-8C30-903A2DBD10C0}">
      <dgm:prSet/>
      <dgm:spPr/>
      <dgm:t>
        <a:bodyPr/>
        <a:lstStyle/>
        <a:p>
          <a:endParaRPr lang="en-CA"/>
        </a:p>
      </dgm:t>
    </dgm:pt>
    <dgm:pt modelId="{F81EE060-BDD3-4CC7-BD36-EAD6E1D5BFE4}" type="parTrans" cxnId="{0F9D9A7A-7442-46E7-B5D8-2AD754EFE49D}">
      <dgm:prSet/>
      <dgm:spPr/>
      <dgm:t>
        <a:bodyPr/>
        <a:lstStyle/>
        <a:p>
          <a:endParaRPr lang="en-CA"/>
        </a:p>
      </dgm:t>
    </dgm:pt>
    <dgm:pt modelId="{9F979954-EB1B-4B27-B045-9F1B3658A608}">
      <dgm:prSet custT="1"/>
      <dgm:spPr/>
      <dgm:t>
        <a:bodyPr/>
        <a:lstStyle/>
        <a:p>
          <a:r>
            <a:rPr lang="fr-CA" sz="1800" b="1" noProof="0">
              <a:solidFill>
                <a:schemeClr val="bg1"/>
              </a:solidFill>
              <a:highlight>
                <a:srgbClr val="000000">
                  <a:alpha val="0"/>
                  <a:alpha val="0"/>
                  <a:alpha val="0"/>
                </a:srgbClr>
              </a:highlight>
            </a:rPr>
            <a:t>Améliorer le programme d’enseigne-ment</a:t>
          </a:r>
          <a:endParaRPr lang="fr-CA" sz="1800" b="1" noProof="0">
            <a:solidFill>
              <a:schemeClr val="bg1"/>
            </a:solidFill>
            <a:highlight>
              <a:srgbClr val="FFFF00"/>
            </a:highlight>
          </a:endParaRPr>
        </a:p>
      </dgm:t>
    </dgm:pt>
    <dgm:pt modelId="{A667E0DF-AF48-4987-90A3-1490DDA72AE9}" type="sibTrans" cxnId="{0F9D9A7A-7442-46E7-B5D8-2AD754EFE49D}">
      <dgm:prSet/>
      <dgm:spPr/>
      <dgm:t>
        <a:bodyPr/>
        <a:lstStyle/>
        <a:p>
          <a:endParaRPr lang="en-CA"/>
        </a:p>
      </dgm:t>
    </dgm:pt>
    <dgm:pt modelId="{6E8D0762-FEB1-4497-9399-30403CCBEFF9}" type="parTrans" cxnId="{C3D80970-9A44-436C-89E2-A5B221C41061}">
      <dgm:prSet/>
      <dgm:spPr/>
      <dgm:t>
        <a:bodyPr/>
        <a:lstStyle/>
        <a:p>
          <a:endParaRPr lang="en-CA"/>
        </a:p>
      </dgm:t>
    </dgm:pt>
    <dgm:pt modelId="{3FE4391F-AB52-40EE-A47E-672B160FC3D4}">
      <dgm:prSet/>
      <dgm:spPr/>
      <dgm:t>
        <a:bodyPr/>
        <a:lstStyle/>
        <a:p>
          <a:pPr defTabSz="1074738"/>
          <a:r>
            <a:rPr lang="fr-CA" b="1" noProof="0">
              <a:solidFill>
                <a:schemeClr val="bg1"/>
              </a:solidFill>
              <a:highlight>
                <a:srgbClr val="000000">
                  <a:alpha val="0"/>
                  <a:alpha val="0"/>
                  <a:alpha val="0"/>
                </a:srgbClr>
              </a:highlight>
            </a:rPr>
            <a:t>Assurer l’imputabilité</a:t>
          </a:r>
        </a:p>
      </dgm:t>
    </dgm:pt>
    <dgm:pt modelId="{146A7386-14C0-4F56-A017-E448E756A3B5}" type="sibTrans" cxnId="{C3D80970-9A44-436C-89E2-A5B221C41061}">
      <dgm:prSet/>
      <dgm:spPr/>
      <dgm:t>
        <a:bodyPr/>
        <a:lstStyle/>
        <a:p>
          <a:endParaRPr lang="en-CA"/>
        </a:p>
      </dgm:t>
    </dgm:pt>
    <dgm:pt modelId="{96DED7AB-4615-482D-88A9-DB32B778C05A}" type="pres">
      <dgm:prSet presAssocID="{8A38D62F-3FC0-4C64-8040-D1BEA7B40347}" presName="Name0" presStyleCnt="0">
        <dgm:presLayoutVars>
          <dgm:dir/>
          <dgm:resizeHandles val="exact"/>
        </dgm:presLayoutVars>
      </dgm:prSet>
      <dgm:spPr/>
    </dgm:pt>
    <dgm:pt modelId="{1FE57883-8788-4F86-9709-D82DEAD5E623}" type="pres">
      <dgm:prSet presAssocID="{8A38D62F-3FC0-4C64-8040-D1BEA7B40347}" presName="fgShape" presStyleLbl="fgShp" presStyleIdx="0" presStyleCnt="1" custLinFactNeighborX="-529" custLinFactNeighborY="-4476"/>
      <dgm:spPr/>
    </dgm:pt>
    <dgm:pt modelId="{7CE1D982-D0B3-42F1-9D7C-557ACBC558C2}" type="pres">
      <dgm:prSet presAssocID="{8A38D62F-3FC0-4C64-8040-D1BEA7B40347}" presName="linComp" presStyleCnt="0"/>
      <dgm:spPr/>
    </dgm:pt>
    <dgm:pt modelId="{CF0CD1A4-E6B1-432A-A1F9-63F05F5B943D}" type="pres">
      <dgm:prSet presAssocID="{081BB62B-8591-4FF1-9B3A-F6893EAC81CA}" presName="compNode" presStyleCnt="0"/>
      <dgm:spPr/>
    </dgm:pt>
    <dgm:pt modelId="{3B35072E-FC76-478F-B36E-75B17B857FB7}" type="pres">
      <dgm:prSet presAssocID="{081BB62B-8591-4FF1-9B3A-F6893EAC81CA}" presName="bkgdShape" presStyleLbl="node1" presStyleIdx="0" presStyleCnt="5" custLinFactNeighborY="-478"/>
      <dgm:spPr/>
    </dgm:pt>
    <dgm:pt modelId="{CEC31380-02EE-461D-8D09-98A192E44E00}" type="pres">
      <dgm:prSet presAssocID="{081BB62B-8591-4FF1-9B3A-F6893EAC81CA}" presName="nodeTx" presStyleLbl="node1" presStyleIdx="0" presStyleCnt="5">
        <dgm:presLayoutVars>
          <dgm:bulletEnabled val="1"/>
        </dgm:presLayoutVars>
      </dgm:prSet>
      <dgm:spPr/>
    </dgm:pt>
    <dgm:pt modelId="{448D0A32-BA6E-4575-BB21-67BE129CDC50}" type="pres">
      <dgm:prSet presAssocID="{081BB62B-8591-4FF1-9B3A-F6893EAC81CA}" presName="invisiNode" presStyleLbl="node1" presStyleIdx="0" presStyleCnt="5"/>
      <dgm:spPr/>
    </dgm:pt>
    <dgm:pt modelId="{E7E644B4-87BD-4C1D-BBF2-03767A7EC1B3}" type="pres">
      <dgm:prSet presAssocID="{081BB62B-8591-4FF1-9B3A-F6893EAC81CA}" presName="imagNode" presStyleLbl="fgImgPlace1" presStyleIdx="0" presStyleCnt="5"/>
      <dgm:spPr>
        <a:blipFill>
          <a:blip xmlns:r="http://schemas.openxmlformats.org/officeDocument/2006/relationships" r:embed="rId1">
            <a:extLst>
              <a:ext uri="{28A0092B-C50C-407E-A947-70E740481C1C}">
                <a14:useLocalDpi xmlns:a14="http://schemas.microsoft.com/office/drawing/2010/main" val="0"/>
              </a:ext>
            </a:extLst>
          </a:blip>
          <a:stretch>
            <a:fillRect l="-3000" r="-3000"/>
          </a:stretch>
        </a:blipFill>
      </dgm:spPr>
    </dgm:pt>
    <dgm:pt modelId="{68B0AF5B-00A1-4C5D-BF3E-644CB4E841A3}" type="pres">
      <dgm:prSet presAssocID="{F811F0F2-BFB3-4865-8408-1CA1CC404E0D}" presName="sibTrans" presStyleLbl="sibTrans2D1" presStyleIdx="0" presStyleCnt="0"/>
      <dgm:spPr/>
    </dgm:pt>
    <dgm:pt modelId="{65A5281D-2B88-4737-9884-9E5DB27D7673}" type="pres">
      <dgm:prSet presAssocID="{D9B04E89-FEFA-4DAF-81E7-90CFFC6386C4}" presName="compNode" presStyleCnt="0"/>
      <dgm:spPr/>
    </dgm:pt>
    <dgm:pt modelId="{02A1E2E8-AC45-4C27-AFE8-71D3DC0E630F}" type="pres">
      <dgm:prSet presAssocID="{D9B04E89-FEFA-4DAF-81E7-90CFFC6386C4}" presName="bkgdShape" presStyleLbl="node1" presStyleIdx="1" presStyleCnt="5"/>
      <dgm:spPr/>
    </dgm:pt>
    <dgm:pt modelId="{8A9A47E6-1D16-4062-B04F-4A8121330493}" type="pres">
      <dgm:prSet presAssocID="{D9B04E89-FEFA-4DAF-81E7-90CFFC6386C4}" presName="nodeTx" presStyleLbl="node1" presStyleIdx="1" presStyleCnt="5">
        <dgm:presLayoutVars>
          <dgm:bulletEnabled val="1"/>
        </dgm:presLayoutVars>
      </dgm:prSet>
      <dgm:spPr/>
    </dgm:pt>
    <dgm:pt modelId="{4EC20DA6-4BF7-4565-9672-B3685F109B3F}" type="pres">
      <dgm:prSet presAssocID="{D9B04E89-FEFA-4DAF-81E7-90CFFC6386C4}" presName="invisiNode" presStyleLbl="node1" presStyleIdx="1" presStyleCnt="5"/>
      <dgm:spPr/>
    </dgm:pt>
    <dgm:pt modelId="{B120D894-D854-4D7C-AA32-0B4A51758315}" type="pres">
      <dgm:prSet presAssocID="{D9B04E89-FEFA-4DAF-81E7-90CFFC6386C4}" presName="imagNode" presStyleLbl="fgImgPlace1" presStyleIdx="1" presStyleCnt="5"/>
      <dgm:spPr>
        <a:blipFill>
          <a:blip xmlns:r="http://schemas.openxmlformats.org/officeDocument/2006/relationships" r:embed="rId2">
            <a:extLst>
              <a:ext uri="{28A0092B-C50C-407E-A947-70E740481C1C}">
                <a14:useLocalDpi xmlns:a14="http://schemas.microsoft.com/office/drawing/2010/main" val="0"/>
              </a:ext>
            </a:extLst>
          </a:blip>
          <a:stretch>
            <a:fillRect l="-44000" r="-44000"/>
          </a:stretch>
        </a:blipFill>
      </dgm:spPr>
    </dgm:pt>
    <dgm:pt modelId="{00FF85D8-6E19-4299-8657-00A227144624}" type="pres">
      <dgm:prSet presAssocID="{4FF9D28F-E525-4302-9EA6-95780F7DF4B2}" presName="sibTrans" presStyleLbl="sibTrans2D1" presStyleIdx="0" presStyleCnt="0"/>
      <dgm:spPr/>
    </dgm:pt>
    <dgm:pt modelId="{8CE4DD4D-D0C9-4A3E-944A-BD49ABCB2D57}" type="pres">
      <dgm:prSet presAssocID="{9A37A926-8E90-4003-992B-AA81C1035B92}" presName="compNode" presStyleCnt="0"/>
      <dgm:spPr/>
    </dgm:pt>
    <dgm:pt modelId="{996D75E2-27FC-4A7F-B5B7-A01FC9F05A13}" type="pres">
      <dgm:prSet presAssocID="{9A37A926-8E90-4003-992B-AA81C1035B92}" presName="bkgdShape" presStyleLbl="node1" presStyleIdx="2" presStyleCnt="5"/>
      <dgm:spPr/>
    </dgm:pt>
    <dgm:pt modelId="{CD4A19F7-F698-435D-88F0-4E9F76B6DB46}" type="pres">
      <dgm:prSet presAssocID="{9A37A926-8E90-4003-992B-AA81C1035B92}" presName="nodeTx" presStyleLbl="node1" presStyleIdx="2" presStyleCnt="5">
        <dgm:presLayoutVars>
          <dgm:bulletEnabled val="1"/>
        </dgm:presLayoutVars>
      </dgm:prSet>
      <dgm:spPr/>
    </dgm:pt>
    <dgm:pt modelId="{B7D5A844-E6FE-45CC-960C-6E886D04FC16}" type="pres">
      <dgm:prSet presAssocID="{9A37A926-8E90-4003-992B-AA81C1035B92}" presName="invisiNode" presStyleLbl="node1" presStyleIdx="2" presStyleCnt="5"/>
      <dgm:spPr/>
    </dgm:pt>
    <dgm:pt modelId="{1A3EF539-A3FF-4E20-A5F4-C08730C5884B}" type="pres">
      <dgm:prSet presAssocID="{9A37A926-8E90-4003-992B-AA81C1035B92}" presName="imagNode" presStyleLbl="fgImgPlace1" presStyleIdx="2" presStyleCnt="5"/>
      <dgm:spPr>
        <a:blipFill>
          <a:blip xmlns:r="http://schemas.openxmlformats.org/officeDocument/2006/relationships" r:embed="rId3">
            <a:extLst>
              <a:ext uri="{28A0092B-C50C-407E-A947-70E740481C1C}">
                <a14:useLocalDpi xmlns:a14="http://schemas.microsoft.com/office/drawing/2010/main" val="0"/>
              </a:ext>
            </a:extLst>
          </a:blip>
          <a:stretch>
            <a:fillRect/>
          </a:stretch>
        </a:blipFill>
      </dgm:spPr>
    </dgm:pt>
    <dgm:pt modelId="{6F8B87DE-665D-465B-9914-2BA7C6FB7CAC}" type="pres">
      <dgm:prSet presAssocID="{B5CFC9EE-98F9-4C54-BC14-75CA6ED04BE2}" presName="sibTrans" presStyleLbl="sibTrans2D1" presStyleIdx="0" presStyleCnt="0"/>
      <dgm:spPr/>
    </dgm:pt>
    <dgm:pt modelId="{B96C8262-49DA-47B5-A80A-71D6DC531689}" type="pres">
      <dgm:prSet presAssocID="{9F979954-EB1B-4B27-B045-9F1B3658A608}" presName="compNode" presStyleCnt="0"/>
      <dgm:spPr/>
    </dgm:pt>
    <dgm:pt modelId="{1AFA6FC9-61FE-4879-BC1C-31FB74A02B56}" type="pres">
      <dgm:prSet presAssocID="{9F979954-EB1B-4B27-B045-9F1B3658A608}" presName="bkgdShape" presStyleLbl="node1" presStyleIdx="3" presStyleCnt="5"/>
      <dgm:spPr/>
    </dgm:pt>
    <dgm:pt modelId="{1E5AD8F2-F250-42A3-B3F1-06A80058759D}" type="pres">
      <dgm:prSet presAssocID="{9F979954-EB1B-4B27-B045-9F1B3658A608}" presName="nodeTx" presStyleLbl="node1" presStyleIdx="3" presStyleCnt="5">
        <dgm:presLayoutVars>
          <dgm:bulletEnabled val="1"/>
        </dgm:presLayoutVars>
      </dgm:prSet>
      <dgm:spPr/>
    </dgm:pt>
    <dgm:pt modelId="{9402627D-2F13-40EB-817D-25757C5AFE67}" type="pres">
      <dgm:prSet presAssocID="{9F979954-EB1B-4B27-B045-9F1B3658A608}" presName="invisiNode" presStyleLbl="node1" presStyleIdx="3" presStyleCnt="5"/>
      <dgm:spPr/>
    </dgm:pt>
    <dgm:pt modelId="{4C52F7EC-4AE9-4D1D-A4CB-A6DDA0A11763}" type="pres">
      <dgm:prSet presAssocID="{9F979954-EB1B-4B27-B045-9F1B3658A608}" presName="imagNode" presStyleLbl="fgImgPlace1" presStyleIdx="3" presStyleCnt="5"/>
      <dgm:spPr>
        <a:blipFill>
          <a:blip xmlns:r="http://schemas.openxmlformats.org/officeDocument/2006/relationships" r:embed="rId4">
            <a:extLst>
              <a:ext uri="{28A0092B-C50C-407E-A947-70E740481C1C}">
                <a14:useLocalDpi xmlns:a14="http://schemas.microsoft.com/office/drawing/2010/main" val="0"/>
              </a:ext>
            </a:extLst>
          </a:blip>
          <a:stretch>
            <a:fillRect/>
          </a:stretch>
        </a:blipFill>
      </dgm:spPr>
    </dgm:pt>
    <dgm:pt modelId="{A78EB46E-FAFC-43E4-A028-CC95ED186EC8}" type="pres">
      <dgm:prSet presAssocID="{A667E0DF-AF48-4987-90A3-1490DDA72AE9}" presName="sibTrans" presStyleLbl="sibTrans2D1" presStyleIdx="0" presStyleCnt="0"/>
      <dgm:spPr/>
    </dgm:pt>
    <dgm:pt modelId="{877DDB0E-B2DC-4E50-98DD-D5835625170D}" type="pres">
      <dgm:prSet presAssocID="{3FE4391F-AB52-40EE-A47E-672B160FC3D4}" presName="compNode" presStyleCnt="0"/>
      <dgm:spPr/>
    </dgm:pt>
    <dgm:pt modelId="{F8843291-1F1D-4B2A-BAE4-7D89EFF11962}" type="pres">
      <dgm:prSet presAssocID="{3FE4391F-AB52-40EE-A47E-672B160FC3D4}" presName="bkgdShape" presStyleLbl="node1" presStyleIdx="4" presStyleCnt="5"/>
      <dgm:spPr/>
    </dgm:pt>
    <dgm:pt modelId="{24324236-9C5D-4792-A716-EE5D586417C9}" type="pres">
      <dgm:prSet presAssocID="{3FE4391F-AB52-40EE-A47E-672B160FC3D4}" presName="nodeTx" presStyleLbl="node1" presStyleIdx="4" presStyleCnt="5">
        <dgm:presLayoutVars>
          <dgm:bulletEnabled val="1"/>
        </dgm:presLayoutVars>
      </dgm:prSet>
      <dgm:spPr/>
    </dgm:pt>
    <dgm:pt modelId="{98F01363-2DAF-4DEB-A6B5-037D4953062D}" type="pres">
      <dgm:prSet presAssocID="{3FE4391F-AB52-40EE-A47E-672B160FC3D4}" presName="invisiNode" presStyleLbl="node1" presStyleIdx="4" presStyleCnt="5"/>
      <dgm:spPr/>
    </dgm:pt>
    <dgm:pt modelId="{D489D3E3-EDB3-4313-938E-7ABE4C864084}" type="pres">
      <dgm:prSet presAssocID="{3FE4391F-AB52-40EE-A47E-672B160FC3D4}" presName="imagNode" presStyleLbl="fgImgPlace1" presStyleIdx="4" presStyleCnt="5"/>
      <dgm:spPr>
        <a:blipFill>
          <a:blip xmlns:r="http://schemas.openxmlformats.org/officeDocument/2006/relationships" r:embed="rId5">
            <a:extLst>
              <a:ext uri="{28A0092B-C50C-407E-A947-70E740481C1C}">
                <a14:useLocalDpi xmlns:a14="http://schemas.microsoft.com/office/drawing/2010/main" val="0"/>
              </a:ext>
            </a:extLst>
          </a:blip>
          <a:stretch>
            <a:fillRect/>
          </a:stretch>
        </a:blipFill>
      </dgm:spPr>
    </dgm:pt>
  </dgm:ptLst>
  <dgm:cxnLst>
    <dgm:cxn modelId="{FE6F7A02-03F2-4C2A-99D5-76212D3801C2}" type="presOf" srcId="{3FE4391F-AB52-40EE-A47E-672B160FC3D4}" destId="{24324236-9C5D-4792-A716-EE5D586417C9}" srcOrd="1" destOrd="0" presId="urn:microsoft.com/office/officeart/2005/8/layout/hList7"/>
    <dgm:cxn modelId="{2A834138-7E7F-4BFF-8C30-903A2DBD10C0}" srcId="{8A38D62F-3FC0-4C64-8040-D1BEA7B40347}" destId="{9A37A926-8E90-4003-992B-AA81C1035B92}" srcOrd="2" destOrd="0" parTransId="{FE5E8EAE-F895-4368-8CBA-F7DE7DF25C70}" sibTransId="{B5CFC9EE-98F9-4C54-BC14-75CA6ED04BE2}"/>
    <dgm:cxn modelId="{E7D11242-668D-4A30-850C-B388F82D0F16}" type="presOf" srcId="{3FE4391F-AB52-40EE-A47E-672B160FC3D4}" destId="{F8843291-1F1D-4B2A-BAE4-7D89EFF11962}" srcOrd="0" destOrd="0" presId="urn:microsoft.com/office/officeart/2005/8/layout/hList7"/>
    <dgm:cxn modelId="{BC4FEA51-040B-457A-9A9D-EA7FF53874A8}" type="presOf" srcId="{8A38D62F-3FC0-4C64-8040-D1BEA7B40347}" destId="{96DED7AB-4615-482D-88A9-DB32B778C05A}" srcOrd="0" destOrd="0" presId="urn:microsoft.com/office/officeart/2005/8/layout/hList7"/>
    <dgm:cxn modelId="{0F1A4E5F-7D39-4592-B84A-DC2D9BB109BC}" type="presOf" srcId="{9A37A926-8E90-4003-992B-AA81C1035B92}" destId="{996D75E2-27FC-4A7F-B5B7-A01FC9F05A13}" srcOrd="0" destOrd="0" presId="urn:microsoft.com/office/officeart/2005/8/layout/hList7"/>
    <dgm:cxn modelId="{1BA9A25F-A2BF-46BC-8604-44BE1AB8D0F7}" type="presOf" srcId="{081BB62B-8591-4FF1-9B3A-F6893EAC81CA}" destId="{CEC31380-02EE-461D-8D09-98A192E44E00}" srcOrd="1" destOrd="0" presId="urn:microsoft.com/office/officeart/2005/8/layout/hList7"/>
    <dgm:cxn modelId="{C3D80970-9A44-436C-89E2-A5B221C41061}" srcId="{8A38D62F-3FC0-4C64-8040-D1BEA7B40347}" destId="{3FE4391F-AB52-40EE-A47E-672B160FC3D4}" srcOrd="4" destOrd="0" parTransId="{6E8D0762-FEB1-4497-9399-30403CCBEFF9}" sibTransId="{146A7386-14C0-4F56-A017-E448E756A3B5}"/>
    <dgm:cxn modelId="{0F9D9A7A-7442-46E7-B5D8-2AD754EFE49D}" srcId="{8A38D62F-3FC0-4C64-8040-D1BEA7B40347}" destId="{9F979954-EB1B-4B27-B045-9F1B3658A608}" srcOrd="3" destOrd="0" parTransId="{F81EE060-BDD3-4CC7-BD36-EAD6E1D5BFE4}" sibTransId="{A667E0DF-AF48-4987-90A3-1490DDA72AE9}"/>
    <dgm:cxn modelId="{3874287C-56D5-4369-8B18-57AC837ABE1E}" type="presOf" srcId="{D9B04E89-FEFA-4DAF-81E7-90CFFC6386C4}" destId="{8A9A47E6-1D16-4062-B04F-4A8121330493}" srcOrd="1" destOrd="0" presId="urn:microsoft.com/office/officeart/2005/8/layout/hList7"/>
    <dgm:cxn modelId="{81DC247F-CA79-425B-BA36-66B86BAC087C}" srcId="{8A38D62F-3FC0-4C64-8040-D1BEA7B40347}" destId="{D9B04E89-FEFA-4DAF-81E7-90CFFC6386C4}" srcOrd="1" destOrd="0" parTransId="{4DBDB4ED-C6C0-4418-9A66-DBD9553983E0}" sibTransId="{4FF9D28F-E525-4302-9EA6-95780F7DF4B2}"/>
    <dgm:cxn modelId="{68E66194-C986-490E-B110-70A48F81B655}" type="presOf" srcId="{4FF9D28F-E525-4302-9EA6-95780F7DF4B2}" destId="{00FF85D8-6E19-4299-8657-00A227144624}" srcOrd="0" destOrd="0" presId="urn:microsoft.com/office/officeart/2005/8/layout/hList7"/>
    <dgm:cxn modelId="{3BF86096-B149-45F0-9CAF-AA172599B0A3}" type="presOf" srcId="{9F979954-EB1B-4B27-B045-9F1B3658A608}" destId="{1AFA6FC9-61FE-4879-BC1C-31FB74A02B56}" srcOrd="0" destOrd="0" presId="urn:microsoft.com/office/officeart/2005/8/layout/hList7"/>
    <dgm:cxn modelId="{A479ABD7-DBEC-48A4-9CA9-726666355523}" type="presOf" srcId="{9F979954-EB1B-4B27-B045-9F1B3658A608}" destId="{1E5AD8F2-F250-42A3-B3F1-06A80058759D}" srcOrd="1" destOrd="0" presId="urn:microsoft.com/office/officeart/2005/8/layout/hList7"/>
    <dgm:cxn modelId="{527D50DC-2EA6-4250-A852-CE20D90CA5FE}" type="presOf" srcId="{B5CFC9EE-98F9-4C54-BC14-75CA6ED04BE2}" destId="{6F8B87DE-665D-465B-9914-2BA7C6FB7CAC}" srcOrd="0" destOrd="0" presId="urn:microsoft.com/office/officeart/2005/8/layout/hList7"/>
    <dgm:cxn modelId="{73D497DF-3DED-42B9-A58A-57446D8B9208}" type="presOf" srcId="{081BB62B-8591-4FF1-9B3A-F6893EAC81CA}" destId="{3B35072E-FC76-478F-B36E-75B17B857FB7}" srcOrd="0" destOrd="0" presId="urn:microsoft.com/office/officeart/2005/8/layout/hList7"/>
    <dgm:cxn modelId="{CAA57EEA-0D1E-450E-9133-541E894B1C5B}" type="presOf" srcId="{D9B04E89-FEFA-4DAF-81E7-90CFFC6386C4}" destId="{02A1E2E8-AC45-4C27-AFE8-71D3DC0E630F}" srcOrd="0" destOrd="0" presId="urn:microsoft.com/office/officeart/2005/8/layout/hList7"/>
    <dgm:cxn modelId="{29204DF3-2C9E-41C4-9AAC-E91D89F9C6B4}" type="presOf" srcId="{9A37A926-8E90-4003-992B-AA81C1035B92}" destId="{CD4A19F7-F698-435D-88F0-4E9F76B6DB46}" srcOrd="1" destOrd="0" presId="urn:microsoft.com/office/officeart/2005/8/layout/hList7"/>
    <dgm:cxn modelId="{04ABE9F5-9C95-42D0-BB19-C5DC3782FF93}" type="presOf" srcId="{A667E0DF-AF48-4987-90A3-1490DDA72AE9}" destId="{A78EB46E-FAFC-43E4-A028-CC95ED186EC8}" srcOrd="0" destOrd="0" presId="urn:microsoft.com/office/officeart/2005/8/layout/hList7"/>
    <dgm:cxn modelId="{EF8F6BFC-6C4F-47D6-8799-609DDF9A37AB}" srcId="{8A38D62F-3FC0-4C64-8040-D1BEA7B40347}" destId="{081BB62B-8591-4FF1-9B3A-F6893EAC81CA}" srcOrd="0" destOrd="0" parTransId="{86EEDB01-D9A3-4277-83C9-9BE86EAAFD54}" sibTransId="{F811F0F2-BFB3-4865-8408-1CA1CC404E0D}"/>
    <dgm:cxn modelId="{0AC09EFC-44D7-4483-8FA8-5996D598CBE4}" type="presOf" srcId="{F811F0F2-BFB3-4865-8408-1CA1CC404E0D}" destId="{68B0AF5B-00A1-4C5D-BF3E-644CB4E841A3}" srcOrd="0" destOrd="0" presId="urn:microsoft.com/office/officeart/2005/8/layout/hList7"/>
    <dgm:cxn modelId="{979FF720-0DDB-434D-A5D1-03CD740E77BD}" type="presParOf" srcId="{96DED7AB-4615-482D-88A9-DB32B778C05A}" destId="{1FE57883-8788-4F86-9709-D82DEAD5E623}" srcOrd="0" destOrd="0" presId="urn:microsoft.com/office/officeart/2005/8/layout/hList7"/>
    <dgm:cxn modelId="{D550FC29-4BA7-4363-B148-4C8FB0C05F2C}" type="presParOf" srcId="{96DED7AB-4615-482D-88A9-DB32B778C05A}" destId="{7CE1D982-D0B3-42F1-9D7C-557ACBC558C2}" srcOrd="1" destOrd="0" presId="urn:microsoft.com/office/officeart/2005/8/layout/hList7"/>
    <dgm:cxn modelId="{56E35BEF-34E2-41B1-A50B-FA873E55F09F}" type="presParOf" srcId="{7CE1D982-D0B3-42F1-9D7C-557ACBC558C2}" destId="{CF0CD1A4-E6B1-432A-A1F9-63F05F5B943D}" srcOrd="0" destOrd="0" presId="urn:microsoft.com/office/officeart/2005/8/layout/hList7"/>
    <dgm:cxn modelId="{8D62AEE6-4C21-46EF-8A0E-9B687ABB904E}" type="presParOf" srcId="{CF0CD1A4-E6B1-432A-A1F9-63F05F5B943D}" destId="{3B35072E-FC76-478F-B36E-75B17B857FB7}" srcOrd="0" destOrd="0" presId="urn:microsoft.com/office/officeart/2005/8/layout/hList7"/>
    <dgm:cxn modelId="{95E88DBA-6434-42D3-AAEF-5BDA569398B6}" type="presParOf" srcId="{CF0CD1A4-E6B1-432A-A1F9-63F05F5B943D}" destId="{CEC31380-02EE-461D-8D09-98A192E44E00}" srcOrd="1" destOrd="0" presId="urn:microsoft.com/office/officeart/2005/8/layout/hList7"/>
    <dgm:cxn modelId="{688BDB1A-5561-4B20-AB97-E75BD309661A}" type="presParOf" srcId="{CF0CD1A4-E6B1-432A-A1F9-63F05F5B943D}" destId="{448D0A32-BA6E-4575-BB21-67BE129CDC50}" srcOrd="2" destOrd="0" presId="urn:microsoft.com/office/officeart/2005/8/layout/hList7"/>
    <dgm:cxn modelId="{60C80667-7675-497B-8787-7CAE5EB88FAF}" type="presParOf" srcId="{CF0CD1A4-E6B1-432A-A1F9-63F05F5B943D}" destId="{E7E644B4-87BD-4C1D-BBF2-03767A7EC1B3}" srcOrd="3" destOrd="0" presId="urn:microsoft.com/office/officeart/2005/8/layout/hList7"/>
    <dgm:cxn modelId="{97F855CD-9F02-4C41-96B4-BD7CD8555AB6}" type="presParOf" srcId="{7CE1D982-D0B3-42F1-9D7C-557ACBC558C2}" destId="{68B0AF5B-00A1-4C5D-BF3E-644CB4E841A3}" srcOrd="1" destOrd="0" presId="urn:microsoft.com/office/officeart/2005/8/layout/hList7"/>
    <dgm:cxn modelId="{AB669E3E-F89A-4E09-8432-D0BD85F6103D}" type="presParOf" srcId="{7CE1D982-D0B3-42F1-9D7C-557ACBC558C2}" destId="{65A5281D-2B88-4737-9884-9E5DB27D7673}" srcOrd="2" destOrd="0" presId="urn:microsoft.com/office/officeart/2005/8/layout/hList7"/>
    <dgm:cxn modelId="{4AA02316-DC8C-44AA-9E7C-B8F8A03CA2BC}" type="presParOf" srcId="{65A5281D-2B88-4737-9884-9E5DB27D7673}" destId="{02A1E2E8-AC45-4C27-AFE8-71D3DC0E630F}" srcOrd="0" destOrd="0" presId="urn:microsoft.com/office/officeart/2005/8/layout/hList7"/>
    <dgm:cxn modelId="{463FA459-596E-4D6B-95BA-691F06FC0F5A}" type="presParOf" srcId="{65A5281D-2B88-4737-9884-9E5DB27D7673}" destId="{8A9A47E6-1D16-4062-B04F-4A8121330493}" srcOrd="1" destOrd="0" presId="urn:microsoft.com/office/officeart/2005/8/layout/hList7"/>
    <dgm:cxn modelId="{62070490-61CF-4328-9041-E3F30AAE8CDE}" type="presParOf" srcId="{65A5281D-2B88-4737-9884-9E5DB27D7673}" destId="{4EC20DA6-4BF7-4565-9672-B3685F109B3F}" srcOrd="2" destOrd="0" presId="urn:microsoft.com/office/officeart/2005/8/layout/hList7"/>
    <dgm:cxn modelId="{8A2F2A1E-0AAE-46F7-A078-9B403C9D55C0}" type="presParOf" srcId="{65A5281D-2B88-4737-9884-9E5DB27D7673}" destId="{B120D894-D854-4D7C-AA32-0B4A51758315}" srcOrd="3" destOrd="0" presId="urn:microsoft.com/office/officeart/2005/8/layout/hList7"/>
    <dgm:cxn modelId="{E5C29772-022C-4693-954F-13EEE9B339EB}" type="presParOf" srcId="{7CE1D982-D0B3-42F1-9D7C-557ACBC558C2}" destId="{00FF85D8-6E19-4299-8657-00A227144624}" srcOrd="3" destOrd="0" presId="urn:microsoft.com/office/officeart/2005/8/layout/hList7"/>
    <dgm:cxn modelId="{429366B0-A5FD-4894-A0F2-5E34119C9BB2}" type="presParOf" srcId="{7CE1D982-D0B3-42F1-9D7C-557ACBC558C2}" destId="{8CE4DD4D-D0C9-4A3E-944A-BD49ABCB2D57}" srcOrd="4" destOrd="0" presId="urn:microsoft.com/office/officeart/2005/8/layout/hList7"/>
    <dgm:cxn modelId="{0FF1AD02-5156-4630-96E4-1C44EBBF348D}" type="presParOf" srcId="{8CE4DD4D-D0C9-4A3E-944A-BD49ABCB2D57}" destId="{996D75E2-27FC-4A7F-B5B7-A01FC9F05A13}" srcOrd="0" destOrd="0" presId="urn:microsoft.com/office/officeart/2005/8/layout/hList7"/>
    <dgm:cxn modelId="{33A12EDE-9AA1-4217-943C-81E94511B9AD}" type="presParOf" srcId="{8CE4DD4D-D0C9-4A3E-944A-BD49ABCB2D57}" destId="{CD4A19F7-F698-435D-88F0-4E9F76B6DB46}" srcOrd="1" destOrd="0" presId="urn:microsoft.com/office/officeart/2005/8/layout/hList7"/>
    <dgm:cxn modelId="{960418ED-7B94-4621-BFAE-F4C4AE9F5E09}" type="presParOf" srcId="{8CE4DD4D-D0C9-4A3E-944A-BD49ABCB2D57}" destId="{B7D5A844-E6FE-45CC-960C-6E886D04FC16}" srcOrd="2" destOrd="0" presId="urn:microsoft.com/office/officeart/2005/8/layout/hList7"/>
    <dgm:cxn modelId="{0446C060-8DA9-4D1E-9708-BDC3C08FC268}" type="presParOf" srcId="{8CE4DD4D-D0C9-4A3E-944A-BD49ABCB2D57}" destId="{1A3EF539-A3FF-4E20-A5F4-C08730C5884B}" srcOrd="3" destOrd="0" presId="urn:microsoft.com/office/officeart/2005/8/layout/hList7"/>
    <dgm:cxn modelId="{A2C6A2A7-C969-438D-8004-763B2E049284}" type="presParOf" srcId="{7CE1D982-D0B3-42F1-9D7C-557ACBC558C2}" destId="{6F8B87DE-665D-465B-9914-2BA7C6FB7CAC}" srcOrd="5" destOrd="0" presId="urn:microsoft.com/office/officeart/2005/8/layout/hList7"/>
    <dgm:cxn modelId="{FAF440D6-71CB-4A83-829A-72A8A5502CFE}" type="presParOf" srcId="{7CE1D982-D0B3-42F1-9D7C-557ACBC558C2}" destId="{B96C8262-49DA-47B5-A80A-71D6DC531689}" srcOrd="6" destOrd="0" presId="urn:microsoft.com/office/officeart/2005/8/layout/hList7"/>
    <dgm:cxn modelId="{53B2271E-3E51-4293-94C8-C13182A591CF}" type="presParOf" srcId="{B96C8262-49DA-47B5-A80A-71D6DC531689}" destId="{1AFA6FC9-61FE-4879-BC1C-31FB74A02B56}" srcOrd="0" destOrd="0" presId="urn:microsoft.com/office/officeart/2005/8/layout/hList7"/>
    <dgm:cxn modelId="{B8F747F1-362C-4EC4-B1DE-EB86B41272F1}" type="presParOf" srcId="{B96C8262-49DA-47B5-A80A-71D6DC531689}" destId="{1E5AD8F2-F250-42A3-B3F1-06A80058759D}" srcOrd="1" destOrd="0" presId="urn:microsoft.com/office/officeart/2005/8/layout/hList7"/>
    <dgm:cxn modelId="{B1D04B2A-0DC5-44E4-A386-BA26234BDE06}" type="presParOf" srcId="{B96C8262-49DA-47B5-A80A-71D6DC531689}" destId="{9402627D-2F13-40EB-817D-25757C5AFE67}" srcOrd="2" destOrd="0" presId="urn:microsoft.com/office/officeart/2005/8/layout/hList7"/>
    <dgm:cxn modelId="{4712A3BF-7DC3-48AA-8102-5C1D123B3C43}" type="presParOf" srcId="{B96C8262-49DA-47B5-A80A-71D6DC531689}" destId="{4C52F7EC-4AE9-4D1D-A4CB-A6DDA0A11763}" srcOrd="3" destOrd="0" presId="urn:microsoft.com/office/officeart/2005/8/layout/hList7"/>
    <dgm:cxn modelId="{4AFBEAE8-8128-4005-881E-83E70AC6C091}" type="presParOf" srcId="{7CE1D982-D0B3-42F1-9D7C-557ACBC558C2}" destId="{A78EB46E-FAFC-43E4-A028-CC95ED186EC8}" srcOrd="7" destOrd="0" presId="urn:microsoft.com/office/officeart/2005/8/layout/hList7"/>
    <dgm:cxn modelId="{C18F1C87-04B3-4B89-BF2F-B602AABCF983}" type="presParOf" srcId="{7CE1D982-D0B3-42F1-9D7C-557ACBC558C2}" destId="{877DDB0E-B2DC-4E50-98DD-D5835625170D}" srcOrd="8" destOrd="0" presId="urn:microsoft.com/office/officeart/2005/8/layout/hList7"/>
    <dgm:cxn modelId="{BF19FE8B-3AD1-4C7B-AA61-4CA8CA31CD75}" type="presParOf" srcId="{877DDB0E-B2DC-4E50-98DD-D5835625170D}" destId="{F8843291-1F1D-4B2A-BAE4-7D89EFF11962}" srcOrd="0" destOrd="0" presId="urn:microsoft.com/office/officeart/2005/8/layout/hList7"/>
    <dgm:cxn modelId="{C27B9B68-4A13-4262-B1EB-8B25A61ECE9F}" type="presParOf" srcId="{877DDB0E-B2DC-4E50-98DD-D5835625170D}" destId="{24324236-9C5D-4792-A716-EE5D586417C9}" srcOrd="1" destOrd="0" presId="urn:microsoft.com/office/officeart/2005/8/layout/hList7"/>
    <dgm:cxn modelId="{57632795-9820-4CB8-8511-F701412B9BD1}" type="presParOf" srcId="{877DDB0E-B2DC-4E50-98DD-D5835625170D}" destId="{98F01363-2DAF-4DEB-A6B5-037D4953062D}" srcOrd="2" destOrd="0" presId="urn:microsoft.com/office/officeart/2005/8/layout/hList7"/>
    <dgm:cxn modelId="{9BC28775-A5B7-4810-A3A8-6530587DC1A7}" type="presParOf" srcId="{877DDB0E-B2DC-4E50-98DD-D5835625170D}" destId="{D489D3E3-EDB3-4313-938E-7ABE4C864084}" srcOrd="3" destOrd="0" presId="urn:microsoft.com/office/officeart/2005/8/layout/hList7"/>
  </dgm:cxnLst>
  <dgm:bg/>
  <dgm:whole/>
  <dgm:extLst>
    <a:ext uri="http://schemas.microsoft.com/office/drawing/2008/diagram">
      <dsp:dataModelExt xmlns:dsp="http://schemas.microsoft.com/office/drawing/2008/diagram" relId="rId18" minVer="http://schemas.openxmlformats.org/drawingml/2006/main"/>
    </a:ext>
  </dgm:extLst>
</dgm:dataModel>
</file>

<file path=ppt/diagrams/data2.xml><?xml version="1.0" encoding="utf-8"?>
<dgm:dataModel xmlns:dgm="http://schemas.openxmlformats.org/drawingml/2006/diagram" xmlns:a="http://schemas.openxmlformats.org/drawingml/2006/main">
  <dgm:ptLst>
    <dgm:pt modelId="{BF9F1488-8972-4590-856B-9C9E973E13A6}" type="doc">
      <dgm:prSet loTypeId="urn:microsoft.com/office/officeart/2005/8/layout/vList6" loCatId="list" qsTypeId="urn:microsoft.com/office/officeart/2005/8/quickstyle/simple1" qsCatId="simple" csTypeId="urn:microsoft.com/office/officeart/2005/8/colors/accent1_1" csCatId="accent1" phldr="1"/>
      <dgm:spPr/>
      <dgm:t>
        <a:bodyPr/>
        <a:lstStyle/>
        <a:p>
          <a:endParaRPr/>
        </a:p>
      </dgm:t>
    </dgm:pt>
    <dgm:pt modelId="{24BCCA74-D191-48E6-97D2-44AA0F69760F}" type="parTrans" cxnId="{DE3E0FBF-B1A1-402D-AFF9-FFBFFE765D43}">
      <dgm:prSet/>
      <dgm:spPr/>
      <dgm:t>
        <a:bodyPr/>
        <a:lstStyle/>
        <a:p>
          <a:endParaRPr lang="en-CA">
            <a:solidFill>
              <a:schemeClr val="tx1"/>
            </a:solidFill>
          </a:endParaRPr>
        </a:p>
      </dgm:t>
    </dgm:pt>
    <dgm:pt modelId="{20D9AD66-2764-4191-8178-778792970716}">
      <dgm:prSet phldrT="[Text]"/>
      <dgm:spPr>
        <a:solidFill>
          <a:srgbClr val="0070C0"/>
        </a:solidFill>
        <a:ln>
          <a:solidFill>
            <a:srgbClr val="7030A0"/>
          </a:solidFill>
        </a:ln>
      </dgm:spPr>
      <dgm:t>
        <a:bodyPr/>
        <a:lstStyle/>
        <a:p>
          <a:r>
            <a:rPr lang="fr-CA" b="1" noProof="0">
              <a:solidFill>
                <a:schemeClr val="bg1"/>
              </a:solidFill>
              <a:highlight>
                <a:srgbClr val="000000">
                  <a:alpha val="0"/>
                  <a:alpha val="0"/>
                </a:srgbClr>
              </a:highlight>
            </a:rPr>
            <a:t>Cognitives</a:t>
          </a:r>
        </a:p>
      </dgm:t>
    </dgm:pt>
    <dgm:pt modelId="{4E0A90BF-6BEA-415D-91B3-6E788CC72593}" type="parTrans" cxnId="{4C4FD6F1-C824-4E38-AF3B-7C31E35DAAA6}">
      <dgm:prSet/>
      <dgm:spPr/>
      <dgm:t>
        <a:bodyPr/>
        <a:lstStyle/>
        <a:p>
          <a:endParaRPr lang="fr-CA">
            <a:solidFill>
              <a:schemeClr val="tx1"/>
            </a:solidFill>
          </a:endParaRPr>
        </a:p>
      </dgm:t>
    </dgm:pt>
    <dgm:pt modelId="{8E3347BA-570C-46DA-8D6C-333483FB645C}">
      <dgm:prSet custT="1"/>
      <dgm:spPr/>
      <dgm:t>
        <a:bodyPr anchor="ctr" anchorCtr="0"/>
        <a:lstStyle/>
        <a:p>
          <a:r>
            <a:rPr lang="fr-CA" sz="1600" b="1" noProof="0">
              <a:solidFill>
                <a:schemeClr val="tx1"/>
              </a:solidFill>
            </a:rPr>
            <a:t>Capacité de résolution de problèmes</a:t>
          </a:r>
          <a:endParaRPr lang="fr-CA" sz="1600" noProof="0">
            <a:solidFill>
              <a:schemeClr val="tx1"/>
            </a:solidFill>
          </a:endParaRPr>
        </a:p>
      </dgm:t>
    </dgm:pt>
    <dgm:pt modelId="{F9D4E229-F560-4467-9C15-38B645FDAB0D}" type="sibTrans" cxnId="{4C4FD6F1-C824-4E38-AF3B-7C31E35DAAA6}">
      <dgm:prSet/>
      <dgm:spPr/>
      <dgm:t>
        <a:bodyPr/>
        <a:lstStyle/>
        <a:p>
          <a:endParaRPr lang="fr-CA">
            <a:solidFill>
              <a:schemeClr val="tx1"/>
            </a:solidFill>
          </a:endParaRPr>
        </a:p>
      </dgm:t>
    </dgm:pt>
    <dgm:pt modelId="{66F296F1-1D07-4E84-B057-94413E0ADB08}" type="parTrans" cxnId="{8299312F-CEF3-49E2-8D21-947DD75128F2}">
      <dgm:prSet/>
      <dgm:spPr/>
      <dgm:t>
        <a:bodyPr/>
        <a:lstStyle/>
        <a:p>
          <a:endParaRPr lang="fr-CA">
            <a:solidFill>
              <a:schemeClr val="tx1"/>
            </a:solidFill>
          </a:endParaRPr>
        </a:p>
      </dgm:t>
    </dgm:pt>
    <dgm:pt modelId="{8465142D-B11D-4FA1-A42C-B3D83B97DA51}">
      <dgm:prSet custT="1"/>
      <dgm:spPr/>
      <dgm:t>
        <a:bodyPr anchor="ctr" anchorCtr="0"/>
        <a:lstStyle/>
        <a:p>
          <a:r>
            <a:rPr lang="fr-CA" sz="1600" b="1" noProof="0">
              <a:solidFill>
                <a:schemeClr val="tx1"/>
              </a:solidFill>
              <a:highlight>
                <a:srgbClr val="000000">
                  <a:alpha val="0"/>
                  <a:alpha val="0"/>
                  <a:alpha val="0"/>
                </a:srgbClr>
              </a:highlight>
            </a:rPr>
            <a:t>Connaissance des pratiques efficaces dans l’école et la salle de classe qui ont un effet direct sur l’apprentissage des élèves</a:t>
          </a:r>
        </a:p>
      </dgm:t>
    </dgm:pt>
    <dgm:pt modelId="{2E7C66FC-A74C-439B-B685-3D77CF754107}" type="sibTrans" cxnId="{8299312F-CEF3-49E2-8D21-947DD75128F2}">
      <dgm:prSet/>
      <dgm:spPr/>
      <dgm:t>
        <a:bodyPr/>
        <a:lstStyle/>
        <a:p>
          <a:endParaRPr lang="fr-CA">
            <a:solidFill>
              <a:schemeClr val="tx1"/>
            </a:solidFill>
          </a:endParaRPr>
        </a:p>
      </dgm:t>
    </dgm:pt>
    <dgm:pt modelId="{2036BCCD-F0F4-4400-8C24-B8F0C72D4FD6}" type="parTrans" cxnId="{0FD4363D-483B-4A48-9D75-53C47E4F7832}">
      <dgm:prSet/>
      <dgm:spPr/>
      <dgm:t>
        <a:bodyPr/>
        <a:lstStyle/>
        <a:p>
          <a:endParaRPr lang="fr-CA">
            <a:solidFill>
              <a:schemeClr val="tx1"/>
            </a:solidFill>
          </a:endParaRPr>
        </a:p>
      </dgm:t>
    </dgm:pt>
    <dgm:pt modelId="{4236EBF0-09FB-4F05-9F65-E3D0A68784F8}">
      <dgm:prSet custT="1"/>
      <dgm:spPr/>
      <dgm:t>
        <a:bodyPr anchor="ctr" anchorCtr="0"/>
        <a:lstStyle/>
        <a:p>
          <a:r>
            <a:rPr lang="fr-CA" sz="1600" b="1" noProof="0">
              <a:solidFill>
                <a:schemeClr val="tx1"/>
              </a:solidFill>
              <a:highlight>
                <a:srgbClr val="000000">
                  <a:alpha val="0"/>
                  <a:alpha val="0"/>
                  <a:alpha val="0"/>
                </a:srgbClr>
              </a:highlight>
            </a:rPr>
            <a:t>Pensée systémique</a:t>
          </a:r>
        </a:p>
      </dgm:t>
    </dgm:pt>
    <dgm:pt modelId="{020CF8FC-7532-446B-8934-057C10BC4C21}" type="sibTrans" cxnId="{0FD4363D-483B-4A48-9D75-53C47E4F7832}">
      <dgm:prSet/>
      <dgm:spPr/>
      <dgm:t>
        <a:bodyPr/>
        <a:lstStyle/>
        <a:p>
          <a:endParaRPr lang="fr-CA">
            <a:solidFill>
              <a:schemeClr val="tx1"/>
            </a:solidFill>
          </a:endParaRPr>
        </a:p>
      </dgm:t>
    </dgm:pt>
    <dgm:pt modelId="{42A1C1A5-9176-4E6F-A4FB-8FE1B7D3BE6F}" type="sibTrans" cxnId="{DE3E0FBF-B1A1-402D-AFF9-FFBFFE765D43}">
      <dgm:prSet/>
      <dgm:spPr/>
      <dgm:t>
        <a:bodyPr/>
        <a:lstStyle/>
        <a:p>
          <a:endParaRPr lang="en-CA">
            <a:solidFill>
              <a:schemeClr val="tx1"/>
            </a:solidFill>
          </a:endParaRPr>
        </a:p>
      </dgm:t>
    </dgm:pt>
    <dgm:pt modelId="{079A8D6A-15D0-4EB4-BDB1-79FA1227CFAC}" type="parTrans" cxnId="{F5219D73-5332-405B-98B3-337876B1A830}">
      <dgm:prSet/>
      <dgm:spPr/>
      <dgm:t>
        <a:bodyPr/>
        <a:lstStyle/>
        <a:p>
          <a:endParaRPr lang="en-CA">
            <a:solidFill>
              <a:schemeClr val="tx1"/>
            </a:solidFill>
          </a:endParaRPr>
        </a:p>
      </dgm:t>
    </dgm:pt>
    <dgm:pt modelId="{D71FDFA7-61A6-4C94-B0DB-9F727362654D}">
      <dgm:prSet phldrT="[Text]"/>
      <dgm:spPr>
        <a:solidFill>
          <a:srgbClr val="0070C0"/>
        </a:solidFill>
        <a:ln>
          <a:solidFill>
            <a:srgbClr val="7030A0"/>
          </a:solidFill>
        </a:ln>
      </dgm:spPr>
      <dgm:t>
        <a:bodyPr/>
        <a:lstStyle/>
        <a:p>
          <a:r>
            <a:rPr lang="fr-CA" b="1" noProof="0">
              <a:solidFill>
                <a:schemeClr val="bg1"/>
              </a:solidFill>
              <a:highlight>
                <a:srgbClr val="000000">
                  <a:alpha val="0"/>
                  <a:alpha val="0"/>
                </a:srgbClr>
              </a:highlight>
            </a:rPr>
            <a:t>Sociales</a:t>
          </a:r>
        </a:p>
      </dgm:t>
    </dgm:pt>
    <dgm:pt modelId="{807F9B27-B041-424B-8D26-4637AD696F64}" type="parTrans" cxnId="{BBBA9EB0-B59D-48B1-AC0F-9B685A86F071}">
      <dgm:prSet/>
      <dgm:spPr/>
      <dgm:t>
        <a:bodyPr/>
        <a:lstStyle/>
        <a:p>
          <a:endParaRPr lang="fr-CA">
            <a:solidFill>
              <a:schemeClr val="tx1"/>
            </a:solidFill>
          </a:endParaRPr>
        </a:p>
      </dgm:t>
    </dgm:pt>
    <dgm:pt modelId="{FCB716AA-7CF2-4714-A8C8-F4F60A765716}">
      <dgm:prSet custT="1"/>
      <dgm:spPr/>
      <dgm:t>
        <a:bodyPr anchor="ctr" anchorCtr="0"/>
        <a:lstStyle/>
        <a:p>
          <a:r>
            <a:rPr lang="fr-CA" sz="1600" b="1" noProof="0">
              <a:solidFill>
                <a:schemeClr val="tx1"/>
              </a:solidFill>
            </a:rPr>
            <a:t>Perception des émotions</a:t>
          </a:r>
          <a:endParaRPr lang="fr-CA" sz="1600" noProof="0">
            <a:solidFill>
              <a:schemeClr val="tx1"/>
            </a:solidFill>
          </a:endParaRPr>
        </a:p>
      </dgm:t>
    </dgm:pt>
    <dgm:pt modelId="{2F9A8EE3-95DE-416E-B6AE-BDB9BC5AD2E6}" type="sibTrans" cxnId="{BBBA9EB0-B59D-48B1-AC0F-9B685A86F071}">
      <dgm:prSet/>
      <dgm:spPr/>
      <dgm:t>
        <a:bodyPr/>
        <a:lstStyle/>
        <a:p>
          <a:endParaRPr lang="fr-CA">
            <a:solidFill>
              <a:schemeClr val="tx1"/>
            </a:solidFill>
          </a:endParaRPr>
        </a:p>
      </dgm:t>
    </dgm:pt>
    <dgm:pt modelId="{CDE65901-6076-4210-9828-71AA3F94A32F}" type="parTrans" cxnId="{5B698635-27B9-45EB-B85B-EEBF70086313}">
      <dgm:prSet/>
      <dgm:spPr/>
      <dgm:t>
        <a:bodyPr/>
        <a:lstStyle/>
        <a:p>
          <a:endParaRPr lang="fr-CA">
            <a:solidFill>
              <a:schemeClr val="tx1"/>
            </a:solidFill>
          </a:endParaRPr>
        </a:p>
      </dgm:t>
    </dgm:pt>
    <dgm:pt modelId="{72F78A09-FF02-4B50-8012-9BF1AADE40E8}">
      <dgm:prSet custT="1"/>
      <dgm:spPr/>
      <dgm:t>
        <a:bodyPr anchor="ctr" anchorCtr="0"/>
        <a:lstStyle/>
        <a:p>
          <a:r>
            <a:rPr lang="fr-CA" sz="1600" b="1" noProof="0">
              <a:solidFill>
                <a:schemeClr val="tx1"/>
              </a:solidFill>
              <a:highlight>
                <a:srgbClr val="000000">
                  <a:alpha val="0"/>
                  <a:alpha val="0"/>
                  <a:alpha val="0"/>
                </a:srgbClr>
              </a:highlight>
            </a:rPr>
            <a:t>Gestion des émotions</a:t>
          </a:r>
        </a:p>
      </dgm:t>
    </dgm:pt>
    <dgm:pt modelId="{1524F0EA-49EB-4327-9B0E-4623B0C3B60E}" type="sibTrans" cxnId="{5B698635-27B9-45EB-B85B-EEBF70086313}">
      <dgm:prSet/>
      <dgm:spPr/>
      <dgm:t>
        <a:bodyPr/>
        <a:lstStyle/>
        <a:p>
          <a:endParaRPr lang="fr-CA">
            <a:solidFill>
              <a:schemeClr val="tx1"/>
            </a:solidFill>
          </a:endParaRPr>
        </a:p>
      </dgm:t>
    </dgm:pt>
    <dgm:pt modelId="{BAD137FD-0C67-4F4F-A7D2-3621C0D499C3}" type="parTrans" cxnId="{75AECF7A-1333-4BAD-9B19-EC64BDEACDC5}">
      <dgm:prSet/>
      <dgm:spPr/>
      <dgm:t>
        <a:bodyPr/>
        <a:lstStyle/>
        <a:p>
          <a:endParaRPr lang="fr-CA">
            <a:solidFill>
              <a:schemeClr val="tx1"/>
            </a:solidFill>
          </a:endParaRPr>
        </a:p>
      </dgm:t>
    </dgm:pt>
    <dgm:pt modelId="{B1E8E45C-DDCE-4459-9284-3929B3137A91}">
      <dgm:prSet custT="1"/>
      <dgm:spPr/>
      <dgm:t>
        <a:bodyPr anchor="ctr" anchorCtr="0"/>
        <a:lstStyle/>
        <a:p>
          <a:r>
            <a:rPr lang="fr-CA" sz="1600" b="1" noProof="0">
              <a:solidFill>
                <a:schemeClr val="tx1"/>
              </a:solidFill>
              <a:highlight>
                <a:srgbClr val="000000">
                  <a:alpha val="0"/>
                  <a:alpha val="0"/>
                  <a:alpha val="0"/>
                </a:srgbClr>
              </a:highlight>
            </a:rPr>
            <a:t>Réactions émotives appropriées</a:t>
          </a:r>
        </a:p>
      </dgm:t>
    </dgm:pt>
    <dgm:pt modelId="{07371271-E74C-484A-B40B-2FB64FD34A1E}" type="sibTrans" cxnId="{75AECF7A-1333-4BAD-9B19-EC64BDEACDC5}">
      <dgm:prSet/>
      <dgm:spPr/>
      <dgm:t>
        <a:bodyPr/>
        <a:lstStyle/>
        <a:p>
          <a:endParaRPr lang="fr-CA">
            <a:solidFill>
              <a:schemeClr val="tx1"/>
            </a:solidFill>
          </a:endParaRPr>
        </a:p>
      </dgm:t>
    </dgm:pt>
    <dgm:pt modelId="{F081BE09-4E0A-4B6E-973D-E927F48F7668}" type="sibTrans" cxnId="{F5219D73-5332-405B-98B3-337876B1A830}">
      <dgm:prSet/>
      <dgm:spPr/>
      <dgm:t>
        <a:bodyPr/>
        <a:lstStyle/>
        <a:p>
          <a:endParaRPr lang="en-CA">
            <a:solidFill>
              <a:schemeClr val="tx1"/>
            </a:solidFill>
          </a:endParaRPr>
        </a:p>
      </dgm:t>
    </dgm:pt>
    <dgm:pt modelId="{114F9BDC-C144-4A1D-A766-BF7581E9F09D}" type="parTrans" cxnId="{20D2D8ED-7887-4BB7-8977-1ED503A100EF}">
      <dgm:prSet/>
      <dgm:spPr/>
      <dgm:t>
        <a:bodyPr/>
        <a:lstStyle/>
        <a:p>
          <a:endParaRPr lang="en-CA">
            <a:solidFill>
              <a:schemeClr val="tx1"/>
            </a:solidFill>
          </a:endParaRPr>
        </a:p>
      </dgm:t>
    </dgm:pt>
    <dgm:pt modelId="{6A45A36B-01A0-4B37-B8C7-21E3336BDBBE}">
      <dgm:prSet phldrT="[Text]"/>
      <dgm:spPr>
        <a:solidFill>
          <a:srgbClr val="0070C0"/>
        </a:solidFill>
        <a:ln>
          <a:solidFill>
            <a:srgbClr val="7030A0"/>
          </a:solidFill>
        </a:ln>
      </dgm:spPr>
      <dgm:t>
        <a:bodyPr/>
        <a:lstStyle/>
        <a:p>
          <a:r>
            <a:rPr lang="fr-CA" b="1" noProof="0">
              <a:solidFill>
                <a:schemeClr val="bg1"/>
              </a:solidFill>
              <a:highlight>
                <a:srgbClr val="000000">
                  <a:alpha val="0"/>
                  <a:alpha val="0"/>
                </a:srgbClr>
              </a:highlight>
            </a:rPr>
            <a:t>Psychologiques</a:t>
          </a:r>
        </a:p>
      </dgm:t>
    </dgm:pt>
    <dgm:pt modelId="{DBA19102-6AA9-4B06-931B-BCAA40404FC0}" type="parTrans" cxnId="{7E8D8CBB-C88B-4086-8993-4880C4C2C0F3}">
      <dgm:prSet/>
      <dgm:spPr/>
      <dgm:t>
        <a:bodyPr/>
        <a:lstStyle/>
        <a:p>
          <a:endParaRPr lang="fr-CA">
            <a:solidFill>
              <a:schemeClr val="tx1"/>
            </a:solidFill>
          </a:endParaRPr>
        </a:p>
      </dgm:t>
    </dgm:pt>
    <dgm:pt modelId="{39D871D6-42B8-44B2-947B-9E0E6A3CA823}">
      <dgm:prSet custT="1"/>
      <dgm:spPr/>
      <dgm:t>
        <a:bodyPr anchor="ctr" anchorCtr="0"/>
        <a:lstStyle/>
        <a:p>
          <a:r>
            <a:rPr lang="fr-CA" sz="1600" b="1" noProof="0">
              <a:solidFill>
                <a:schemeClr val="tx1"/>
              </a:solidFill>
            </a:rPr>
            <a:t>Optimisme</a:t>
          </a:r>
          <a:endParaRPr lang="fr-CA" sz="1600" noProof="0">
            <a:solidFill>
              <a:schemeClr val="tx1"/>
            </a:solidFill>
          </a:endParaRPr>
        </a:p>
      </dgm:t>
    </dgm:pt>
    <dgm:pt modelId="{EF806A91-A20A-4E09-84DC-319FED355701}" type="sibTrans" cxnId="{7E8D8CBB-C88B-4086-8993-4880C4C2C0F3}">
      <dgm:prSet/>
      <dgm:spPr/>
      <dgm:t>
        <a:bodyPr/>
        <a:lstStyle/>
        <a:p>
          <a:endParaRPr lang="fr-CA">
            <a:solidFill>
              <a:schemeClr val="tx1"/>
            </a:solidFill>
          </a:endParaRPr>
        </a:p>
      </dgm:t>
    </dgm:pt>
    <dgm:pt modelId="{89FCD0CB-70D6-4466-A725-6FC458FE02CC}" type="parTrans" cxnId="{35A2DF7F-8D52-4978-BDF5-826B88B550DB}">
      <dgm:prSet/>
      <dgm:spPr/>
      <dgm:t>
        <a:bodyPr/>
        <a:lstStyle/>
        <a:p>
          <a:endParaRPr lang="fr-CA">
            <a:solidFill>
              <a:schemeClr val="tx1"/>
            </a:solidFill>
          </a:endParaRPr>
        </a:p>
      </dgm:t>
    </dgm:pt>
    <dgm:pt modelId="{2C0DB39D-9EBB-43CA-825E-4CBB969C5D00}">
      <dgm:prSet custT="1"/>
      <dgm:spPr/>
      <dgm:t>
        <a:bodyPr anchor="ctr" anchorCtr="0"/>
        <a:lstStyle/>
        <a:p>
          <a:r>
            <a:rPr lang="fr-CA" sz="1600" b="1" noProof="0">
              <a:solidFill>
                <a:schemeClr val="tx1"/>
              </a:solidFill>
              <a:highlight>
                <a:srgbClr val="000000">
                  <a:alpha val="0"/>
                  <a:alpha val="0"/>
                  <a:alpha val="0"/>
                </a:srgbClr>
              </a:highlight>
            </a:rPr>
            <a:t>Auto-efficacité</a:t>
          </a:r>
        </a:p>
      </dgm:t>
    </dgm:pt>
    <dgm:pt modelId="{60BAC958-DAC4-4C16-AF57-D19A82A769B0}" type="sibTrans" cxnId="{35A2DF7F-8D52-4978-BDF5-826B88B550DB}">
      <dgm:prSet/>
      <dgm:spPr/>
      <dgm:t>
        <a:bodyPr/>
        <a:lstStyle/>
        <a:p>
          <a:endParaRPr lang="fr-CA">
            <a:solidFill>
              <a:schemeClr val="tx1"/>
            </a:solidFill>
          </a:endParaRPr>
        </a:p>
      </dgm:t>
    </dgm:pt>
    <dgm:pt modelId="{B840C2CE-428E-4CE1-8E03-D821432F1176}" type="parTrans" cxnId="{978F20BC-F87B-4624-9932-8953FE5015EB}">
      <dgm:prSet/>
      <dgm:spPr/>
      <dgm:t>
        <a:bodyPr/>
        <a:lstStyle/>
        <a:p>
          <a:endParaRPr lang="fr-CA">
            <a:solidFill>
              <a:schemeClr val="tx1"/>
            </a:solidFill>
          </a:endParaRPr>
        </a:p>
      </dgm:t>
    </dgm:pt>
    <dgm:pt modelId="{7FB224A7-9E1E-496F-9C6F-34F1B12A3C35}">
      <dgm:prSet custT="1"/>
      <dgm:spPr/>
      <dgm:t>
        <a:bodyPr anchor="ctr" anchorCtr="0"/>
        <a:lstStyle/>
        <a:p>
          <a:r>
            <a:rPr lang="fr-CA" sz="1600" b="1" noProof="0">
              <a:solidFill>
                <a:schemeClr val="tx1"/>
              </a:solidFill>
              <a:highlight>
                <a:srgbClr val="000000">
                  <a:alpha val="0"/>
                  <a:alpha val="0"/>
                  <a:alpha val="0"/>
                </a:srgbClr>
              </a:highlight>
            </a:rPr>
            <a:t>Résilience</a:t>
          </a:r>
        </a:p>
      </dgm:t>
    </dgm:pt>
    <dgm:pt modelId="{5BA0A3C3-CA47-4DB6-9EA1-E45A62AFDAF1}" type="sibTrans" cxnId="{978F20BC-F87B-4624-9932-8953FE5015EB}">
      <dgm:prSet/>
      <dgm:spPr/>
      <dgm:t>
        <a:bodyPr/>
        <a:lstStyle/>
        <a:p>
          <a:endParaRPr lang="fr-CA">
            <a:solidFill>
              <a:schemeClr val="tx1"/>
            </a:solidFill>
          </a:endParaRPr>
        </a:p>
      </dgm:t>
    </dgm:pt>
    <dgm:pt modelId="{348A51E5-B566-4713-BCC6-4CBDCDA19C51}" type="parTrans" cxnId="{B370A75E-683C-4F1A-BB4E-D17208832230}">
      <dgm:prSet/>
      <dgm:spPr/>
      <dgm:t>
        <a:bodyPr/>
        <a:lstStyle/>
        <a:p>
          <a:endParaRPr lang="fr-CA">
            <a:solidFill>
              <a:schemeClr val="tx1"/>
            </a:solidFill>
          </a:endParaRPr>
        </a:p>
      </dgm:t>
    </dgm:pt>
    <dgm:pt modelId="{C2336E2C-AC44-4A5E-990A-FAC94D22022F}">
      <dgm:prSet custT="1"/>
      <dgm:spPr/>
      <dgm:t>
        <a:bodyPr anchor="ctr" anchorCtr="0"/>
        <a:lstStyle/>
        <a:p>
          <a:r>
            <a:rPr lang="fr-CA" sz="1600" b="1" noProof="0">
              <a:solidFill>
                <a:schemeClr val="tx1"/>
              </a:solidFill>
              <a:highlight>
                <a:srgbClr val="000000">
                  <a:alpha val="0"/>
                  <a:alpha val="0"/>
                  <a:alpha val="0"/>
                </a:srgbClr>
              </a:highlight>
            </a:rPr>
            <a:t>Proactivité</a:t>
          </a:r>
          <a:endParaRPr lang="fr-CA" sz="1600" b="1" noProof="0">
            <a:solidFill>
              <a:schemeClr val="tx1"/>
            </a:solidFill>
            <a:highlight>
              <a:srgbClr val="FFFF00"/>
            </a:highlight>
          </a:endParaRPr>
        </a:p>
      </dgm:t>
    </dgm:pt>
    <dgm:pt modelId="{D0292996-5919-4072-83EE-85FDB23E287F}" type="sibTrans" cxnId="{B370A75E-683C-4F1A-BB4E-D17208832230}">
      <dgm:prSet/>
      <dgm:spPr/>
      <dgm:t>
        <a:bodyPr/>
        <a:lstStyle/>
        <a:p>
          <a:endParaRPr lang="fr-CA">
            <a:solidFill>
              <a:schemeClr val="tx1"/>
            </a:solidFill>
          </a:endParaRPr>
        </a:p>
      </dgm:t>
    </dgm:pt>
    <dgm:pt modelId="{5429BC94-F949-4653-8BBE-790E9779754E}" type="sibTrans" cxnId="{20D2D8ED-7887-4BB7-8977-1ED503A100EF}">
      <dgm:prSet/>
      <dgm:spPr/>
      <dgm:t>
        <a:bodyPr/>
        <a:lstStyle/>
        <a:p>
          <a:endParaRPr lang="en-CA">
            <a:solidFill>
              <a:schemeClr val="tx1"/>
            </a:solidFill>
          </a:endParaRPr>
        </a:p>
      </dgm:t>
    </dgm:pt>
    <dgm:pt modelId="{45B9E8DF-998A-4B81-8948-2C5590DCC70D}" type="pres">
      <dgm:prSet presAssocID="{BF9F1488-8972-4590-856B-9C9E973E13A6}" presName="Name0" presStyleCnt="0">
        <dgm:presLayoutVars>
          <dgm:dir/>
          <dgm:animLvl val="lvl"/>
          <dgm:resizeHandles/>
        </dgm:presLayoutVars>
      </dgm:prSet>
      <dgm:spPr/>
    </dgm:pt>
    <dgm:pt modelId="{B8E51CB9-0FCB-441A-B8CF-8D2BAE59D109}" type="pres">
      <dgm:prSet presAssocID="{20D9AD66-2764-4191-8178-778792970716}" presName="linNode" presStyleCnt="0"/>
      <dgm:spPr/>
    </dgm:pt>
    <dgm:pt modelId="{2F118A10-0DD1-4D05-A2D2-E273B2B11168}" type="pres">
      <dgm:prSet presAssocID="{20D9AD66-2764-4191-8178-778792970716}" presName="parentShp" presStyleLbl="node1" presStyleIdx="0" presStyleCnt="3">
        <dgm:presLayoutVars>
          <dgm:bulletEnabled val="1"/>
        </dgm:presLayoutVars>
      </dgm:prSet>
      <dgm:spPr/>
    </dgm:pt>
    <dgm:pt modelId="{29494ACD-E506-4271-A1DB-BB635657EDF9}" type="pres">
      <dgm:prSet presAssocID="{20D9AD66-2764-4191-8178-778792970716}" presName="childShp" presStyleLbl="bgAccFollowNode1" presStyleIdx="0" presStyleCnt="3">
        <dgm:presLayoutVars>
          <dgm:bulletEnabled val="1"/>
        </dgm:presLayoutVars>
      </dgm:prSet>
      <dgm:spPr/>
    </dgm:pt>
    <dgm:pt modelId="{F24B6C44-02E3-4DC6-8B87-924DAD7D0542}" type="pres">
      <dgm:prSet presAssocID="{42A1C1A5-9176-4E6F-A4FB-8FE1B7D3BE6F}" presName="spacing" presStyleCnt="0"/>
      <dgm:spPr/>
    </dgm:pt>
    <dgm:pt modelId="{DB15499A-5305-4F38-B70D-3F3F403C3B7F}" type="pres">
      <dgm:prSet presAssocID="{D71FDFA7-61A6-4C94-B0DB-9F727362654D}" presName="linNode" presStyleCnt="0"/>
      <dgm:spPr/>
    </dgm:pt>
    <dgm:pt modelId="{80423490-A979-43D2-8D00-72E1E286A9D0}" type="pres">
      <dgm:prSet presAssocID="{D71FDFA7-61A6-4C94-B0DB-9F727362654D}" presName="parentShp" presStyleLbl="node1" presStyleIdx="1" presStyleCnt="3">
        <dgm:presLayoutVars>
          <dgm:bulletEnabled val="1"/>
        </dgm:presLayoutVars>
      </dgm:prSet>
      <dgm:spPr/>
    </dgm:pt>
    <dgm:pt modelId="{D96489DD-BC77-472D-9163-7F04EAE4C289}" type="pres">
      <dgm:prSet presAssocID="{D71FDFA7-61A6-4C94-B0DB-9F727362654D}" presName="childShp" presStyleLbl="bgAccFollowNode1" presStyleIdx="1" presStyleCnt="3">
        <dgm:presLayoutVars>
          <dgm:bulletEnabled val="1"/>
        </dgm:presLayoutVars>
      </dgm:prSet>
      <dgm:spPr/>
    </dgm:pt>
    <dgm:pt modelId="{31473D36-954A-4119-84BE-D8EC75321517}" type="pres">
      <dgm:prSet presAssocID="{F081BE09-4E0A-4B6E-973D-E927F48F7668}" presName="spacing" presStyleCnt="0"/>
      <dgm:spPr/>
    </dgm:pt>
    <dgm:pt modelId="{611E6151-D0A0-4C1F-9862-58A18909E1B1}" type="pres">
      <dgm:prSet presAssocID="{6A45A36B-01A0-4B37-B8C7-21E3336BDBBE}" presName="linNode" presStyleCnt="0"/>
      <dgm:spPr/>
    </dgm:pt>
    <dgm:pt modelId="{ED8CD587-5B40-4C5C-BB1F-708A65572F49}" type="pres">
      <dgm:prSet presAssocID="{6A45A36B-01A0-4B37-B8C7-21E3336BDBBE}" presName="parentShp" presStyleLbl="node1" presStyleIdx="2" presStyleCnt="3">
        <dgm:presLayoutVars>
          <dgm:bulletEnabled val="1"/>
        </dgm:presLayoutVars>
      </dgm:prSet>
      <dgm:spPr/>
    </dgm:pt>
    <dgm:pt modelId="{6450F429-A9B2-4C48-A453-B75DFDC0FBEC}" type="pres">
      <dgm:prSet presAssocID="{6A45A36B-01A0-4B37-B8C7-21E3336BDBBE}" presName="childShp" presStyleLbl="bgAccFollowNode1" presStyleIdx="2" presStyleCnt="3">
        <dgm:presLayoutVars>
          <dgm:bulletEnabled val="1"/>
        </dgm:presLayoutVars>
      </dgm:prSet>
      <dgm:spPr/>
    </dgm:pt>
  </dgm:ptLst>
  <dgm:cxnLst>
    <dgm:cxn modelId="{74CB7B15-5032-4251-AC5E-02BB0B909E0F}" type="presOf" srcId="{39D871D6-42B8-44B2-947B-9E0E6A3CA823}" destId="{6450F429-A9B2-4C48-A453-B75DFDC0FBEC}" srcOrd="0" destOrd="0" presId="urn:microsoft.com/office/officeart/2005/8/layout/vList6"/>
    <dgm:cxn modelId="{08FD641A-28FD-468E-8EE5-A1DE171D6D1E}" type="presOf" srcId="{6A45A36B-01A0-4B37-B8C7-21E3336BDBBE}" destId="{ED8CD587-5B40-4C5C-BB1F-708A65572F49}" srcOrd="0" destOrd="0" presId="urn:microsoft.com/office/officeart/2005/8/layout/vList6"/>
    <dgm:cxn modelId="{8299312F-CEF3-49E2-8D21-947DD75128F2}" srcId="{20D9AD66-2764-4191-8178-778792970716}" destId="{8465142D-B11D-4FA1-A42C-B3D83B97DA51}" srcOrd="1" destOrd="0" parTransId="{66F296F1-1D07-4E84-B057-94413E0ADB08}" sibTransId="{2E7C66FC-A74C-439B-B685-3D77CF754107}"/>
    <dgm:cxn modelId="{5B698635-27B9-45EB-B85B-EEBF70086313}" srcId="{D71FDFA7-61A6-4C94-B0DB-9F727362654D}" destId="{72F78A09-FF02-4B50-8012-9BF1AADE40E8}" srcOrd="1" destOrd="0" parTransId="{CDE65901-6076-4210-9828-71AA3F94A32F}" sibTransId="{1524F0EA-49EB-4327-9B0E-4623B0C3B60E}"/>
    <dgm:cxn modelId="{26A81338-D351-40E5-B332-224D0A3F2549}" type="presOf" srcId="{2C0DB39D-9EBB-43CA-825E-4CBB969C5D00}" destId="{6450F429-A9B2-4C48-A453-B75DFDC0FBEC}" srcOrd="0" destOrd="1" presId="urn:microsoft.com/office/officeart/2005/8/layout/vList6"/>
    <dgm:cxn modelId="{0FD4363D-483B-4A48-9D75-53C47E4F7832}" srcId="{20D9AD66-2764-4191-8178-778792970716}" destId="{4236EBF0-09FB-4F05-9F65-E3D0A68784F8}" srcOrd="2" destOrd="0" parTransId="{2036BCCD-F0F4-4400-8C24-B8F0C72D4FD6}" sibTransId="{020CF8FC-7532-446B-8934-057C10BC4C21}"/>
    <dgm:cxn modelId="{573ADA4C-3694-40EC-A89A-8B8FFDBB13F5}" type="presOf" srcId="{8E3347BA-570C-46DA-8D6C-333483FB645C}" destId="{29494ACD-E506-4271-A1DB-BB635657EDF9}" srcOrd="0" destOrd="0" presId="urn:microsoft.com/office/officeart/2005/8/layout/vList6"/>
    <dgm:cxn modelId="{B989EE4C-9B49-421B-A949-9A54816DA373}" type="presOf" srcId="{7FB224A7-9E1E-496F-9C6F-34F1B12A3C35}" destId="{6450F429-A9B2-4C48-A453-B75DFDC0FBEC}" srcOrd="0" destOrd="2" presId="urn:microsoft.com/office/officeart/2005/8/layout/vList6"/>
    <dgm:cxn modelId="{3A4C724F-EBC3-4F4A-BFF9-9D7CB71729C0}" type="presOf" srcId="{D71FDFA7-61A6-4C94-B0DB-9F727362654D}" destId="{80423490-A979-43D2-8D00-72E1E286A9D0}" srcOrd="0" destOrd="0" presId="urn:microsoft.com/office/officeart/2005/8/layout/vList6"/>
    <dgm:cxn modelId="{B370A75E-683C-4F1A-BB4E-D17208832230}" srcId="{6A45A36B-01A0-4B37-B8C7-21E3336BDBBE}" destId="{C2336E2C-AC44-4A5E-990A-FAC94D22022F}" srcOrd="3" destOrd="0" parTransId="{348A51E5-B566-4713-BCC6-4CBDCDA19C51}" sibTransId="{D0292996-5919-4072-83EE-85FDB23E287F}"/>
    <dgm:cxn modelId="{C29AF065-E967-4EBD-9BD1-01E6AFFDDB1A}" type="presOf" srcId="{C2336E2C-AC44-4A5E-990A-FAC94D22022F}" destId="{6450F429-A9B2-4C48-A453-B75DFDC0FBEC}" srcOrd="0" destOrd="3" presId="urn:microsoft.com/office/officeart/2005/8/layout/vList6"/>
    <dgm:cxn modelId="{5555476E-8E9D-4032-8ADF-8172E09504D6}" type="presOf" srcId="{BF9F1488-8972-4590-856B-9C9E973E13A6}" destId="{45B9E8DF-998A-4B81-8948-2C5590DCC70D}" srcOrd="0" destOrd="0" presId="urn:microsoft.com/office/officeart/2005/8/layout/vList6"/>
    <dgm:cxn modelId="{F5219D73-5332-405B-98B3-337876B1A830}" srcId="{BF9F1488-8972-4590-856B-9C9E973E13A6}" destId="{D71FDFA7-61A6-4C94-B0DB-9F727362654D}" srcOrd="1" destOrd="0" parTransId="{079A8D6A-15D0-4EB4-BDB1-79FA1227CFAC}" sibTransId="{F081BE09-4E0A-4B6E-973D-E927F48F7668}"/>
    <dgm:cxn modelId="{75AECF7A-1333-4BAD-9B19-EC64BDEACDC5}" srcId="{D71FDFA7-61A6-4C94-B0DB-9F727362654D}" destId="{B1E8E45C-DDCE-4459-9284-3929B3137A91}" srcOrd="2" destOrd="0" parTransId="{BAD137FD-0C67-4F4F-A7D2-3621C0D499C3}" sibTransId="{07371271-E74C-484A-B40B-2FB64FD34A1E}"/>
    <dgm:cxn modelId="{35A2DF7F-8D52-4978-BDF5-826B88B550DB}" srcId="{6A45A36B-01A0-4B37-B8C7-21E3336BDBBE}" destId="{2C0DB39D-9EBB-43CA-825E-4CBB969C5D00}" srcOrd="1" destOrd="0" parTransId="{89FCD0CB-70D6-4466-A725-6FC458FE02CC}" sibTransId="{60BAC958-DAC4-4C16-AF57-D19A82A769B0}"/>
    <dgm:cxn modelId="{FF82AE89-ADBA-484A-98C3-196931281C3E}" type="presOf" srcId="{20D9AD66-2764-4191-8178-778792970716}" destId="{2F118A10-0DD1-4D05-A2D2-E273B2B11168}" srcOrd="0" destOrd="0" presId="urn:microsoft.com/office/officeart/2005/8/layout/vList6"/>
    <dgm:cxn modelId="{BBBA9EB0-B59D-48B1-AC0F-9B685A86F071}" srcId="{D71FDFA7-61A6-4C94-B0DB-9F727362654D}" destId="{FCB716AA-7CF2-4714-A8C8-F4F60A765716}" srcOrd="0" destOrd="0" parTransId="{807F9B27-B041-424B-8D26-4637AD696F64}" sibTransId="{2F9A8EE3-95DE-416E-B6AE-BDB9BC5AD2E6}"/>
    <dgm:cxn modelId="{CA7FC0B1-7511-437F-906E-4A4F56AFB6D1}" type="presOf" srcId="{B1E8E45C-DDCE-4459-9284-3929B3137A91}" destId="{D96489DD-BC77-472D-9163-7F04EAE4C289}" srcOrd="0" destOrd="2" presId="urn:microsoft.com/office/officeart/2005/8/layout/vList6"/>
    <dgm:cxn modelId="{FF83D8B9-1E7A-4AC3-B388-55F4418B2E19}" type="presOf" srcId="{8465142D-B11D-4FA1-A42C-B3D83B97DA51}" destId="{29494ACD-E506-4271-A1DB-BB635657EDF9}" srcOrd="0" destOrd="1" presId="urn:microsoft.com/office/officeart/2005/8/layout/vList6"/>
    <dgm:cxn modelId="{7E8D8CBB-C88B-4086-8993-4880C4C2C0F3}" srcId="{6A45A36B-01A0-4B37-B8C7-21E3336BDBBE}" destId="{39D871D6-42B8-44B2-947B-9E0E6A3CA823}" srcOrd="0" destOrd="0" parTransId="{DBA19102-6AA9-4B06-931B-BCAA40404FC0}" sibTransId="{EF806A91-A20A-4E09-84DC-319FED355701}"/>
    <dgm:cxn modelId="{978F20BC-F87B-4624-9932-8953FE5015EB}" srcId="{6A45A36B-01A0-4B37-B8C7-21E3336BDBBE}" destId="{7FB224A7-9E1E-496F-9C6F-34F1B12A3C35}" srcOrd="2" destOrd="0" parTransId="{B840C2CE-428E-4CE1-8E03-D821432F1176}" sibTransId="{5BA0A3C3-CA47-4DB6-9EA1-E45A62AFDAF1}"/>
    <dgm:cxn modelId="{DE3E0FBF-B1A1-402D-AFF9-FFBFFE765D43}" srcId="{BF9F1488-8972-4590-856B-9C9E973E13A6}" destId="{20D9AD66-2764-4191-8178-778792970716}" srcOrd="0" destOrd="0" parTransId="{24BCCA74-D191-48E6-97D2-44AA0F69760F}" sibTransId="{42A1C1A5-9176-4E6F-A4FB-8FE1B7D3BE6F}"/>
    <dgm:cxn modelId="{D36A4DCE-FF97-489F-BA0F-4ECA31FDE71B}" type="presOf" srcId="{FCB716AA-7CF2-4714-A8C8-F4F60A765716}" destId="{D96489DD-BC77-472D-9163-7F04EAE4C289}" srcOrd="0" destOrd="0" presId="urn:microsoft.com/office/officeart/2005/8/layout/vList6"/>
    <dgm:cxn modelId="{D18177E2-198A-426A-B827-3F9B4E567775}" type="presOf" srcId="{4236EBF0-09FB-4F05-9F65-E3D0A68784F8}" destId="{29494ACD-E506-4271-A1DB-BB635657EDF9}" srcOrd="0" destOrd="2" presId="urn:microsoft.com/office/officeart/2005/8/layout/vList6"/>
    <dgm:cxn modelId="{ED98EFE3-796F-4321-8EB9-7A628DFDF799}" type="presOf" srcId="{72F78A09-FF02-4B50-8012-9BF1AADE40E8}" destId="{D96489DD-BC77-472D-9163-7F04EAE4C289}" srcOrd="0" destOrd="1" presId="urn:microsoft.com/office/officeart/2005/8/layout/vList6"/>
    <dgm:cxn modelId="{20D2D8ED-7887-4BB7-8977-1ED503A100EF}" srcId="{BF9F1488-8972-4590-856B-9C9E973E13A6}" destId="{6A45A36B-01A0-4B37-B8C7-21E3336BDBBE}" srcOrd="2" destOrd="0" parTransId="{114F9BDC-C144-4A1D-A766-BF7581E9F09D}" sibTransId="{5429BC94-F949-4653-8BBE-790E9779754E}"/>
    <dgm:cxn modelId="{4C4FD6F1-C824-4E38-AF3B-7C31E35DAAA6}" srcId="{20D9AD66-2764-4191-8178-778792970716}" destId="{8E3347BA-570C-46DA-8D6C-333483FB645C}" srcOrd="0" destOrd="0" parTransId="{4E0A90BF-6BEA-415D-91B3-6E788CC72593}" sibTransId="{F9D4E229-F560-4467-9C15-38B645FDAB0D}"/>
    <dgm:cxn modelId="{5DFE2AD3-9EC6-48EE-8034-56B116FFC5E1}" type="presParOf" srcId="{45B9E8DF-998A-4B81-8948-2C5590DCC70D}" destId="{B8E51CB9-0FCB-441A-B8CF-8D2BAE59D109}" srcOrd="0" destOrd="0" presId="urn:microsoft.com/office/officeart/2005/8/layout/vList6"/>
    <dgm:cxn modelId="{0404B1A1-73C1-467C-8191-52AEBD700843}" type="presParOf" srcId="{B8E51CB9-0FCB-441A-B8CF-8D2BAE59D109}" destId="{2F118A10-0DD1-4D05-A2D2-E273B2B11168}" srcOrd="0" destOrd="0" presId="urn:microsoft.com/office/officeart/2005/8/layout/vList6"/>
    <dgm:cxn modelId="{B654209F-D691-41A1-A728-3AF41431736C}" type="presParOf" srcId="{B8E51CB9-0FCB-441A-B8CF-8D2BAE59D109}" destId="{29494ACD-E506-4271-A1DB-BB635657EDF9}" srcOrd="1" destOrd="0" presId="urn:microsoft.com/office/officeart/2005/8/layout/vList6"/>
    <dgm:cxn modelId="{BFFF5B4B-5AC3-4753-A705-2D8C65D2F0E1}" type="presParOf" srcId="{45B9E8DF-998A-4B81-8948-2C5590DCC70D}" destId="{F24B6C44-02E3-4DC6-8B87-924DAD7D0542}" srcOrd="1" destOrd="0" presId="urn:microsoft.com/office/officeart/2005/8/layout/vList6"/>
    <dgm:cxn modelId="{B9B9B62C-BC98-4214-8851-AC9A1F7DEEF0}" type="presParOf" srcId="{45B9E8DF-998A-4B81-8948-2C5590DCC70D}" destId="{DB15499A-5305-4F38-B70D-3F3F403C3B7F}" srcOrd="2" destOrd="0" presId="urn:microsoft.com/office/officeart/2005/8/layout/vList6"/>
    <dgm:cxn modelId="{203ABE3C-2657-4027-B477-7AEF3296407F}" type="presParOf" srcId="{DB15499A-5305-4F38-B70D-3F3F403C3B7F}" destId="{80423490-A979-43D2-8D00-72E1E286A9D0}" srcOrd="0" destOrd="0" presId="urn:microsoft.com/office/officeart/2005/8/layout/vList6"/>
    <dgm:cxn modelId="{038CFF33-2912-46A1-86B9-DBEF7A21AD03}" type="presParOf" srcId="{DB15499A-5305-4F38-B70D-3F3F403C3B7F}" destId="{D96489DD-BC77-472D-9163-7F04EAE4C289}" srcOrd="1" destOrd="0" presId="urn:microsoft.com/office/officeart/2005/8/layout/vList6"/>
    <dgm:cxn modelId="{377BDA82-66C4-4EE6-B1F5-59D191BE72A1}" type="presParOf" srcId="{45B9E8DF-998A-4B81-8948-2C5590DCC70D}" destId="{31473D36-954A-4119-84BE-D8EC75321517}" srcOrd="3" destOrd="0" presId="urn:microsoft.com/office/officeart/2005/8/layout/vList6"/>
    <dgm:cxn modelId="{171CCD7E-3FA3-4427-8E52-3AE04327EB63}" type="presParOf" srcId="{45B9E8DF-998A-4B81-8948-2C5590DCC70D}" destId="{611E6151-D0A0-4C1F-9862-58A18909E1B1}" srcOrd="4" destOrd="0" presId="urn:microsoft.com/office/officeart/2005/8/layout/vList6"/>
    <dgm:cxn modelId="{F29210D4-9445-4FC1-B43E-68CE2269FC2F}" type="presParOf" srcId="{611E6151-D0A0-4C1F-9862-58A18909E1B1}" destId="{ED8CD587-5B40-4C5C-BB1F-708A65572F49}" srcOrd="0" destOrd="0" presId="urn:microsoft.com/office/officeart/2005/8/layout/vList6"/>
    <dgm:cxn modelId="{EE0686DA-B56D-419E-A9C2-89A32A6744A3}" type="presParOf" srcId="{611E6151-D0A0-4C1F-9862-58A18909E1B1}" destId="{6450F429-A9B2-4C48-A453-B75DFDC0FBEC}" srcOrd="1" destOrd="0" presId="urn:microsoft.com/office/officeart/2005/8/layout/vList6"/>
  </dgm:cxnLst>
  <dgm:bg/>
  <dgm:whole/>
  <dgm:extLst>
    <a:ext uri="http://schemas.microsoft.com/office/drawing/2008/diagram">
      <dsp:dataModelExt xmlns:dsp="http://schemas.microsoft.com/office/drawing/2008/diagram" relId="rId16" minVer="http://schemas.openxmlformats.org/drawingml/2006/main"/>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35072E-FC76-478F-B36E-75B17B857FB7}">
      <dsp:nvSpPr>
        <dsp:cNvPr id="0" name=""/>
        <dsp:cNvSpPr/>
      </dsp:nvSpPr>
      <dsp:spPr>
        <a:xfrm>
          <a:off x="0" y="0"/>
          <a:ext cx="1589239" cy="4192240"/>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fr-CA" sz="2000" kern="1200" noProof="0">
              <a:solidFill>
                <a:schemeClr val="bg1"/>
              </a:solidFill>
              <a:highlight>
                <a:srgbClr val="000000">
                  <a:alpha val="0"/>
                  <a:alpha val="0"/>
                  <a:alpha val="0"/>
                </a:srgbClr>
              </a:highlight>
            </a:rPr>
            <a:t>Établir les orientations</a:t>
          </a:r>
        </a:p>
      </dsp:txBody>
      <dsp:txXfrm>
        <a:off x="0" y="1676896"/>
        <a:ext cx="1589239" cy="1676896"/>
      </dsp:txXfrm>
    </dsp:sp>
    <dsp:sp modelId="{E7E644B4-87BD-4C1D-BBF2-03767A7EC1B3}">
      <dsp:nvSpPr>
        <dsp:cNvPr id="0" name=""/>
        <dsp:cNvSpPr/>
      </dsp:nvSpPr>
      <dsp:spPr>
        <a:xfrm>
          <a:off x="96611" y="251534"/>
          <a:ext cx="1396015" cy="139601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tretch>
            <a:fillRect l="-3000" r="-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2A1E2E8-AC45-4C27-AFE8-71D3DC0E630F}">
      <dsp:nvSpPr>
        <dsp:cNvPr id="0" name=""/>
        <dsp:cNvSpPr/>
      </dsp:nvSpPr>
      <dsp:spPr>
        <a:xfrm>
          <a:off x="1636916" y="0"/>
          <a:ext cx="1589239" cy="4192240"/>
        </a:xfrm>
        <a:prstGeom prst="roundRect">
          <a:avLst>
            <a:gd name="adj" fmla="val 10000"/>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fr-CA" sz="1800" kern="1200" noProof="0">
              <a:solidFill>
                <a:schemeClr val="bg1"/>
              </a:solidFill>
              <a:highlight>
                <a:srgbClr val="000000">
                  <a:alpha val="0"/>
                  <a:alpha val="0"/>
                  <a:alpha val="0"/>
                </a:srgbClr>
              </a:highlight>
            </a:rPr>
            <a:t>Nouer des relations et développer la capacité des gens</a:t>
          </a:r>
        </a:p>
      </dsp:txBody>
      <dsp:txXfrm>
        <a:off x="1636916" y="1676896"/>
        <a:ext cx="1589239" cy="1676896"/>
      </dsp:txXfrm>
    </dsp:sp>
    <dsp:sp modelId="{B120D894-D854-4D7C-AA32-0B4A51758315}">
      <dsp:nvSpPr>
        <dsp:cNvPr id="0" name=""/>
        <dsp:cNvSpPr/>
      </dsp:nvSpPr>
      <dsp:spPr>
        <a:xfrm>
          <a:off x="1733527" y="251534"/>
          <a:ext cx="1396015" cy="1396015"/>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tretch>
            <a:fillRect l="-44000" r="-44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96D75E2-27FC-4A7F-B5B7-A01FC9F05A13}">
      <dsp:nvSpPr>
        <dsp:cNvPr id="0" name=""/>
        <dsp:cNvSpPr/>
      </dsp:nvSpPr>
      <dsp:spPr>
        <a:xfrm>
          <a:off x="3273832" y="0"/>
          <a:ext cx="1589239" cy="4192240"/>
        </a:xfrm>
        <a:prstGeom prst="roundRect">
          <a:avLst>
            <a:gd name="adj" fmla="val 10000"/>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fr-CA" sz="1800" kern="1200" noProof="0">
              <a:solidFill>
                <a:schemeClr val="bg1"/>
              </a:solidFill>
              <a:highlight>
                <a:srgbClr val="000000">
                  <a:alpha val="0"/>
                  <a:alpha val="0"/>
                  <a:alpha val="0"/>
                </a:srgbClr>
              </a:highlight>
            </a:rPr>
            <a:t>Renforcer l’organisation pour soutenir les pratiques souhaitées</a:t>
          </a:r>
        </a:p>
      </dsp:txBody>
      <dsp:txXfrm>
        <a:off x="3273832" y="1676896"/>
        <a:ext cx="1589239" cy="1676896"/>
      </dsp:txXfrm>
    </dsp:sp>
    <dsp:sp modelId="{1A3EF539-A3FF-4E20-A5F4-C08730C5884B}">
      <dsp:nvSpPr>
        <dsp:cNvPr id="0" name=""/>
        <dsp:cNvSpPr/>
      </dsp:nvSpPr>
      <dsp:spPr>
        <a:xfrm>
          <a:off x="3370444" y="251534"/>
          <a:ext cx="1396015" cy="1396015"/>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AFA6FC9-61FE-4879-BC1C-31FB74A02B56}">
      <dsp:nvSpPr>
        <dsp:cNvPr id="0" name=""/>
        <dsp:cNvSpPr/>
      </dsp:nvSpPr>
      <dsp:spPr>
        <a:xfrm>
          <a:off x="4910748" y="0"/>
          <a:ext cx="1589239" cy="4192240"/>
        </a:xfrm>
        <a:prstGeom prst="roundRect">
          <a:avLst>
            <a:gd name="adj" fmla="val 10000"/>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fr-CA" sz="1800" b="1" kern="1200" noProof="0">
              <a:solidFill>
                <a:schemeClr val="bg1"/>
              </a:solidFill>
              <a:highlight>
                <a:srgbClr val="000000">
                  <a:alpha val="0"/>
                  <a:alpha val="0"/>
                  <a:alpha val="0"/>
                </a:srgbClr>
              </a:highlight>
            </a:rPr>
            <a:t>Améliorer le programme d’enseigne-ment</a:t>
          </a:r>
          <a:endParaRPr lang="fr-CA" sz="1800" b="1" kern="1200" noProof="0">
            <a:solidFill>
              <a:schemeClr val="bg1"/>
            </a:solidFill>
            <a:highlight>
              <a:srgbClr val="FFFF00"/>
            </a:highlight>
          </a:endParaRPr>
        </a:p>
      </dsp:txBody>
      <dsp:txXfrm>
        <a:off x="4910748" y="1676896"/>
        <a:ext cx="1589239" cy="1676896"/>
      </dsp:txXfrm>
    </dsp:sp>
    <dsp:sp modelId="{4C52F7EC-4AE9-4D1D-A4CB-A6DDA0A11763}">
      <dsp:nvSpPr>
        <dsp:cNvPr id="0" name=""/>
        <dsp:cNvSpPr/>
      </dsp:nvSpPr>
      <dsp:spPr>
        <a:xfrm>
          <a:off x="5007360" y="251534"/>
          <a:ext cx="1396015" cy="1396015"/>
        </a:xfrm>
        <a:prstGeom prst="ellipse">
          <a:avLst/>
        </a:prstGeom>
        <a:blipFill>
          <a:blip xmlns:r="http://schemas.openxmlformats.org/officeDocument/2006/relationships" r:embed="rId4">
            <a:extLst>
              <a:ext uri="{28A0092B-C50C-407E-A947-70E740481C1C}">
                <a14:useLocalDpi xmlns:a14="http://schemas.microsoft.com/office/drawing/2010/main" val="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8843291-1F1D-4B2A-BAE4-7D89EFF11962}">
      <dsp:nvSpPr>
        <dsp:cNvPr id="0" name=""/>
        <dsp:cNvSpPr/>
      </dsp:nvSpPr>
      <dsp:spPr>
        <a:xfrm>
          <a:off x="6547664" y="0"/>
          <a:ext cx="1589239" cy="4192240"/>
        </a:xfrm>
        <a:prstGeom prst="roundRect">
          <a:avLst>
            <a:gd name="adj" fmla="val 100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1074738">
            <a:lnSpc>
              <a:spcPct val="90000"/>
            </a:lnSpc>
            <a:spcBef>
              <a:spcPct val="0"/>
            </a:spcBef>
            <a:spcAft>
              <a:spcPct val="35000"/>
            </a:spcAft>
            <a:buNone/>
          </a:pPr>
          <a:r>
            <a:rPr lang="fr-CA" sz="1800" b="1" kern="1200" noProof="0">
              <a:solidFill>
                <a:schemeClr val="bg1"/>
              </a:solidFill>
              <a:highlight>
                <a:srgbClr val="000000">
                  <a:alpha val="0"/>
                  <a:alpha val="0"/>
                  <a:alpha val="0"/>
                </a:srgbClr>
              </a:highlight>
            </a:rPr>
            <a:t>Assurer l’imputabilité</a:t>
          </a:r>
        </a:p>
      </dsp:txBody>
      <dsp:txXfrm>
        <a:off x="6547664" y="1676896"/>
        <a:ext cx="1589239" cy="1676896"/>
      </dsp:txXfrm>
    </dsp:sp>
    <dsp:sp modelId="{D489D3E3-EDB3-4313-938E-7ABE4C864084}">
      <dsp:nvSpPr>
        <dsp:cNvPr id="0" name=""/>
        <dsp:cNvSpPr/>
      </dsp:nvSpPr>
      <dsp:spPr>
        <a:xfrm>
          <a:off x="6644276" y="251534"/>
          <a:ext cx="1396015" cy="1396015"/>
        </a:xfrm>
        <a:prstGeom prst="ellipse">
          <a:avLst/>
        </a:prstGeom>
        <a:blipFill>
          <a:blip xmlns:r="http://schemas.openxmlformats.org/officeDocument/2006/relationships" r:embed="rId5">
            <a:extLst>
              <a:ext uri="{28A0092B-C50C-407E-A947-70E740481C1C}">
                <a14:useLocalDpi xmlns:a14="http://schemas.microsoft.com/office/drawing/2010/main" val="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FE57883-8788-4F86-9709-D82DEAD5E623}">
      <dsp:nvSpPr>
        <dsp:cNvPr id="0" name=""/>
        <dsp:cNvSpPr/>
      </dsp:nvSpPr>
      <dsp:spPr>
        <a:xfrm>
          <a:off x="285875" y="3325645"/>
          <a:ext cx="7485951" cy="628836"/>
        </a:xfrm>
        <a:prstGeom prst="leftRightArrow">
          <a:avLst/>
        </a:prstGeom>
        <a:solidFill>
          <a:schemeClr val="accent5">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494ACD-E506-4271-A1DB-BB635657EDF9}">
      <dsp:nvSpPr>
        <dsp:cNvPr id="0" name=""/>
        <dsp:cNvSpPr/>
      </dsp:nvSpPr>
      <dsp:spPr>
        <a:xfrm>
          <a:off x="4415245" y="0"/>
          <a:ext cx="6622868" cy="1291204"/>
        </a:xfrm>
        <a:prstGeom prst="rightArrow">
          <a:avLst>
            <a:gd name="adj1" fmla="val 75000"/>
            <a:gd name="adj2" fmla="val 50000"/>
          </a:avLst>
        </a:prstGeom>
        <a:solidFill>
          <a:schemeClr val="lt1">
            <a:alpha val="90000"/>
            <a:tint val="40000"/>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fr-CA" sz="1600" b="1" kern="1200" noProof="0">
              <a:solidFill>
                <a:schemeClr val="tx1"/>
              </a:solidFill>
            </a:rPr>
            <a:t>Capacité de résolution de problèmes</a:t>
          </a:r>
          <a:endParaRPr lang="fr-CA" sz="1600" kern="1200" noProof="0">
            <a:solidFill>
              <a:schemeClr val="tx1"/>
            </a:solidFill>
          </a:endParaRP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alpha val="0"/>
                </a:srgbClr>
              </a:highlight>
            </a:rPr>
            <a:t>Connaissance des pratiques efficaces dans l’école et la salle de classe qui ont un effet direct sur l’apprentissage des élèves</a:t>
          </a: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alpha val="0"/>
                </a:srgbClr>
              </a:highlight>
            </a:rPr>
            <a:t>Pensée systémique</a:t>
          </a:r>
        </a:p>
      </dsp:txBody>
      <dsp:txXfrm>
        <a:off x="4415245" y="161401"/>
        <a:ext cx="6138667" cy="968403"/>
      </dsp:txXfrm>
    </dsp:sp>
    <dsp:sp modelId="{2F118A10-0DD1-4D05-A2D2-E273B2B11168}">
      <dsp:nvSpPr>
        <dsp:cNvPr id="0" name=""/>
        <dsp:cNvSpPr/>
      </dsp:nvSpPr>
      <dsp:spPr>
        <a:xfrm>
          <a:off x="0" y="0"/>
          <a:ext cx="4415245" cy="1291204"/>
        </a:xfrm>
        <a:prstGeom prst="roundRect">
          <a:avLst/>
        </a:prstGeom>
        <a:solidFill>
          <a:srgbClr val="0070C0"/>
        </a:solidFill>
        <a:ln w="127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fr-CA" sz="4500" b="1" kern="1200" noProof="0">
              <a:solidFill>
                <a:schemeClr val="bg1"/>
              </a:solidFill>
              <a:highlight>
                <a:srgbClr val="000000">
                  <a:alpha val="0"/>
                  <a:alpha val="0"/>
                </a:srgbClr>
              </a:highlight>
            </a:rPr>
            <a:t>Cognitives</a:t>
          </a:r>
        </a:p>
      </dsp:txBody>
      <dsp:txXfrm>
        <a:off x="63031" y="63031"/>
        <a:ext cx="4289183" cy="1165142"/>
      </dsp:txXfrm>
    </dsp:sp>
    <dsp:sp modelId="{D96489DD-BC77-472D-9163-7F04EAE4C289}">
      <dsp:nvSpPr>
        <dsp:cNvPr id="0" name=""/>
        <dsp:cNvSpPr/>
      </dsp:nvSpPr>
      <dsp:spPr>
        <a:xfrm>
          <a:off x="4415245" y="1420324"/>
          <a:ext cx="6622868" cy="1291204"/>
        </a:xfrm>
        <a:prstGeom prst="rightArrow">
          <a:avLst>
            <a:gd name="adj1" fmla="val 75000"/>
            <a:gd name="adj2" fmla="val 50000"/>
          </a:avLst>
        </a:prstGeom>
        <a:solidFill>
          <a:schemeClr val="lt1">
            <a:alpha val="90000"/>
            <a:tint val="40000"/>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fr-CA" sz="1600" b="1" kern="1200" noProof="0">
              <a:solidFill>
                <a:schemeClr val="tx1"/>
              </a:solidFill>
            </a:rPr>
            <a:t>Perception des émotions</a:t>
          </a:r>
          <a:endParaRPr lang="fr-CA" sz="1600" kern="1200" noProof="0">
            <a:solidFill>
              <a:schemeClr val="tx1"/>
            </a:solidFill>
          </a:endParaRP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alpha val="0"/>
                </a:srgbClr>
              </a:highlight>
            </a:rPr>
            <a:t>Gestion des émotions</a:t>
          </a: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alpha val="0"/>
                </a:srgbClr>
              </a:highlight>
            </a:rPr>
            <a:t>Réactions émotives appropriées</a:t>
          </a:r>
        </a:p>
      </dsp:txBody>
      <dsp:txXfrm>
        <a:off x="4415245" y="1581725"/>
        <a:ext cx="6138667" cy="968403"/>
      </dsp:txXfrm>
    </dsp:sp>
    <dsp:sp modelId="{80423490-A979-43D2-8D00-72E1E286A9D0}">
      <dsp:nvSpPr>
        <dsp:cNvPr id="0" name=""/>
        <dsp:cNvSpPr/>
      </dsp:nvSpPr>
      <dsp:spPr>
        <a:xfrm>
          <a:off x="0" y="1420324"/>
          <a:ext cx="4415245" cy="1291204"/>
        </a:xfrm>
        <a:prstGeom prst="roundRect">
          <a:avLst/>
        </a:prstGeom>
        <a:solidFill>
          <a:srgbClr val="0070C0"/>
        </a:solidFill>
        <a:ln w="127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fr-CA" sz="4500" b="1" kern="1200" noProof="0">
              <a:solidFill>
                <a:schemeClr val="bg1"/>
              </a:solidFill>
              <a:highlight>
                <a:srgbClr val="000000">
                  <a:alpha val="0"/>
                  <a:alpha val="0"/>
                </a:srgbClr>
              </a:highlight>
            </a:rPr>
            <a:t>Sociales</a:t>
          </a:r>
        </a:p>
      </dsp:txBody>
      <dsp:txXfrm>
        <a:off x="63031" y="1483355"/>
        <a:ext cx="4289183" cy="1165142"/>
      </dsp:txXfrm>
    </dsp:sp>
    <dsp:sp modelId="{6450F429-A9B2-4C48-A453-B75DFDC0FBEC}">
      <dsp:nvSpPr>
        <dsp:cNvPr id="0" name=""/>
        <dsp:cNvSpPr/>
      </dsp:nvSpPr>
      <dsp:spPr>
        <a:xfrm>
          <a:off x="4415245" y="2840649"/>
          <a:ext cx="6622868" cy="1291204"/>
        </a:xfrm>
        <a:prstGeom prst="rightArrow">
          <a:avLst>
            <a:gd name="adj1" fmla="val 75000"/>
            <a:gd name="adj2" fmla="val 50000"/>
          </a:avLst>
        </a:prstGeom>
        <a:solidFill>
          <a:schemeClr val="lt1">
            <a:alpha val="90000"/>
            <a:tint val="40000"/>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fr-CA" sz="1600" b="1" kern="1200" noProof="0">
              <a:solidFill>
                <a:schemeClr val="tx1"/>
              </a:solidFill>
            </a:rPr>
            <a:t>Optimisme</a:t>
          </a:r>
          <a:endParaRPr lang="fr-CA" sz="1600" kern="1200" noProof="0">
            <a:solidFill>
              <a:schemeClr val="tx1"/>
            </a:solidFill>
          </a:endParaRP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alpha val="0"/>
                </a:srgbClr>
              </a:highlight>
            </a:rPr>
            <a:t>Auto-efficacité</a:t>
          </a: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alpha val="0"/>
                </a:srgbClr>
              </a:highlight>
            </a:rPr>
            <a:t>Résilience</a:t>
          </a: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alpha val="0"/>
                </a:srgbClr>
              </a:highlight>
            </a:rPr>
            <a:t>Proactivité</a:t>
          </a:r>
          <a:endParaRPr lang="fr-CA" sz="1600" b="1" kern="1200" noProof="0">
            <a:solidFill>
              <a:schemeClr val="tx1"/>
            </a:solidFill>
            <a:highlight>
              <a:srgbClr val="FFFF00"/>
            </a:highlight>
          </a:endParaRPr>
        </a:p>
      </dsp:txBody>
      <dsp:txXfrm>
        <a:off x="4415245" y="3002050"/>
        <a:ext cx="6138667" cy="968403"/>
      </dsp:txXfrm>
    </dsp:sp>
    <dsp:sp modelId="{ED8CD587-5B40-4C5C-BB1F-708A65572F49}">
      <dsp:nvSpPr>
        <dsp:cNvPr id="0" name=""/>
        <dsp:cNvSpPr/>
      </dsp:nvSpPr>
      <dsp:spPr>
        <a:xfrm>
          <a:off x="0" y="2840649"/>
          <a:ext cx="4415245" cy="1291204"/>
        </a:xfrm>
        <a:prstGeom prst="roundRect">
          <a:avLst/>
        </a:prstGeom>
        <a:solidFill>
          <a:srgbClr val="0070C0"/>
        </a:solidFill>
        <a:ln w="127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fr-CA" sz="4500" b="1" kern="1200" noProof="0">
              <a:solidFill>
                <a:schemeClr val="bg1"/>
              </a:solidFill>
              <a:highlight>
                <a:srgbClr val="000000">
                  <a:alpha val="0"/>
                  <a:alpha val="0"/>
                </a:srgbClr>
              </a:highlight>
            </a:rPr>
            <a:t>Psychologiques</a:t>
          </a:r>
        </a:p>
      </dsp:txBody>
      <dsp:txXfrm>
        <a:off x="63031" y="2903680"/>
        <a:ext cx="4289183" cy="1165142"/>
      </dsp:txXfrm>
    </dsp:sp>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10/25/21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education-leadership-ontario.ca/application/files/2516/2039/5585/1._Aide_enseignante_en_salle_de_classe_formulaire.pdf" TargetMode="External"/><Relationship Id="rId2" Type="http://schemas.openxmlformats.org/officeDocument/2006/relationships/slide" Target="../slides/slide11.xml"/><Relationship Id="rId1" Type="http://schemas.openxmlformats.org/officeDocument/2006/relationships/notesMaster" Target="../notesMasters/notesMaster1.xml"/><Relationship Id="rId6" Type="http://schemas.openxmlformats.org/officeDocument/2006/relationships/hyperlink" Target="https://www.education-leadership-ontario.ca/application/files/4616/2039/5682/4._Fermeture_decole_formulaire.pdf" TargetMode="External"/><Relationship Id="rId5" Type="http://schemas.openxmlformats.org/officeDocument/2006/relationships/hyperlink" Target="https://www.education-leadership-ontario.ca/application/files/9016/2039/5652/3._Un_accident_impliquant_un_eleve_formulaire.pdf" TargetMode="External"/><Relationship Id="rId4" Type="http://schemas.openxmlformats.org/officeDocument/2006/relationships/hyperlink" Target="https://www.education-leadership-ontario.ca/application/files/9916/2039/5615/2._Le_leadership_pour_lamelioration_du_rendement_formulaire.pdf"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youtube.com/watch?v=J1quVfce-vg&amp;list=PL58g24NgWPIy4HUWplqHmXz0GCEcFy5Vw"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education-leadership-ontario.ca/fr/recherches/le-cadre-de-leadership-de-l-ontario"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www.education-leadership-ontario.ca/application/files/8516/0398/8073/CLO_2012_une_discussion_au_sujet_de_la_recherche_vFINALE.pdf"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education-leadership-ontario.ca/application/files/8314/9452/3838/Leadership_au_niveau_de_lecole_catholique_de_langue_francaise.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education-leadership-ontario.ca/en/resources/self-assessment-tools"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fr-CA" altLang="en-US" b="1" noProof="0" dirty="0">
                <a:latin typeface="Arial" panose="020B0604020202020204" pitchFamily="34" charset="0"/>
                <a:ea typeface="ＭＳ Ｐゴシック" panose="020B0600070205080204" pitchFamily="34" charset="-128"/>
                <a:cs typeface="Arial" panose="020B0604020202020204" pitchFamily="34" charset="0"/>
              </a:rPr>
              <a:t>Le présent atelier est une ressource générique que les personnes participantes </a:t>
            </a:r>
            <a:r>
              <a:rPr lang="fr-CA" altLang="en-US" b="1" dirty="0">
                <a:latin typeface="Arial" panose="020B0604020202020204" pitchFamily="34" charset="0"/>
                <a:ea typeface="ＭＳ Ｐゴシック" panose="020B0600070205080204" pitchFamily="34" charset="-128"/>
                <a:cs typeface="Arial" panose="020B0604020202020204" pitchFamily="34" charset="0"/>
              </a:rPr>
              <a:t>viennent </a:t>
            </a:r>
            <a:r>
              <a:rPr lang="fr-CA" altLang="en-US" b="1" noProof="0" dirty="0">
                <a:latin typeface="Arial" panose="020B0604020202020204" pitchFamily="34" charset="0"/>
                <a:ea typeface="ＭＳ Ｐゴシック" panose="020B0600070205080204" pitchFamily="34" charset="-128"/>
                <a:cs typeface="Arial" panose="020B0604020202020204" pitchFamily="34" charset="0"/>
              </a:rPr>
              <a:t>enrichir.</a:t>
            </a:r>
          </a:p>
          <a:p>
            <a:pPr>
              <a:defRPr/>
            </a:pPr>
            <a:r>
              <a:rPr lang="fr-CA" altLang="en-US" b="1" noProof="0" dirty="0">
                <a:latin typeface="Arial" panose="020B0604020202020204" pitchFamily="34" charset="0"/>
                <a:ea typeface="ＭＳ Ｐゴシック" panose="020B0600070205080204" pitchFamily="34" charset="-128"/>
                <a:cs typeface="Arial" panose="020B0604020202020204" pitchFamily="34" charset="0"/>
              </a:rPr>
              <a:t>Celles-ci sont donc encouragées à faire appel à leur vécu et à leurs origines diverses pour que l’apprentissage soit culturellement pertinent et adapté</a:t>
            </a:r>
            <a:r>
              <a:rPr lang="fr-CA" altLang="en-US" b="1" noProof="0" dirty="0">
                <a:latin typeface="Arial" panose="020B0604020202020204" pitchFamily="34" charset="0"/>
                <a:ea typeface="ＭＳ Ｐゴシック" panose="020B0600070205080204" pitchFamily="34" charset="-128"/>
              </a:rPr>
              <a:t>.</a:t>
            </a:r>
          </a:p>
          <a:p>
            <a:br>
              <a:rPr lang="fr-CA" dirty="0"/>
            </a:br>
            <a:r>
              <a:rPr lang="fr-CA" b="1" dirty="0">
                <a:cs typeface="Arial" panose="020B0604020202020204" pitchFamily="34" charset="0"/>
              </a:rPr>
              <a:t>UTILISATION DE CETTE RESSOURCE </a:t>
            </a:r>
          </a:p>
          <a:p>
            <a:r>
              <a:rPr lang="fr-CA" dirty="0">
                <a:cs typeface="Arial" panose="020B0604020202020204" pitchFamily="34" charset="0"/>
              </a:rPr>
              <a:t>Les ateliers visent à aider les leaders à développer et à renforcer leurs RPL. On peut les suivre individuellement, mais il vaut mieux, pour optimiser les apprentissages, faire les activités avec le concours d’autres personnes, qu’elles soient dans un rôle d’animation, de mentorat ou d’accompagnement.</a:t>
            </a:r>
            <a:r>
              <a:rPr lang="fr-CA" dirty="0"/>
              <a:t> </a:t>
            </a:r>
          </a:p>
          <a:p>
            <a:endParaRPr lang="fr-CA" dirty="0"/>
          </a:p>
          <a:p>
            <a:pPr marL="0" marR="0" lvl="0" indent="0" algn="l" defTabSz="914400" rtl="0" eaLnBrk="1" fontAlgn="auto" latinLnBrk="0" hangingPunct="1">
              <a:lnSpc>
                <a:spcPct val="100000"/>
              </a:lnSpc>
              <a:spcBef>
                <a:spcPct val="0"/>
              </a:spcBef>
              <a:spcAft>
                <a:spcPct val="0"/>
              </a:spcAft>
              <a:buClrTx/>
              <a:buSzTx/>
              <a:buFontTx/>
              <a:buNone/>
              <a:defRPr/>
            </a:pPr>
            <a:r>
              <a:rPr lang="fr-CA" dirty="0"/>
              <a:t>Il y a des durées suggérées pour les activités qui prendront plus de cinq minutes.</a:t>
            </a:r>
          </a:p>
          <a:p>
            <a:endParaRPr lang="fr-CA" dirty="0"/>
          </a:p>
          <a:p>
            <a:pPr>
              <a:defRPr/>
            </a:pPr>
            <a:r>
              <a:rPr lang="fr-CA" altLang="en-US" b="0" dirty="0">
                <a:latin typeface="Arial" panose="020B0604020202020204" pitchFamily="34" charset="0"/>
                <a:ea typeface="ＭＳ Ｐゴシック" panose="020B0600070205080204" pitchFamily="34" charset="-128"/>
              </a:rPr>
              <a:t>Cet atelier, qui marque la fin de la série « Renforcer ses ressources personnelles en leadership »</a:t>
            </a:r>
            <a:r>
              <a:rPr lang="fr-CA" altLang="en-US" dirty="0">
                <a:latin typeface="Arial" panose="020B0604020202020204" pitchFamily="34" charset="0"/>
                <a:ea typeface="ＭＳ Ｐゴシック" panose="020B0600070205080204" pitchFamily="34" charset="-128"/>
              </a:rPr>
              <a:t>, a pour but de vous aider à faire une synthèse de vos apprentissages</a:t>
            </a:r>
            <a:r>
              <a:rPr lang="fr-CA" altLang="en-US" b="0" baseline="0" dirty="0">
                <a:latin typeface="Arial" panose="020B0604020202020204" pitchFamily="34" charset="0"/>
                <a:ea typeface="ＭＳ Ｐゴシック" panose="020B0600070205080204" pitchFamily="34" charset="-128"/>
              </a:rPr>
              <a:t>.</a:t>
            </a:r>
          </a:p>
          <a:p>
            <a:pPr>
              <a:defRPr/>
            </a:pPr>
            <a:endParaRPr lang="fr-CA" altLang="en-US" b="0" kern="0" baseline="0" dirty="0">
              <a:latin typeface="Arial" panose="020B0604020202020204" pitchFamily="34" charset="0"/>
              <a:ea typeface="ＭＳ Ｐゴシック" panose="020B0600070205080204" pitchFamily="34" charset="-128"/>
            </a:endParaRPr>
          </a:p>
          <a:p>
            <a:pPr>
              <a:defRPr/>
            </a:pPr>
            <a:r>
              <a:rPr lang="fr-CA" altLang="en-US" b="0" kern="0" baseline="0" dirty="0">
                <a:latin typeface="Arial" panose="020B0604020202020204" pitchFamily="34" charset="0"/>
                <a:ea typeface="ＭＳ Ｐゴシック" panose="020B0600070205080204" pitchFamily="34" charset="-128"/>
              </a:rPr>
              <a:t>La séance prévoit ce qui suit :</a:t>
            </a:r>
            <a:endParaRPr lang="fr-CA" altLang="en-US" b="0" kern="0" dirty="0">
              <a:latin typeface="Gill Sans MT" panose="020B0502020104020203" pitchFamily="34" charset="77"/>
            </a:endParaRPr>
          </a:p>
          <a:p>
            <a:pPr marL="1143000" lvl="2" indent="-228600">
              <a:buFont typeface="Arial" panose="020B0604020202020204" pitchFamily="34" charset="0"/>
              <a:buChar char="•"/>
              <a:defRPr/>
            </a:pPr>
            <a:r>
              <a:rPr lang="fr-CA" altLang="en-US" b="0" kern="0" dirty="0">
                <a:latin typeface="Gill Sans MT" panose="020B0502020104020203" pitchFamily="34" charset="77"/>
              </a:rPr>
              <a:t>Un retour sur les RPL;</a:t>
            </a:r>
          </a:p>
          <a:p>
            <a:pPr marL="1143000" lvl="2" indent="-228600">
              <a:buFont typeface="Arial" panose="020B0604020202020204" pitchFamily="34" charset="0"/>
              <a:buChar char="•"/>
              <a:defRPr/>
            </a:pPr>
            <a:r>
              <a:rPr lang="fr-CA" altLang="en-US" b="0" kern="0" dirty="0">
                <a:latin typeface="Gill Sans MT" panose="020B0502020104020203" pitchFamily="34" charset="77"/>
              </a:rPr>
              <a:t>Une évaluation de vos </a:t>
            </a:r>
            <a:r>
              <a:rPr lang="fr-CA" altLang="en-US" kern="0" dirty="0">
                <a:latin typeface="Gill Sans MT" panose="020B0502020104020203" pitchFamily="34" charset="77"/>
              </a:rPr>
              <a:t>RPL</a:t>
            </a:r>
            <a:r>
              <a:rPr lang="fr-CA" altLang="en-US" b="0" kern="0" dirty="0">
                <a:latin typeface="Gill Sans MT" panose="020B0502020104020203" pitchFamily="34" charset="77"/>
              </a:rPr>
              <a:t> avec l’outil d’autoréflexion de l’ILE;</a:t>
            </a:r>
          </a:p>
          <a:p>
            <a:pPr marL="1143000" lvl="2" indent="-228600">
              <a:buFont typeface="Arial" panose="020B0604020202020204" pitchFamily="34" charset="0"/>
              <a:buChar char="•"/>
              <a:defRPr/>
            </a:pPr>
            <a:r>
              <a:rPr lang="fr-CA" altLang="en-US" b="0" kern="0" dirty="0">
                <a:latin typeface="Gill Sans MT" panose="020B0502020104020203" pitchFamily="34" charset="77"/>
              </a:rPr>
              <a:t>Une évaluation de votre recours aux RPL au quotidien;</a:t>
            </a:r>
            <a:endParaRPr lang="fr-CA" altLang="en-US" b="0" kern="0" baseline="0" dirty="0">
              <a:latin typeface="Gill Sans MT" panose="020B0502020104020203" pitchFamily="34" charset="77"/>
            </a:endParaRPr>
          </a:p>
          <a:p>
            <a:pPr marL="1143000" lvl="2" indent="-228600">
              <a:buFont typeface="Arial" panose="020B0604020202020204" pitchFamily="34" charset="0"/>
              <a:buChar char="•"/>
              <a:defRPr/>
            </a:pPr>
            <a:r>
              <a:rPr lang="fr-CA" altLang="en-US" b="0" kern="0" baseline="0" dirty="0">
                <a:latin typeface="Gill Sans MT" panose="020B0502020104020203" pitchFamily="34" charset="77"/>
              </a:rPr>
              <a:t>L’analyse d’une étude de cas de l’ILE</a:t>
            </a:r>
            <a:r>
              <a:rPr lang="fr-CA" altLang="en-US" b="0" kern="0" dirty="0">
                <a:latin typeface="Gill Sans MT" panose="020B0502020104020203" pitchFamily="34" charset="77"/>
              </a:rPr>
              <a:t>;</a:t>
            </a:r>
            <a:endParaRPr lang="fr-CA" altLang="en-US" b="0" kern="0" baseline="0" dirty="0">
              <a:latin typeface="Gill Sans MT" panose="020B0502020104020203" pitchFamily="34" charset="77"/>
            </a:endParaRPr>
          </a:p>
          <a:p>
            <a:pPr marL="171450" indent="-171450">
              <a:buFont typeface="Arial" panose="020B0604020202020204" pitchFamily="34" charset="0"/>
              <a:buChar char="•"/>
              <a:defRPr/>
            </a:pPr>
            <a:endParaRPr lang="fr-CA" altLang="en-US" b="0" dirty="0">
              <a:latin typeface="Arial" panose="020B0604020202020204" pitchFamily="34" charset="0"/>
              <a:ea typeface="ＭＳ Ｐゴシック" panose="020B0600070205080204" pitchFamily="34" charset="-128"/>
            </a:endParaRPr>
          </a:p>
          <a:p>
            <a:pPr>
              <a:buFont typeface="Arial" panose="020B0604020202020204" pitchFamily="34" charset="0"/>
              <a:buNone/>
              <a:defRPr/>
            </a:pPr>
            <a:r>
              <a:rPr lang="fr-CA" altLang="en-US" b="0" dirty="0">
                <a:latin typeface="Arial" panose="020B0604020202020204" pitchFamily="34" charset="0"/>
                <a:ea typeface="ＭＳ Ｐゴシック" panose="020B0600070205080204" pitchFamily="34" charset="-128"/>
              </a:rPr>
              <a:t>Voici ce que fournit le guide de réflexion pour permettre aux participantes et participants de mettre leurs acquis en pratique :</a:t>
            </a:r>
            <a:endParaRPr lang="fr-CA" altLang="en-US" b="0" kern="0" dirty="0">
              <a:latin typeface="Gill Sans MT" panose="020B0502020104020203" pitchFamily="34" charset="77"/>
            </a:endParaRPr>
          </a:p>
          <a:p>
            <a:pPr marL="628650" lvl="1" indent="-171450">
              <a:buFont typeface="Arial" panose="020B0604020202020204" pitchFamily="34" charset="0"/>
              <a:buChar char="•"/>
              <a:defRPr/>
            </a:pPr>
            <a:r>
              <a:rPr lang="fr-CA" altLang="en-US" b="0" kern="0" dirty="0">
                <a:latin typeface="Gill Sans MT" panose="020B0502020104020203" pitchFamily="34" charset="77"/>
              </a:rPr>
              <a:t>Des liens vers les ressources du site Web de l’ILE, ainsi que des activités qui favorisent la réflexion et font appel à des pratiques de leadership.</a:t>
            </a:r>
            <a:endParaRPr lang="fr-CA" altLang="en-US" b="0" dirty="0">
              <a:latin typeface="Arial" panose="020B0604020202020204" pitchFamily="34" charset="0"/>
              <a:ea typeface="ＭＳ Ｐゴシック" panose="020B0600070205080204" pitchFamily="34" charset="-128"/>
            </a:endParaRPr>
          </a:p>
          <a:p>
            <a:endParaRPr lang="fr-CA"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b="1" kern="1200" dirty="0">
                <a:effectLst/>
                <a:latin typeface="+mn-lt"/>
                <a:ea typeface="+mn-ea"/>
                <a:cs typeface="+mn-cs"/>
              </a:rPr>
              <a:t>ÉVALUATION DE VOTRE RECOURS </a:t>
            </a:r>
            <a:r>
              <a:rPr lang="fr-CA" b="1" dirty="0"/>
              <a:t>AUX RPL AU QUOTIDIEN</a:t>
            </a:r>
            <a:endParaRPr lang="fr-CA" sz="1200" b="1" kern="1200" dirty="0">
              <a:effectLst/>
            </a:endParaRPr>
          </a:p>
          <a:p>
            <a:endParaRPr lang="fr-CA" sz="1200" kern="1200" dirty="0">
              <a:effectLst/>
              <a:latin typeface="+mn-lt"/>
              <a:ea typeface="+mn-ea"/>
              <a:cs typeface="+mn-cs"/>
            </a:endParaRPr>
          </a:p>
          <a:p>
            <a:pPr>
              <a:lnSpc>
                <a:spcPct val="120000"/>
              </a:lnSpc>
            </a:pPr>
            <a:r>
              <a:rPr lang="fr-CA" altLang="en-US" sz="1200" b="1" dirty="0">
                <a:solidFill>
                  <a:srgbClr val="0070C0"/>
                </a:solidFill>
                <a:latin typeface="+mn-lt"/>
                <a:ea typeface="ＭＳ Ｐゴシック" panose="020B0600070205080204" pitchFamily="34" charset="-128"/>
              </a:rPr>
              <a:t>Complétez l’activité de la page 6 du guide de réflexion en vous servant des scénarios possibles.</a:t>
            </a:r>
          </a:p>
          <a:p>
            <a:endParaRPr lang="fr-CA" sz="1200" kern="1200" baseline="0" dirty="0">
              <a:effectLst/>
              <a:latin typeface="+mn-lt"/>
              <a:ea typeface="+mn-ea"/>
              <a:cs typeface="+mn-cs"/>
            </a:endParaRPr>
          </a:p>
          <a:p>
            <a:r>
              <a:rPr lang="fr-CA" sz="1200" kern="1200" dirty="0">
                <a:effectLst/>
                <a:latin typeface="+mn-lt"/>
                <a:ea typeface="+mn-ea"/>
                <a:cs typeface="+mn-cs"/>
              </a:rPr>
              <a:t>Voici une liste de scénarios qui pourraient survenir en milieu scolaire. Lisez-en quelques-uns, et demandez-vous quelles RPL vous utiliseriez ou lesquelles seraient pertinente</a:t>
            </a:r>
            <a:r>
              <a:rPr lang="fr-CA" dirty="0"/>
              <a:t>s si quelqu’un d’autre se trouvait dans cette situation.</a:t>
            </a:r>
            <a:endParaRPr lang="fr-CA" sz="1200" kern="1200" dirty="0">
              <a:effectLst/>
            </a:endParaRPr>
          </a:p>
          <a:p>
            <a:r>
              <a:rPr lang="fr-CA" sz="1200" b="1" kern="1200" dirty="0">
                <a:effectLst/>
                <a:latin typeface="+mn-lt"/>
                <a:ea typeface="+mn-ea"/>
                <a:cs typeface="+mn-cs"/>
              </a:rPr>
              <a:t> </a:t>
            </a:r>
            <a:endParaRPr lang="fr-CA" sz="1200" kern="1200" dirty="0">
              <a:effectLst/>
              <a:latin typeface="+mn-lt"/>
              <a:ea typeface="+mn-ea"/>
              <a:cs typeface="+mn-cs"/>
            </a:endParaRPr>
          </a:p>
          <a:p>
            <a:r>
              <a:rPr lang="fr-CA" sz="1200" b="1" kern="1200" dirty="0">
                <a:solidFill>
                  <a:schemeClr val="tx1"/>
                </a:solidFill>
                <a:effectLst/>
                <a:latin typeface="+mn-lt"/>
                <a:ea typeface="+mn-ea"/>
                <a:cs typeface="+mn-cs"/>
              </a:rPr>
              <a:t> </a:t>
            </a:r>
            <a:endParaRPr lang="en-CA" sz="1200" kern="1200" dirty="0">
              <a:solidFill>
                <a:schemeClr val="tx1"/>
              </a:solidFill>
              <a:effectLst/>
              <a:latin typeface="+mn-lt"/>
              <a:ea typeface="+mn-ea"/>
              <a:cs typeface="+mn-cs"/>
            </a:endParaRPr>
          </a:p>
          <a:p>
            <a:pPr marL="228600" lvl="0" indent="-228600">
              <a:buFont typeface="+mj-lt"/>
              <a:buAutoNum type="arabicPeriod"/>
            </a:pPr>
            <a:r>
              <a:rPr lang="fr-CA" sz="1200" kern="1200" dirty="0">
                <a:solidFill>
                  <a:schemeClr val="tx1"/>
                </a:solidFill>
                <a:effectLst/>
                <a:latin typeface="+mn-lt"/>
                <a:ea typeface="+mn-ea"/>
                <a:cs typeface="+mn-cs"/>
              </a:rPr>
              <a:t>Vous devez gérer une situation où un élève en intimide un autre.</a:t>
            </a:r>
            <a:endParaRPr lang="en-CA" sz="1200" kern="1200" dirty="0">
              <a:solidFill>
                <a:schemeClr val="tx1"/>
              </a:solidFill>
              <a:effectLst/>
              <a:latin typeface="+mn-lt"/>
              <a:ea typeface="+mn-ea"/>
              <a:cs typeface="+mn-cs"/>
            </a:endParaRPr>
          </a:p>
          <a:p>
            <a:pPr marL="228600" indent="-228600">
              <a:buFont typeface="+mj-lt"/>
              <a:buAutoNum type="arabicPeriod"/>
            </a:pPr>
            <a:endParaRPr lang="en-CA" sz="1200" kern="1200" dirty="0">
              <a:solidFill>
                <a:schemeClr val="tx1"/>
              </a:solidFill>
              <a:effectLst/>
              <a:latin typeface="+mn-lt"/>
              <a:ea typeface="+mn-ea"/>
              <a:cs typeface="+mn-cs"/>
            </a:endParaRPr>
          </a:p>
          <a:p>
            <a:pPr marL="228600" lvl="0" indent="-228600">
              <a:buFont typeface="+mj-lt"/>
              <a:buAutoNum type="arabicPeriod"/>
            </a:pPr>
            <a:r>
              <a:rPr lang="fr-CA" sz="1200" kern="1200" dirty="0">
                <a:solidFill>
                  <a:schemeClr val="tx1"/>
                </a:solidFill>
                <a:effectLst/>
                <a:latin typeface="+mn-lt"/>
                <a:ea typeface="+mn-ea"/>
                <a:cs typeface="+mn-cs"/>
              </a:rPr>
              <a:t>Un parent vous appelle pour demander de l’aide pour son enfant qui vit de l’anxiété.</a:t>
            </a:r>
            <a:endParaRPr lang="en-CA" sz="1200" kern="1200" dirty="0">
              <a:solidFill>
                <a:schemeClr val="tx1"/>
              </a:solidFill>
              <a:effectLst/>
              <a:latin typeface="+mn-lt"/>
              <a:ea typeface="+mn-ea"/>
              <a:cs typeface="+mn-cs"/>
            </a:endParaRPr>
          </a:p>
          <a:p>
            <a:pPr marL="228600" indent="-228600">
              <a:buFont typeface="+mj-lt"/>
              <a:buAutoNum type="arabicPeriod"/>
            </a:pPr>
            <a:endParaRPr lang="en-CA" sz="1200" kern="1200" dirty="0">
              <a:solidFill>
                <a:schemeClr val="tx1"/>
              </a:solidFill>
              <a:effectLst/>
              <a:latin typeface="+mn-lt"/>
              <a:ea typeface="+mn-ea"/>
              <a:cs typeface="+mn-cs"/>
            </a:endParaRPr>
          </a:p>
          <a:p>
            <a:pPr marL="228600" lvl="0" indent="-228600">
              <a:buFont typeface="+mj-lt"/>
              <a:buAutoNum type="arabicPeriod"/>
            </a:pPr>
            <a:r>
              <a:rPr lang="fr-CA" sz="1200" kern="1200" dirty="0">
                <a:solidFill>
                  <a:schemeClr val="tx1"/>
                </a:solidFill>
                <a:effectLst/>
                <a:latin typeface="+mn-lt"/>
                <a:ea typeface="+mn-ea"/>
                <a:cs typeface="+mn-cs"/>
              </a:rPr>
              <a:t>Vous étiez en colère contre un membre du personnel et avez eu une prise de bec avec lui devant ses collègues.</a:t>
            </a:r>
            <a:endParaRPr lang="en-CA" sz="1200" kern="1200" dirty="0">
              <a:solidFill>
                <a:schemeClr val="tx1"/>
              </a:solidFill>
              <a:effectLst/>
              <a:latin typeface="+mn-lt"/>
              <a:ea typeface="+mn-ea"/>
              <a:cs typeface="+mn-cs"/>
            </a:endParaRPr>
          </a:p>
          <a:p>
            <a:pPr marL="228600" indent="-228600">
              <a:buFont typeface="+mj-lt"/>
              <a:buAutoNum type="arabicPeriod"/>
            </a:pPr>
            <a:endParaRPr lang="en-CA" sz="1200" kern="1200" dirty="0">
              <a:solidFill>
                <a:schemeClr val="tx1"/>
              </a:solidFill>
              <a:effectLst/>
              <a:latin typeface="+mn-lt"/>
              <a:ea typeface="+mn-ea"/>
              <a:cs typeface="+mn-cs"/>
            </a:endParaRPr>
          </a:p>
          <a:p>
            <a:pPr marL="228600" lvl="0" indent="-228600">
              <a:buFont typeface="+mj-lt"/>
              <a:buAutoNum type="arabicPeriod"/>
            </a:pPr>
            <a:r>
              <a:rPr lang="fr-CA" sz="1200" kern="1200" dirty="0">
                <a:solidFill>
                  <a:schemeClr val="tx1"/>
                </a:solidFill>
                <a:effectLst/>
                <a:latin typeface="+mn-lt"/>
                <a:ea typeface="+mn-ea"/>
                <a:cs typeface="+mn-cs"/>
              </a:rPr>
              <a:t>Un membre de votre personnel vient de recevoir un prix, ce qui a suscité un sentiment de jalousie dans vos rangs.</a:t>
            </a:r>
            <a:endParaRPr lang="en-CA" sz="1200" kern="1200" dirty="0">
              <a:solidFill>
                <a:schemeClr val="tx1"/>
              </a:solidFill>
              <a:effectLst/>
              <a:latin typeface="+mn-lt"/>
              <a:ea typeface="+mn-ea"/>
              <a:cs typeface="+mn-cs"/>
            </a:endParaRPr>
          </a:p>
          <a:p>
            <a:pPr marL="228600" indent="-228600">
              <a:buFont typeface="+mj-lt"/>
              <a:buAutoNum type="arabicPeriod"/>
            </a:pPr>
            <a:endParaRPr lang="en-CA" sz="1200" kern="1200" dirty="0">
              <a:solidFill>
                <a:schemeClr val="tx1"/>
              </a:solidFill>
              <a:effectLst/>
              <a:latin typeface="+mn-lt"/>
              <a:ea typeface="+mn-ea"/>
              <a:cs typeface="+mn-cs"/>
            </a:endParaRPr>
          </a:p>
          <a:p>
            <a:pPr marL="228600" lvl="0" indent="-228600">
              <a:buFont typeface="+mj-lt"/>
              <a:buAutoNum type="arabicPeriod"/>
            </a:pPr>
            <a:r>
              <a:rPr lang="fr-CA" sz="1200" kern="1200" dirty="0">
                <a:solidFill>
                  <a:schemeClr val="tx1"/>
                </a:solidFill>
                <a:effectLst/>
                <a:latin typeface="+mn-lt"/>
                <a:ea typeface="+mn-ea"/>
                <a:cs typeface="+mn-cs"/>
              </a:rPr>
              <a:t>La première neige est arrivée, et comme la cour n’est pas déneigée, vous craignez une hausse des blessures.</a:t>
            </a:r>
            <a:endParaRPr lang="en-CA" sz="1200" kern="1200" dirty="0">
              <a:solidFill>
                <a:schemeClr val="tx1"/>
              </a:solidFill>
              <a:effectLst/>
              <a:latin typeface="+mn-lt"/>
              <a:ea typeface="+mn-ea"/>
              <a:cs typeface="+mn-cs"/>
            </a:endParaRPr>
          </a:p>
          <a:p>
            <a:pPr marL="228600" indent="-228600">
              <a:buFont typeface="+mj-lt"/>
              <a:buAutoNum type="arabicPeriod"/>
            </a:pPr>
            <a:endParaRPr lang="en-CA" sz="1200" kern="1200" dirty="0">
              <a:solidFill>
                <a:schemeClr val="tx1"/>
              </a:solidFill>
              <a:effectLst/>
              <a:latin typeface="+mn-lt"/>
              <a:ea typeface="+mn-ea"/>
              <a:cs typeface="+mn-cs"/>
            </a:endParaRPr>
          </a:p>
          <a:p>
            <a:pPr marL="228600" lvl="0" indent="-228600">
              <a:buFont typeface="+mj-lt"/>
              <a:buAutoNum type="arabicPeriod"/>
            </a:pPr>
            <a:r>
              <a:rPr lang="fr-CA" sz="1200" kern="1200" dirty="0">
                <a:solidFill>
                  <a:schemeClr val="tx1"/>
                </a:solidFill>
                <a:effectLst/>
                <a:latin typeface="+mn-lt"/>
                <a:ea typeface="+mn-ea"/>
                <a:cs typeface="+mn-cs"/>
              </a:rPr>
              <a:t>Il y a un problème de racisme dans votre école.</a:t>
            </a:r>
            <a:endParaRPr lang="en-CA" sz="1200" kern="1200" dirty="0">
              <a:solidFill>
                <a:schemeClr val="tx1"/>
              </a:solidFill>
              <a:effectLst/>
              <a:latin typeface="+mn-lt"/>
              <a:ea typeface="+mn-ea"/>
              <a:cs typeface="+mn-cs"/>
            </a:endParaRPr>
          </a:p>
          <a:p>
            <a:pPr marL="228600" indent="-228600">
              <a:buFont typeface="+mj-lt"/>
              <a:buAutoNum type="arabicPeriod"/>
            </a:pPr>
            <a:endParaRPr lang="en-CA" sz="1200" kern="1200" dirty="0">
              <a:solidFill>
                <a:schemeClr val="tx1"/>
              </a:solidFill>
              <a:effectLst/>
              <a:latin typeface="+mn-lt"/>
              <a:ea typeface="+mn-ea"/>
              <a:cs typeface="+mn-cs"/>
            </a:endParaRPr>
          </a:p>
          <a:p>
            <a:pPr marL="228600" lvl="0" indent="-228600">
              <a:buFont typeface="+mj-lt"/>
              <a:buAutoNum type="arabicPeriod"/>
            </a:pPr>
            <a:r>
              <a:rPr lang="fr-CA" sz="1200" kern="1200" dirty="0">
                <a:solidFill>
                  <a:schemeClr val="tx1"/>
                </a:solidFill>
                <a:effectLst/>
                <a:latin typeface="+mn-lt"/>
                <a:ea typeface="+mn-ea"/>
                <a:cs typeface="+mn-cs"/>
              </a:rPr>
              <a:t>On vient de vous nommer à la direction d’une école rurale (de la maternelle à la 12</a:t>
            </a:r>
            <a:r>
              <a:rPr lang="fr-CA" sz="1200" kern="1200" baseline="30000" dirty="0">
                <a:solidFill>
                  <a:schemeClr val="tx1"/>
                </a:solidFill>
                <a:effectLst/>
                <a:latin typeface="+mn-lt"/>
                <a:ea typeface="+mn-ea"/>
                <a:cs typeface="+mn-cs"/>
              </a:rPr>
              <a:t>e</a:t>
            </a:r>
            <a:r>
              <a:rPr lang="fr-CA" sz="1200" kern="1200" dirty="0">
                <a:solidFill>
                  <a:schemeClr val="tx1"/>
                </a:solidFill>
                <a:effectLst/>
                <a:latin typeface="+mn-lt"/>
                <a:ea typeface="+mn-ea"/>
                <a:cs typeface="+mn-cs"/>
              </a:rPr>
              <a:t> année), et vous voulez apporter des changements.</a:t>
            </a:r>
            <a:endParaRPr lang="en-CA" sz="1200" kern="1200" dirty="0">
              <a:solidFill>
                <a:schemeClr val="tx1"/>
              </a:solidFill>
              <a:effectLst/>
              <a:latin typeface="+mn-lt"/>
              <a:ea typeface="+mn-ea"/>
              <a:cs typeface="+mn-cs"/>
            </a:endParaRPr>
          </a:p>
          <a:p>
            <a:pPr marL="228600" indent="-228600">
              <a:buFont typeface="+mj-lt"/>
              <a:buAutoNum type="arabicPeriod"/>
            </a:pPr>
            <a:endParaRPr lang="en-CA" sz="1200" kern="1200" dirty="0">
              <a:solidFill>
                <a:schemeClr val="tx1"/>
              </a:solidFill>
              <a:effectLst/>
              <a:latin typeface="+mn-lt"/>
              <a:ea typeface="+mn-ea"/>
              <a:cs typeface="+mn-cs"/>
            </a:endParaRPr>
          </a:p>
          <a:p>
            <a:pPr marL="228600" lvl="0" indent="-228600">
              <a:buFont typeface="+mj-lt"/>
              <a:buAutoNum type="arabicPeriod"/>
            </a:pPr>
            <a:r>
              <a:rPr lang="fr-CA" sz="1200" kern="1200" dirty="0">
                <a:solidFill>
                  <a:schemeClr val="tx1"/>
                </a:solidFill>
                <a:effectLst/>
                <a:latin typeface="+mn-lt"/>
                <a:ea typeface="+mn-ea"/>
                <a:cs typeface="+mn-cs"/>
              </a:rPr>
              <a:t>Un membre du personnel arrive constamment en retard à l’école.</a:t>
            </a:r>
            <a:endParaRPr lang="en-CA" sz="1200" kern="1200" dirty="0">
              <a:solidFill>
                <a:schemeClr val="tx1"/>
              </a:solidFill>
              <a:effectLst/>
              <a:latin typeface="+mn-lt"/>
              <a:ea typeface="+mn-ea"/>
              <a:cs typeface="+mn-cs"/>
            </a:endParaRPr>
          </a:p>
          <a:p>
            <a:pPr marL="228600" indent="-228600">
              <a:buFont typeface="+mj-lt"/>
              <a:buAutoNum type="arabicPeriod"/>
            </a:pPr>
            <a:endParaRPr lang="en-CA" sz="1200" kern="1200" dirty="0">
              <a:solidFill>
                <a:schemeClr val="tx1"/>
              </a:solidFill>
              <a:effectLst/>
              <a:latin typeface="+mn-lt"/>
              <a:ea typeface="+mn-ea"/>
              <a:cs typeface="+mn-cs"/>
            </a:endParaRPr>
          </a:p>
          <a:p>
            <a:pPr marL="228600" lvl="0" indent="-228600">
              <a:buFont typeface="+mj-lt"/>
              <a:buAutoNum type="arabicPeriod"/>
            </a:pPr>
            <a:r>
              <a:rPr lang="fr-CA" sz="1200" kern="1200" dirty="0">
                <a:solidFill>
                  <a:schemeClr val="tx1"/>
                </a:solidFill>
                <a:effectLst/>
                <a:latin typeface="+mn-lt"/>
                <a:ea typeface="+mn-ea"/>
                <a:cs typeface="+mn-cs"/>
              </a:rPr>
              <a:t>Lors d’une réunion de parents concernant la remise des diplômes, il y a absence de consensus et de nombreux désaccords.</a:t>
            </a:r>
            <a:endParaRPr lang="en-CA" sz="1200" kern="1200" dirty="0">
              <a:solidFill>
                <a:schemeClr val="tx1"/>
              </a:solidFill>
              <a:effectLst/>
              <a:latin typeface="+mn-lt"/>
              <a:ea typeface="+mn-ea"/>
              <a:cs typeface="+mn-cs"/>
            </a:endParaRPr>
          </a:p>
          <a:p>
            <a:pPr marL="228600" indent="-228600">
              <a:buFont typeface="+mj-lt"/>
              <a:buAutoNum type="arabicPeriod"/>
            </a:pPr>
            <a:endParaRPr lang="en-CA" sz="1200" kern="1200" dirty="0">
              <a:solidFill>
                <a:schemeClr val="tx1"/>
              </a:solidFill>
              <a:effectLst/>
              <a:latin typeface="+mn-lt"/>
              <a:ea typeface="+mn-ea"/>
              <a:cs typeface="+mn-cs"/>
            </a:endParaRPr>
          </a:p>
          <a:p>
            <a:pPr marL="228600" lvl="0" indent="-228600">
              <a:buFont typeface="+mj-lt"/>
              <a:buAutoNum type="arabicPeriod"/>
            </a:pPr>
            <a:r>
              <a:rPr lang="fr-CA" sz="1200" kern="1200" dirty="0">
                <a:solidFill>
                  <a:schemeClr val="tx1"/>
                </a:solidFill>
                <a:effectLst/>
                <a:latin typeface="+mn-lt"/>
                <a:ea typeface="+mn-ea"/>
                <a:cs typeface="+mn-cs"/>
              </a:rPr>
              <a:t>On vous demande de siéger à un comité de lutte contre le racisme à l’échelle du système.</a:t>
            </a:r>
            <a:endParaRPr lang="en-CA" sz="1200" kern="1200" dirty="0">
              <a:solidFill>
                <a:schemeClr val="tx1"/>
              </a:solidFill>
              <a:effectLst/>
              <a:latin typeface="+mn-lt"/>
              <a:ea typeface="+mn-ea"/>
              <a:cs typeface="+mn-cs"/>
            </a:endParaRPr>
          </a:p>
          <a:p>
            <a:endParaRPr lang="fr-CA" sz="1200" kern="1200" dirty="0">
              <a:effectLst/>
              <a:latin typeface="+mn-lt"/>
              <a:ea typeface="+mn-ea"/>
              <a:cs typeface="+mn-cs"/>
            </a:endParaRPr>
          </a:p>
          <a:p>
            <a:r>
              <a:rPr lang="fr-CA" sz="1200" kern="1200" dirty="0">
                <a:effectLst/>
                <a:latin typeface="+mn-lt"/>
                <a:ea typeface="+mn-ea"/>
                <a:cs typeface="+mn-cs"/>
              </a:rPr>
              <a:t>Discutez de vos réponses aux questions de la p</a:t>
            </a:r>
            <a:r>
              <a:rPr lang="fr-CA" sz="1200" kern="1200" baseline="0" dirty="0">
                <a:effectLst/>
                <a:latin typeface="+mn-lt"/>
                <a:ea typeface="+mn-ea"/>
                <a:cs typeface="+mn-cs"/>
              </a:rPr>
              <a:t>age 6 et 7 du guide :</a:t>
            </a:r>
          </a:p>
          <a:p>
            <a:pPr marL="228600" marR="0" lvl="0" indent="-228600" algn="l" defTabSz="914400" rtl="0" eaLnBrk="1" fontAlgn="auto" latinLnBrk="0" hangingPunct="1">
              <a:lnSpc>
                <a:spcPct val="100000"/>
              </a:lnSpc>
              <a:spcBef>
                <a:spcPct val="0"/>
              </a:spcBef>
              <a:spcAft>
                <a:spcPct val="0"/>
              </a:spcAft>
              <a:buClrTx/>
              <a:buSzTx/>
              <a:buFont typeface="+mj-lt"/>
              <a:buAutoNum type="arabicPeriod"/>
              <a:defRPr/>
            </a:pPr>
            <a:r>
              <a:rPr lang="fr-CA" sz="1200" kern="1200" dirty="0">
                <a:effectLst/>
                <a:latin typeface="+mn-lt"/>
                <a:ea typeface="+mn-ea"/>
                <a:cs typeface="+mn-cs"/>
              </a:rPr>
              <a:t>Sur quelles RPL vous appuyez-vous le plus au quotidien pour exercer votre leadership?</a:t>
            </a:r>
          </a:p>
          <a:p>
            <a:pPr marL="228600" marR="0" lvl="0" indent="-228600" algn="l" defTabSz="914400" rtl="0" eaLnBrk="1" fontAlgn="auto" latinLnBrk="0" hangingPunct="1">
              <a:lnSpc>
                <a:spcPct val="100000"/>
              </a:lnSpc>
              <a:spcBef>
                <a:spcPct val="0"/>
              </a:spcBef>
              <a:spcAft>
                <a:spcPct val="0"/>
              </a:spcAft>
              <a:buClrTx/>
              <a:buSzTx/>
              <a:buFont typeface="+mj-lt"/>
              <a:buAutoNum type="arabicPeriod"/>
              <a:defRPr/>
            </a:pPr>
            <a:r>
              <a:rPr lang="fr-CA" sz="1200" kern="1200" dirty="0">
                <a:effectLst/>
                <a:latin typeface="+mn-lt"/>
                <a:ea typeface="+mn-ea"/>
                <a:cs typeface="+mn-cs"/>
              </a:rPr>
              <a:t>Lesquelles utilisez-vous le moins souvent?</a:t>
            </a:r>
          </a:p>
          <a:p>
            <a:pPr marL="228600" marR="0" lvl="0" indent="-228600" algn="l" defTabSz="914400" rtl="0" eaLnBrk="1" fontAlgn="auto" latinLnBrk="0" hangingPunct="1">
              <a:lnSpc>
                <a:spcPct val="100000"/>
              </a:lnSpc>
              <a:spcBef>
                <a:spcPct val="0"/>
              </a:spcBef>
              <a:spcAft>
                <a:spcPct val="0"/>
              </a:spcAft>
              <a:buClrTx/>
              <a:buSzTx/>
              <a:buFont typeface="+mj-lt"/>
              <a:buAutoNum type="arabicPeriod"/>
              <a:defRPr/>
            </a:pPr>
            <a:r>
              <a:rPr lang="fr-CA" sz="1200" kern="1200" dirty="0">
                <a:effectLst/>
                <a:latin typeface="+mn-lt"/>
                <a:ea typeface="+mn-ea"/>
                <a:cs typeface="+mn-cs"/>
              </a:rPr>
              <a:t>Dans une situation difficile, recourez-vous à au moins une RPL d’ordre cognitif, social et psychologique ou les utilisez-vous indépendamment les unes des autres?</a:t>
            </a:r>
          </a:p>
          <a:p>
            <a:endParaRPr lang="fr-CA" sz="1200" kern="1200" dirty="0">
              <a:effectLst/>
              <a:latin typeface="+mn-lt"/>
              <a:ea typeface="+mn-ea"/>
              <a:cs typeface="+mn-cs"/>
            </a:endParaRPr>
          </a:p>
          <a:p>
            <a:endParaRPr lang="fr-CA" sz="1200" kern="1200" dirty="0">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r>
              <a:rPr lang="fr-CA" altLang="en-US" dirty="0">
                <a:latin typeface="Arial" panose="020B0604020202020204" pitchFamily="34" charset="0"/>
                <a:ea typeface="ＭＳ Ｐゴシック" panose="020B0600070205080204" pitchFamily="34" charset="-128"/>
              </a:rPr>
              <a:t>Durée suggérée : 20 minutes</a:t>
            </a:r>
          </a:p>
        </p:txBody>
      </p:sp>
    </p:spTree>
    <p:extLst>
      <p:ext uri="{BB962C8B-B14F-4D97-AF65-F5344CB8AC3E}">
        <p14:creationId xmlns:p14="http://schemas.microsoft.com/office/powerpoint/2010/main" val="17444881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kern="1200" dirty="0">
                <a:effectLst/>
                <a:latin typeface="+mn-lt"/>
                <a:ea typeface="+mn-ea"/>
                <a:cs typeface="+mn-cs"/>
              </a:rPr>
              <a:t>Reportez-vous à la page 7 du guide.</a:t>
            </a:r>
          </a:p>
          <a:p>
            <a:r>
              <a:rPr lang="fr-CA" sz="1200" kern="1200" dirty="0">
                <a:effectLst/>
                <a:latin typeface="+mn-lt"/>
                <a:ea typeface="+mn-ea"/>
                <a:cs typeface="+mn-cs"/>
              </a:rPr>
              <a:t>Choisissez une des études de cas ci-dessous (travaillez avec une ou un partenaire).</a:t>
            </a:r>
          </a:p>
          <a:p>
            <a:endParaRPr lang="fr-CA" sz="1200" kern="1200" dirty="0">
              <a:effectLst/>
              <a:latin typeface="+mn-lt"/>
              <a:ea typeface="+mn-ea"/>
              <a:cs typeface="+mn-cs"/>
            </a:endParaRPr>
          </a:p>
          <a:p>
            <a:pPr marL="171450" lvl="0" indent="-171450">
              <a:buFont typeface="Arial" panose="020B0604020202020204" pitchFamily="34" charset="0"/>
              <a:buChar char="•"/>
            </a:pPr>
            <a:r>
              <a:rPr lang="fr-CA" sz="1200" dirty="0"/>
              <a:t>Lisez l’</a:t>
            </a:r>
            <a:r>
              <a:rPr lang="fr-CA" sz="1200" dirty="0">
                <a:highlight>
                  <a:srgbClr val="000000">
                    <a:alpha val="0"/>
                    <a:alpha val="0"/>
                  </a:srgbClr>
                </a:highlight>
              </a:rPr>
              <a:t>étude de cas</a:t>
            </a:r>
            <a:r>
              <a:rPr lang="fr-CA" sz="1200" dirty="0"/>
              <a:t>.</a:t>
            </a:r>
          </a:p>
          <a:p>
            <a:pPr marL="171450" lvl="0" indent="-171450">
              <a:buFont typeface="Arial" panose="020B0604020202020204" pitchFamily="34" charset="0"/>
              <a:buChar char="•"/>
            </a:pPr>
            <a:r>
              <a:rPr lang="fr-CA" sz="1200" dirty="0"/>
              <a:t>Consultez les RPL en lien avec l’</a:t>
            </a:r>
            <a:r>
              <a:rPr lang="fr-CA" sz="1200" dirty="0">
                <a:highlight>
                  <a:srgbClr val="000000">
                    <a:alpha val="0"/>
                    <a:alpha val="0"/>
                  </a:srgbClr>
                </a:highlight>
              </a:rPr>
              <a:t>étude de cas</a:t>
            </a:r>
            <a:r>
              <a:rPr lang="fr-CA" sz="1200" dirty="0"/>
              <a:t>.</a:t>
            </a:r>
          </a:p>
          <a:p>
            <a:pPr marL="171450" lvl="0" indent="-171450">
              <a:buFont typeface="Arial" panose="020B0604020202020204" pitchFamily="34" charset="0"/>
              <a:buChar char="•"/>
            </a:pPr>
            <a:r>
              <a:rPr lang="fr-CA" sz="1200" dirty="0"/>
              <a:t>Consultez les pratiques de</a:t>
            </a:r>
            <a:r>
              <a:rPr lang="fr-CA" sz="1200" dirty="0">
                <a:highlight>
                  <a:srgbClr val="000000">
                    <a:alpha val="0"/>
                    <a:alpha val="0"/>
                  </a:srgbClr>
                </a:highlight>
              </a:rPr>
              <a:t> leadership au niveau de l’école catholique</a:t>
            </a:r>
            <a:r>
              <a:rPr lang="fr-CA" sz="1200" dirty="0"/>
              <a:t>.</a:t>
            </a:r>
          </a:p>
          <a:p>
            <a:pPr marL="171450" lvl="0" indent="-171450">
              <a:buFont typeface="Arial" panose="020B0604020202020204" pitchFamily="34" charset="0"/>
              <a:buChar char="•"/>
            </a:pPr>
            <a:r>
              <a:rPr lang="fr-CA" sz="1200" dirty="0"/>
              <a:t>Consultez les pratiques de l</a:t>
            </a:r>
            <a:r>
              <a:rPr lang="fr-CA" sz="1200" dirty="0">
                <a:highlight>
                  <a:srgbClr val="000000">
                    <a:alpha val="0"/>
                    <a:alpha val="0"/>
                  </a:srgbClr>
                </a:highlight>
              </a:rPr>
              <a:t>eadership au niveau du conseil scolaire catholique</a:t>
            </a:r>
            <a:r>
              <a:rPr lang="fr-CA" sz="1200" dirty="0"/>
              <a:t>.</a:t>
            </a:r>
          </a:p>
          <a:p>
            <a:pPr marL="171450" lvl="0" indent="-171450">
              <a:buFont typeface="Arial" panose="020B0604020202020204" pitchFamily="34" charset="0"/>
              <a:buChar char="•"/>
            </a:pPr>
            <a:r>
              <a:rPr lang="fr-CA" sz="1200" dirty="0">
                <a:highlight>
                  <a:srgbClr val="000000">
                    <a:alpha val="0"/>
                    <a:alpha val="0"/>
                  </a:srgbClr>
                </a:highlight>
              </a:rPr>
              <a:t>Répondez aux questions de réflexion.</a:t>
            </a:r>
          </a:p>
          <a:p>
            <a:pPr marL="171450" lvl="0" indent="-171450">
              <a:buFont typeface="Arial" panose="020B0604020202020204" pitchFamily="34" charset="0"/>
              <a:buChar char="•"/>
            </a:pPr>
            <a:r>
              <a:rPr lang="fr-CA" sz="1200" dirty="0"/>
              <a:t>Répondez aux questions en lien avec les </a:t>
            </a:r>
            <a:r>
              <a:rPr lang="fr-CA" sz="1200" dirty="0">
                <a:highlight>
                  <a:srgbClr val="000000">
                    <a:alpha val="0"/>
                    <a:alpha val="0"/>
                  </a:srgbClr>
                </a:highlight>
              </a:rPr>
              <a:t>RPL</a:t>
            </a:r>
            <a:r>
              <a:rPr lang="fr-CA" sz="1200" dirty="0"/>
              <a:t>.</a:t>
            </a:r>
          </a:p>
          <a:p>
            <a:pPr marL="1844675" lvl="0" indent="-457200">
              <a:buClr>
                <a:schemeClr val="tx1"/>
              </a:buClr>
              <a:buFont typeface="+mj-lt"/>
              <a:buAutoNum type="arabicPeriod"/>
            </a:pPr>
            <a:r>
              <a:rPr lang="fr-CA" sz="1200" b="1" u="sng" dirty="0">
                <a:solidFill>
                  <a:srgbClr val="0563C1"/>
                </a:solidFill>
                <a:effectLst/>
                <a:ea typeface="Calibri" panose="020F0502020204030204" pitchFamily="34" charset="0"/>
                <a:cs typeface="Times New Roman" panose="02020603050405020304" pitchFamily="18" charset="0"/>
                <a:hlinkClick r:id="rId3"/>
              </a:rPr>
              <a:t>Aide-enseignante en salle de classe </a:t>
            </a:r>
            <a:endParaRPr lang="fr-CA" sz="1200" b="1" u="sng" dirty="0">
              <a:solidFill>
                <a:srgbClr val="0563C1"/>
              </a:solidFill>
              <a:effectLst/>
              <a:ea typeface="Calibri" panose="020F0502020204030204" pitchFamily="34" charset="0"/>
              <a:cs typeface="Times New Roman" panose="02020603050405020304" pitchFamily="18" charset="0"/>
            </a:endParaRPr>
          </a:p>
          <a:p>
            <a:pPr marL="1844675" lvl="0" indent="-457200">
              <a:buClr>
                <a:schemeClr val="tx1"/>
              </a:buClr>
              <a:buFont typeface="+mj-lt"/>
              <a:buAutoNum type="arabicPeriod"/>
            </a:pPr>
            <a:r>
              <a:rPr lang="fr-CA" sz="1200" b="1" u="sng" dirty="0">
                <a:solidFill>
                  <a:srgbClr val="0563C1"/>
                </a:solidFill>
                <a:effectLst/>
                <a:ea typeface="Calibri" panose="020F0502020204030204" pitchFamily="34" charset="0"/>
                <a:cs typeface="Times New Roman" panose="02020603050405020304" pitchFamily="18" charset="0"/>
                <a:hlinkClick r:id="rId4"/>
              </a:rPr>
              <a:t>Le leadership pour l’amélioration du rendement</a:t>
            </a:r>
            <a:endParaRPr lang="fr-CA" sz="1200" kern="1200" dirty="0">
              <a:solidFill>
                <a:schemeClr val="tx1"/>
              </a:solidFill>
              <a:effectLst/>
              <a:ea typeface="+mn-ea"/>
              <a:cs typeface="+mn-cs"/>
            </a:endParaRPr>
          </a:p>
          <a:p>
            <a:pPr marL="1844675" lvl="0" indent="-457200">
              <a:buClr>
                <a:schemeClr val="tx1"/>
              </a:buClr>
              <a:buFont typeface="+mj-lt"/>
              <a:buAutoNum type="arabicPeriod"/>
            </a:pPr>
            <a:r>
              <a:rPr lang="fr-CA" sz="1200" b="1" u="sng" dirty="0">
                <a:solidFill>
                  <a:srgbClr val="0563C1"/>
                </a:solidFill>
                <a:effectLst/>
                <a:ea typeface="Calibri" panose="020F0502020204030204" pitchFamily="34" charset="0"/>
                <a:cs typeface="Times New Roman" panose="02020603050405020304" pitchFamily="18" charset="0"/>
                <a:hlinkClick r:id="rId5"/>
              </a:rPr>
              <a:t>Un accident impliquant un élève </a:t>
            </a:r>
            <a:endParaRPr lang="fr-CA" sz="1200" b="1" u="sng" dirty="0">
              <a:solidFill>
                <a:srgbClr val="0563C1"/>
              </a:solidFill>
              <a:effectLst/>
              <a:ea typeface="Calibri" panose="020F0502020204030204" pitchFamily="34" charset="0"/>
              <a:cs typeface="Times New Roman" panose="02020603050405020304" pitchFamily="18" charset="0"/>
            </a:endParaRPr>
          </a:p>
          <a:p>
            <a:pPr marL="1844675" lvl="0" indent="-457200">
              <a:buClr>
                <a:schemeClr val="tx1"/>
              </a:buClr>
              <a:buFont typeface="+mj-lt"/>
              <a:buAutoNum type="arabicPeriod"/>
            </a:pPr>
            <a:r>
              <a:rPr lang="fr-CA" sz="1200" b="1" u="sng" dirty="0">
                <a:solidFill>
                  <a:srgbClr val="0563C1"/>
                </a:solidFill>
                <a:effectLst/>
                <a:ea typeface="Calibri" panose="020F0502020204030204" pitchFamily="34" charset="0"/>
                <a:cs typeface="Times New Roman" panose="02020603050405020304" pitchFamily="18" charset="0"/>
                <a:hlinkClick r:id="rId6"/>
              </a:rPr>
              <a:t>Fermeture d’école</a:t>
            </a:r>
            <a:endParaRPr lang="fr-CA" sz="1200" b="1" u="sng" kern="1200" baseline="0" dirty="0">
              <a:solidFill>
                <a:schemeClr val="tx1"/>
              </a:solidFill>
              <a:effectLst/>
              <a:latin typeface="+mn-lt"/>
              <a:ea typeface="+mn-ea"/>
              <a:cs typeface="+mn-cs"/>
            </a:endParaRPr>
          </a:p>
          <a:p>
            <a:pPr marL="0" lvl="0" indent="0">
              <a:buFontTx/>
              <a:buNone/>
            </a:pPr>
            <a:r>
              <a:rPr lang="fr-CA" sz="1200" kern="1200" baseline="0" dirty="0">
                <a:solidFill>
                  <a:schemeClr val="tx1"/>
                </a:solidFill>
                <a:effectLst/>
                <a:latin typeface="+mn-lt"/>
                <a:ea typeface="+mn-ea"/>
                <a:cs typeface="+mn-cs"/>
              </a:rPr>
              <a:t>Retour </a:t>
            </a:r>
            <a:r>
              <a:rPr lang="fr-CA" sz="1200" kern="1200" baseline="0" dirty="0">
                <a:effectLst/>
                <a:latin typeface="+mn-lt"/>
                <a:ea typeface="+mn-ea"/>
                <a:cs typeface="+mn-cs"/>
              </a:rPr>
              <a:t>en grand groupe : Nommez un apprentissage clé que vous retirez.</a:t>
            </a:r>
            <a:endParaRPr lang="fr-CA" sz="1200" kern="1200" dirty="0">
              <a:effectLst/>
              <a:latin typeface="+mn-lt"/>
              <a:ea typeface="+mn-ea"/>
              <a:cs typeface="+mn-cs"/>
            </a:endParaRPr>
          </a:p>
          <a:p>
            <a:pPr eaLnBrk="1" hangingPunct="1">
              <a:lnSpc>
                <a:spcPct val="80000"/>
              </a:lnSpc>
            </a:pPr>
            <a:endParaRPr lang="fr-CA" altLang="en-US" dirty="0"/>
          </a:p>
          <a:p>
            <a:pPr marL="0" marR="0" lvl="0" indent="0" algn="l" defTabSz="914400" rtl="0" eaLnBrk="1" fontAlgn="auto" latinLnBrk="0" hangingPunct="1">
              <a:lnSpc>
                <a:spcPct val="80000"/>
              </a:lnSpc>
              <a:spcBef>
                <a:spcPct val="0"/>
              </a:spcBef>
              <a:spcAft>
                <a:spcPct val="0"/>
              </a:spcAft>
              <a:buClrTx/>
              <a:buSzTx/>
              <a:buFontTx/>
              <a:buNone/>
              <a:defRPr/>
            </a:pPr>
            <a:r>
              <a:rPr lang="fr-CA" altLang="en-US" dirty="0">
                <a:latin typeface="Arial" panose="020B0604020202020204" pitchFamily="34" charset="0"/>
                <a:ea typeface="ＭＳ Ｐゴシック" panose="020B0600070205080204" pitchFamily="34" charset="-128"/>
              </a:rPr>
              <a:t>Durée suggérée : 20 minutes</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7959080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kern="1200" noProof="0" dirty="0">
                <a:effectLst/>
                <a:latin typeface="+mn-lt"/>
                <a:ea typeface="+mn-ea"/>
                <a:cs typeface="+mn-cs"/>
              </a:rPr>
              <a:t>Reportez-vous à la page 7 et 8 du guide e réflexion.</a:t>
            </a:r>
          </a:p>
          <a:p>
            <a:pPr lvl="0"/>
            <a:endParaRPr lang="fr-CA" sz="1200" kern="1200" noProof="0" dirty="0">
              <a:effectLst/>
              <a:latin typeface="+mn-lt"/>
              <a:ea typeface="+mn-ea"/>
              <a:cs typeface="+mn-cs"/>
            </a:endParaRPr>
          </a:p>
          <a:p>
            <a:pPr marL="342900" lvl="0" indent="-342900">
              <a:buFont typeface="+mj-lt"/>
              <a:buAutoNum type="arabicPeriod"/>
            </a:pPr>
            <a:r>
              <a:rPr lang="fr-CA" sz="1200" noProof="0" dirty="0"/>
              <a:t>Parlez-nous d’un événement ou d’un problème que vous vivez actuellement. Pourquoi est-ce un problème?</a:t>
            </a:r>
          </a:p>
          <a:p>
            <a:pPr marL="342900" lvl="0" indent="-342900">
              <a:buFont typeface="+mj-lt"/>
              <a:buAutoNum type="arabicPeriod"/>
            </a:pPr>
            <a:r>
              <a:rPr lang="fr-CA" sz="1200" noProof="0" dirty="0"/>
              <a:t>Qui d’autre est concerné, et en quoi? Quel est son rôle?</a:t>
            </a:r>
          </a:p>
          <a:p>
            <a:pPr marL="342900" lvl="0" indent="-342900">
              <a:buFont typeface="+mj-lt"/>
              <a:buAutoNum type="arabicPeriod"/>
            </a:pPr>
            <a:r>
              <a:rPr lang="fr-CA" sz="1200" noProof="0" dirty="0"/>
              <a:t>Quelles circonstances ont mené au problème?</a:t>
            </a:r>
          </a:p>
          <a:p>
            <a:pPr marL="342900" lvl="0" indent="-342900">
              <a:buFont typeface="+mj-lt"/>
              <a:buAutoNum type="arabicPeriod"/>
            </a:pPr>
            <a:r>
              <a:rPr lang="fr-CA" sz="1200" noProof="0" dirty="0"/>
              <a:t>Réfléchissez à vos apprentissages et à la façon dont les RPL peuvent mener à des résultats positifs.</a:t>
            </a:r>
            <a:endParaRPr lang="fr-CA" sz="1200" b="1" u="sng" kern="1200" baseline="0" noProof="0" dirty="0">
              <a:effectLst/>
              <a:latin typeface="+mn-lt"/>
              <a:ea typeface="+mn-ea"/>
              <a:cs typeface="+mn-cs"/>
            </a:endParaRPr>
          </a:p>
          <a:p>
            <a:pPr marL="0" lvl="0" indent="0">
              <a:buFontTx/>
              <a:buNone/>
            </a:pPr>
            <a:endParaRPr lang="fr-CA" sz="1200" kern="1200" baseline="0" noProof="0" dirty="0">
              <a:effectLst/>
              <a:latin typeface="+mn-lt"/>
              <a:ea typeface="+mn-ea"/>
              <a:cs typeface="+mn-cs"/>
            </a:endParaRPr>
          </a:p>
          <a:p>
            <a:pPr marL="0" lvl="0" indent="0">
              <a:buFontTx/>
              <a:buNone/>
            </a:pPr>
            <a:r>
              <a:rPr lang="fr-CA" sz="1200" kern="1200" baseline="0" noProof="0" dirty="0">
                <a:effectLst/>
                <a:latin typeface="+mn-lt"/>
                <a:ea typeface="+mn-ea"/>
                <a:cs typeface="+mn-cs"/>
              </a:rPr>
              <a:t>Retour en grand groupe : </a:t>
            </a:r>
            <a:r>
              <a:rPr lang="fr-CA" sz="1200" kern="1200" baseline="0" dirty="0">
                <a:effectLst/>
                <a:latin typeface="+mn-lt"/>
                <a:ea typeface="+mn-ea"/>
                <a:cs typeface="+mn-cs"/>
              </a:rPr>
              <a:t>Nommez un apprentissage clé que vous retirez</a:t>
            </a:r>
            <a:r>
              <a:rPr lang="fr-CA" sz="1200" kern="1200" baseline="0" noProof="0" dirty="0">
                <a:effectLst/>
                <a:latin typeface="+mn-lt"/>
                <a:ea typeface="+mn-ea"/>
                <a:cs typeface="+mn-cs"/>
              </a:rPr>
              <a:t>.</a:t>
            </a:r>
            <a:endParaRPr lang="fr-CA" sz="1200" kern="1200" noProof="0" dirty="0">
              <a:effectLst/>
              <a:latin typeface="+mn-lt"/>
              <a:ea typeface="+mn-ea"/>
              <a:cs typeface="+mn-cs"/>
            </a:endParaRPr>
          </a:p>
          <a:p>
            <a:pPr eaLnBrk="1" hangingPunct="1">
              <a:lnSpc>
                <a:spcPct val="80000"/>
              </a:lnSpc>
            </a:pPr>
            <a:endParaRPr lang="fr-CA" altLang="en-US" noProof="0" dirty="0"/>
          </a:p>
          <a:p>
            <a:pPr marL="0" marR="0" lvl="0" indent="0" algn="l" defTabSz="914400" rtl="0" eaLnBrk="1" fontAlgn="auto" latinLnBrk="0" hangingPunct="1">
              <a:lnSpc>
                <a:spcPct val="80000"/>
              </a:lnSpc>
              <a:spcBef>
                <a:spcPct val="0"/>
              </a:spcBef>
              <a:spcAft>
                <a:spcPct val="0"/>
              </a:spcAft>
              <a:buClrTx/>
              <a:buSzTx/>
              <a:buFontTx/>
              <a:buNone/>
              <a:defRPr/>
            </a:pPr>
            <a:r>
              <a:rPr lang="fr-CA" altLang="en-US" noProof="0" dirty="0">
                <a:latin typeface="Arial" panose="020B0604020202020204" pitchFamily="34" charset="0"/>
                <a:ea typeface="ＭＳ Ｐゴシック" panose="020B0600070205080204" pitchFamily="34" charset="-128"/>
              </a:rPr>
              <a:t>Durée suggérée : 20 minutes</a:t>
            </a:r>
          </a:p>
          <a:p>
            <a:pPr eaLnBrk="1" hangingPunct="1">
              <a:lnSpc>
                <a:spcPct val="80000"/>
              </a:lnSpc>
            </a:pPr>
            <a:endParaRPr lang="fr-CA" altLang="en-US" noProof="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1492932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12</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baseline="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7103361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a:effectLst/>
              </a:rPr>
              <a:t>Nous vous invitons à visiter le site Web de l’ILE pour découvrir des ressources et des études qui pourraient contribuer à votre perfectionnement professionnel.</a:t>
            </a:r>
            <a:endParaRPr lang="fr-CA"/>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Prière à l’intention des leaders d’écoles catholiques.</a:t>
            </a:r>
          </a:p>
          <a:p>
            <a:pPr defTabSz="931774">
              <a:lnSpc>
                <a:spcPct val="80000"/>
              </a:lnSpc>
              <a:defRPr/>
            </a:pPr>
            <a:r>
              <a:rPr lang="fr-CA" dirty="0"/>
              <a:t>Réciter la prière</a:t>
            </a:r>
            <a:endParaRPr lang="fr-CA" b="1" dirty="0"/>
          </a:p>
          <a:p>
            <a:pPr defTabSz="931774">
              <a:lnSpc>
                <a:spcPct val="80000"/>
              </a:lnSpc>
              <a:defRPr/>
            </a:pPr>
            <a:r>
              <a:rPr lang="fr-CA" b="1" dirty="0"/>
              <a:t>(Pour la visionner sur YouTube en anglais, rendez-vous à l’adresse </a:t>
            </a:r>
            <a:r>
              <a:rPr lang="fr-CA" b="1" dirty="0">
                <a:hlinkClick r:id="rId3"/>
              </a:rPr>
              <a:t>https://www.youtube.com/watch?v=J1quVfce-vg&amp;list=PL58g24NgWPIy4HUWplqHmXz0GCEcFy5Vw</a:t>
            </a:r>
            <a:r>
              <a:rPr lang="fr-CA" b="1" dirty="0"/>
              <a:t>)</a:t>
            </a: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fr-CA" sz="1200"/>
              <a:t>Nous vous invitons à :</a:t>
            </a:r>
          </a:p>
          <a:p>
            <a:pPr marL="228600" indent="-228600">
              <a:buFont typeface="+mj-lt"/>
              <a:buAutoNum type="arabicPeriod"/>
            </a:pPr>
            <a:r>
              <a:rPr lang="fr-CA" sz="1200"/>
              <a:t>nous dire votre nom;</a:t>
            </a:r>
          </a:p>
          <a:p>
            <a:pPr marL="228600" indent="-228600">
              <a:buFont typeface="+mj-lt"/>
              <a:buAutoNum type="arabicPeriod"/>
            </a:pPr>
            <a:r>
              <a:rPr lang="fr-CA" sz="1200"/>
              <a:t>illustrer, par une citation ou une réflexion, votre style de leadership ou votre parcours pour le perfectionner.</a:t>
            </a:r>
          </a:p>
          <a:p>
            <a:pPr eaLnBrk="1" hangingPunct="1">
              <a:lnSpc>
                <a:spcPct val="80000"/>
              </a:lnSpc>
            </a:pPr>
            <a:endParaRPr lang="fr-CA" altLang="en-US">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ct val="0"/>
              </a:spcBef>
              <a:spcAft>
                <a:spcPct val="0"/>
              </a:spcAft>
              <a:buClrTx/>
              <a:buSzTx/>
              <a:buFontTx/>
              <a:buNone/>
              <a:defRPr/>
            </a:pPr>
            <a:r>
              <a:rPr lang="fr-CA" altLang="en-US">
                <a:latin typeface="Arial" panose="020B0604020202020204" pitchFamily="34" charset="0"/>
                <a:ea typeface="ＭＳ Ｐゴシック" panose="020B0600070205080204" pitchFamily="34" charset="-128"/>
              </a:rPr>
              <a:t>Durée suggérée : 10 à 20 minutes</a:t>
            </a:r>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i="1" u="sng" dirty="0">
                <a:solidFill>
                  <a:srgbClr val="0563C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hlinkClick r:id="rId3"/>
              </a:rPr>
              <a:t>Le Cadre de leadership de l’Ontario</a:t>
            </a:r>
            <a:r>
              <a:rPr lang="fr-CA" dirty="0">
                <a:highlight>
                  <a:srgbClr val="FFFF00"/>
                </a:highlight>
              </a:rPr>
              <a:t> (CLO) propose une courte liste de ressources personnelles en leadership (RPL) essentielles d’ordre psychologique, social et cognitif. C’est sur ces trois thèmes essentiels que portent les ateliers de cette série. Les leaders misent en effet sur ces ressources pour appliquer efficacement les principes de leadership énoncés dans le CLO. Bien que l’on associe de nombreux traits de personnalité ou caractéristiques personnelles aux leaders et au leadership, le CLO ne présente que ceux dont l’efficacité a été démontrée de manière empirique. Consultez le </a:t>
            </a:r>
            <a:r>
              <a:rPr lang="fr-CA" i="1" u="sng" dirty="0">
                <a:solidFill>
                  <a:srgbClr val="0563C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hlinkClick r:id="rId4"/>
              </a:rPr>
              <a:t>Cadre de leadership de l’Ontario 2012 : une discussion relative aux fondements de la recherche</a:t>
            </a:r>
            <a:r>
              <a:rPr lang="fr-CA" dirty="0">
                <a:highlight>
                  <a:srgbClr val="FFFF00"/>
                </a:highlight>
              </a:rPr>
              <a:t> pour en savoir plus sur le lien unissant les RPL et les fondements du CLO.</a:t>
            </a:r>
          </a:p>
          <a:p>
            <a:pPr eaLnBrk="1" hangingPunct="1">
              <a:lnSpc>
                <a:spcPct val="80000"/>
              </a:lnSpc>
            </a:pPr>
            <a:endParaRPr lang="fr-CA" dirty="0"/>
          </a:p>
          <a:p>
            <a:pPr eaLnBrk="1" hangingPunct="1">
              <a:lnSpc>
                <a:spcPct val="80000"/>
              </a:lnSpc>
            </a:pPr>
            <a:r>
              <a:rPr lang="fr-CA" dirty="0"/>
              <a:t>Les ressources personnelles en leadership reposent sur les caractéristiques et les tendances en matière de leadership qui sont les plus susceptibles d’optimiser l’efficacité des pratiques de leadership appliquées.</a:t>
            </a:r>
          </a:p>
          <a:p>
            <a:pPr defTabSz="931774">
              <a:lnSpc>
                <a:spcPct val="80000"/>
              </a:lnSpc>
              <a:defRPr/>
            </a:pPr>
            <a:r>
              <a:rPr lang="fr-CA" dirty="0"/>
              <a:t>Les études ont démontré que ces traits caractérisent la conduite des leaders efficaces. Les ressources personnelles en leadership sont classées selon trois catégories – cognitives, sociales et psychologiques –, chacune étant associée à plusieurs caractéristiques pouvant être perfectionnées. Ces ressources sont à la base d’un leadership efficace.</a:t>
            </a: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defRPr/>
            </a:pPr>
            <a:r>
              <a:rPr lang="fr-CA" dirty="0"/>
              <a:t>Cliquez sur </a:t>
            </a:r>
            <a:r>
              <a:rPr lang="fr-CA" dirty="0">
                <a:hlinkClick r:id="rId3"/>
              </a:rPr>
              <a:t>https://www.education-leadership-ontario.ca/application/files/8314/9452/3838/Leadership_au_niveau_de_lecole_catholique_de_langue_francaise.pdf</a:t>
            </a:r>
            <a:r>
              <a:rPr lang="fr-CA" dirty="0"/>
              <a:t>. On y trouve 5 domaines d’intérêt, 21 pratiques de leadership, une liste de critères de notation généraux et les 3 catégories de RPL essentielles à un leadership efficace : psychologiques, sociales et cognitives.</a:t>
            </a:r>
            <a:endParaRPr lang="en-US" dirty="0"/>
          </a:p>
          <a:p>
            <a:pPr defTabSz="931774">
              <a:defRPr/>
            </a:pPr>
            <a:endParaRPr lang="en-US"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647712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dirty="0"/>
              <a:t>Les RPL du </a:t>
            </a:r>
            <a:r>
              <a:rPr lang="fr-CA" i="1" dirty="0"/>
              <a:t>Cadre de leadership de l’Ontario</a:t>
            </a:r>
            <a:r>
              <a:rPr lang="fr-CA" dirty="0"/>
              <a:t> (CLO) décrivent les qualités que possèdent les leaders efficaces, par exemple l’optimisme, l’intelligence émotionnelle et la capacité à résoudre des problèmes. Les études montrent que d’une personne à l’autre, ces éléments ont une incidence sur l’application et l’efficacité des pratiques de leadership. Les ressources personnelles en leadership assurent donc une mise en œuvre optimale des pratiques par les leaders scolaires et les leaders du système.</a:t>
            </a:r>
          </a:p>
          <a:p>
            <a:endParaRPr lang="fr-CA" dirty="0"/>
          </a:p>
          <a:p>
            <a:pPr defTabSz="931774" eaLnBrk="0" fontAlgn="base" hangingPunct="0">
              <a:spcBef>
                <a:spcPct val="30000"/>
              </a:spcBef>
              <a:spcAft>
                <a:spcPct val="0"/>
              </a:spcAft>
              <a:defRPr/>
            </a:pPr>
            <a:r>
              <a:rPr lang="fr-CA" dirty="0">
                <a:ea typeface="ＭＳ Ｐゴシック" charset="-128"/>
                <a:cs typeface="ＭＳ Ｐゴシック" charset="0"/>
              </a:rPr>
              <a:t>Bien que dans certains des ateliers on présente les ressources séparément (psychologiques, sociales et cognitives), il faut comprendre qu’en pratique, les leaders les utilisent ensemble, de façon interactive. Les leaders ne présentent pas une pensée systémique un moment, puis un comportement résilient et enfin des qualités initiatrices de relations; elles et ils recourent à tout ça à la fois, tout le temps. Dans la plupart des cas, elles et ils doivent utiliser les ressources personnelles en leadership simultanément.</a:t>
            </a:r>
          </a:p>
          <a:p>
            <a:pPr defTabSz="931774" eaLnBrk="0" fontAlgn="base" hangingPunct="0">
              <a:spcBef>
                <a:spcPct val="30000"/>
              </a:spcBef>
              <a:spcAft>
                <a:spcPct val="0"/>
              </a:spcAft>
              <a:defRPr/>
            </a:pPr>
            <a:endParaRPr lang="fr-CA" dirty="0">
              <a:ea typeface="ＭＳ Ｐゴシック" charset="-128"/>
              <a:cs typeface="ＭＳ Ｐゴシック" charset="0"/>
            </a:endParaRPr>
          </a:p>
          <a:p>
            <a:pPr defTabSz="931774" eaLnBrk="0" fontAlgn="base" hangingPunct="0">
              <a:spcBef>
                <a:spcPct val="30000"/>
              </a:spcBef>
              <a:spcAft>
                <a:spcPct val="0"/>
              </a:spcAft>
              <a:defRPr/>
            </a:pPr>
            <a:r>
              <a:rPr lang="fr-CA" dirty="0">
                <a:ea typeface="ＭＳ Ｐゴシック" charset="-128"/>
                <a:cs typeface="ＭＳ Ｐゴシック" charset="0"/>
              </a:rPr>
              <a:t>La consolidation de ces ressources est un processus continu qui est influencé par les changements touchant le rôle, le contexte professionnel et la vie des leaders.</a:t>
            </a:r>
          </a:p>
          <a:p>
            <a:pPr defTabSz="931774" eaLnBrk="0" fontAlgn="base" hangingPunct="0">
              <a:spcBef>
                <a:spcPct val="30000"/>
              </a:spcBef>
              <a:spcAft>
                <a:spcPct val="0"/>
              </a:spcAft>
              <a:defRPr/>
            </a:pPr>
            <a:endParaRPr lang="fr-CA" dirty="0">
              <a:ea typeface="ＭＳ Ｐゴシック" charset="-128"/>
              <a:cs typeface="ＭＳ Ｐゴシック" charset="0"/>
            </a:endParaRPr>
          </a:p>
          <a:p>
            <a:pPr defTabSz="931774" eaLnBrk="0" fontAlgn="base" hangingPunct="0">
              <a:spcBef>
                <a:spcPct val="30000"/>
              </a:spcBef>
              <a:spcAft>
                <a:spcPct val="0"/>
              </a:spcAft>
              <a:defRPr/>
            </a:pPr>
            <a:r>
              <a:rPr lang="fr-CA" dirty="0">
                <a:ea typeface="ＭＳ Ｐゴシック" charset="-128"/>
                <a:cs typeface="ＭＳ Ｐゴシック" charset="0"/>
              </a:rPr>
              <a:t>Le tableau de la page 4 du guide de réflexion décrit plus en détail chacune des RPL.</a:t>
            </a:r>
            <a:endParaRPr lang="fr-CA" altLang="en-US" dirty="0">
              <a:ea typeface="ＭＳ Ｐゴシック" panose="020B0600070205080204" pitchFamily="34" charset="-128"/>
            </a:endParaRPr>
          </a:p>
        </p:txBody>
      </p:sp>
    </p:spTree>
    <p:extLst>
      <p:ext uri="{BB962C8B-B14F-4D97-AF65-F5344CB8AC3E}">
        <p14:creationId xmlns:p14="http://schemas.microsoft.com/office/powerpoint/2010/main" val="3146999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a:latin typeface="Arial" panose="020B0604020202020204" pitchFamily="34" charset="0"/>
                <a:ea typeface="ＭＳ Ｐゴシック" panose="020B0600070205080204" pitchFamily="34" charset="-128"/>
              </a:rPr>
              <a:t>Dans </a:t>
            </a:r>
            <a:r>
              <a:rPr lang="fr-CA" altLang="en-US">
                <a:latin typeface="Arial" panose="020B0604020202020204" pitchFamily="34" charset="0"/>
                <a:ea typeface="ＭＳ Ｐゴシック" panose="020B0600070205080204" pitchFamily="34" charset="-128"/>
                <a:cs typeface="Arial" panose="020B0604020202020204" pitchFamily="34" charset="0"/>
              </a:rPr>
              <a:t>la prochaine section</a:t>
            </a:r>
            <a:r>
              <a:rPr lang="fr-CA" altLang="en-US">
                <a:latin typeface="Arial" panose="020B0604020202020204" pitchFamily="34" charset="0"/>
                <a:ea typeface="ＭＳ Ｐゴシック" panose="020B0600070205080204" pitchFamily="34" charset="-128"/>
              </a:rPr>
              <a:t>, vous revisiterez vos RPL à la lumière des outils d’autoréflexion de l’ILE.</a:t>
            </a:r>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2908783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b="1" kern="1200" dirty="0">
                <a:effectLst/>
                <a:latin typeface="+mn-lt"/>
                <a:ea typeface="+mn-ea"/>
                <a:cs typeface="+mn-cs"/>
              </a:rPr>
              <a:t>Outil d’autoréflexion de l’Institut de leadership en éducation de l’Ontario</a:t>
            </a:r>
            <a:endParaRPr lang="fr-CA" sz="1200" kern="1200" dirty="0">
              <a:effectLst/>
              <a:latin typeface="+mn-lt"/>
              <a:ea typeface="+mn-ea"/>
              <a:cs typeface="+mn-cs"/>
            </a:endParaRPr>
          </a:p>
          <a:p>
            <a:r>
              <a:rPr lang="fr-CA" sz="1200" kern="1200" dirty="0">
                <a:effectLst/>
                <a:latin typeface="+mn-lt"/>
                <a:ea typeface="+mn-ea"/>
                <a:cs typeface="+mn-cs"/>
              </a:rPr>
              <a:t> </a:t>
            </a:r>
          </a:p>
          <a:p>
            <a:pPr lvl="0"/>
            <a:r>
              <a:rPr lang="fr-CA" sz="1200" kern="1200" dirty="0">
                <a:effectLst/>
                <a:latin typeface="+mn-lt"/>
                <a:ea typeface="+mn-ea"/>
                <a:cs typeface="+mn-cs"/>
              </a:rPr>
              <a:t>Ouvrez une session </a:t>
            </a:r>
            <a:r>
              <a:rPr lang="fr-CA" dirty="0"/>
              <a:t>dans </a:t>
            </a:r>
            <a:r>
              <a:rPr lang="fr-CA" b="1" dirty="0"/>
              <a:t>« </a:t>
            </a:r>
            <a:r>
              <a:rPr lang="fr-CA" b="1" u="sng" dirty="0">
                <a:hlinkClick r:id="rId3"/>
              </a:rPr>
              <a:t>Outils d’autoréflexion</a:t>
            </a:r>
            <a:r>
              <a:rPr lang="fr-CA" b="1" dirty="0"/>
              <a:t> »</a:t>
            </a:r>
            <a:r>
              <a:rPr lang="fr-CA" sz="1200" kern="1200" dirty="0">
                <a:effectLst/>
                <a:latin typeface="+mn-lt"/>
                <a:ea typeface="+mn-ea"/>
                <a:cs typeface="+mn-cs"/>
              </a:rPr>
              <a:t>.</a:t>
            </a:r>
          </a:p>
          <a:p>
            <a:pPr lvl="0"/>
            <a:r>
              <a:rPr lang="fr-CA" sz="1200" kern="1200" dirty="0">
                <a:effectLst/>
                <a:latin typeface="+mn-lt"/>
                <a:ea typeface="+mn-ea"/>
                <a:cs typeface="+mn-cs"/>
              </a:rPr>
              <a:t>Lisez votre autoréflexion.</a:t>
            </a:r>
          </a:p>
          <a:p>
            <a:pPr lvl="0"/>
            <a:r>
              <a:rPr lang="fr-CA" sz="1200" kern="1200" dirty="0">
                <a:effectLst/>
                <a:latin typeface="+mn-lt"/>
                <a:ea typeface="+mn-ea"/>
                <a:cs typeface="+mn-cs"/>
              </a:rPr>
              <a:t>Déterminez si des ajouts sont nécessaires.</a:t>
            </a:r>
          </a:p>
          <a:p>
            <a:pPr lvl="0"/>
            <a:r>
              <a:rPr lang="fr-CA" dirty="0"/>
              <a:t>Consignez vos réponses</a:t>
            </a:r>
            <a:r>
              <a:rPr lang="fr-CA" sz="1200" kern="1200" dirty="0">
                <a:effectLst/>
                <a:latin typeface="+mn-lt"/>
                <a:ea typeface="+mn-ea"/>
                <a:cs typeface="+mn-cs"/>
              </a:rPr>
              <a:t>.</a:t>
            </a:r>
          </a:p>
          <a:p>
            <a:pPr marL="0" indent="0" defTabSz="931774">
              <a:buFont typeface="Arial" panose="020B0604020202020204" pitchFamily="34" charset="0"/>
              <a:buNone/>
              <a:defRPr/>
            </a:pPr>
            <a:endParaRPr lang="fr-CA" dirty="0"/>
          </a:p>
          <a:p>
            <a:pPr marL="0" indent="0" defTabSz="931774">
              <a:buFont typeface="Arial" panose="020B0604020202020204" pitchFamily="34" charset="0"/>
              <a:buNone/>
              <a:defRPr/>
            </a:pPr>
            <a:r>
              <a:rPr lang="fr-CA" dirty="0"/>
              <a:t>Consignez vos réponses à la page 5 du guide de réflexion.</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ct val="0"/>
              </a:spcBef>
              <a:spcAft>
                <a:spcPct val="0"/>
              </a:spcAft>
              <a:buClrTx/>
              <a:buSzTx/>
              <a:buFontTx/>
              <a:buNone/>
              <a:defRPr/>
            </a:pPr>
            <a:r>
              <a:rPr lang="fr-CA" altLang="en-US" dirty="0">
                <a:latin typeface="Arial" panose="020B0604020202020204" pitchFamily="34" charset="0"/>
                <a:ea typeface="ＭＳ Ｐゴシック" panose="020B0600070205080204" pitchFamily="34" charset="-128"/>
              </a:rPr>
              <a:t>Durée suggérée : 20 minutes</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39494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dirty="0"/>
              <a:t>Après avoir revisité et corrigé, au besoin, votre autoréflexion</a:t>
            </a:r>
            <a:r>
              <a:rPr lang="fr-CA" baseline="0" dirty="0"/>
              <a:t>, discutez avec votre partenaire de vos réponses aux questions de la page 5 du guide.</a:t>
            </a:r>
          </a:p>
          <a:p>
            <a:endParaRPr lang="fr-CA" dirty="0"/>
          </a:p>
          <a:p>
            <a:pPr marL="228600" lvl="0" indent="-228600">
              <a:buFont typeface="+mj-lt"/>
              <a:buAutoNum type="arabicPeriod"/>
            </a:pPr>
            <a:r>
              <a:rPr lang="fr-CA" sz="1200" kern="1200" dirty="0">
                <a:effectLst/>
                <a:latin typeface="+mn-lt"/>
                <a:ea typeface="+mn-ea"/>
                <a:cs typeface="+mn-cs"/>
              </a:rPr>
              <a:t>D’après vos résultats, quelle RPL croyez-vous maîtriser le mieux?</a:t>
            </a:r>
          </a:p>
          <a:p>
            <a:pPr marL="228600" lvl="0" indent="-228600">
              <a:buFont typeface="+mj-lt"/>
              <a:buAutoNum type="arabicPeriod"/>
            </a:pPr>
            <a:r>
              <a:rPr lang="fr-CA" sz="1200" kern="1200" dirty="0">
                <a:effectLst/>
                <a:latin typeface="+mn-lt"/>
                <a:ea typeface="+mn-ea"/>
                <a:cs typeface="+mn-cs"/>
              </a:rPr>
              <a:t>Comment pourriez-vous utiliser cette fo</a:t>
            </a:r>
            <a:r>
              <a:rPr lang="fr-CA" dirty="0"/>
              <a:t>rce à bon escient dans les situations difficiles?</a:t>
            </a:r>
            <a:endParaRPr lang="fr-CA" sz="1200" kern="1200" dirty="0">
              <a:effectLst/>
            </a:endParaRPr>
          </a:p>
          <a:p>
            <a:pPr marL="228600" lvl="0" indent="-228600">
              <a:buFont typeface="+mj-lt"/>
              <a:buAutoNum type="arabicPeriod"/>
            </a:pPr>
            <a:r>
              <a:rPr lang="fr-CA" sz="1200" kern="1200" dirty="0">
                <a:effectLst/>
                <a:latin typeface="+mn-lt"/>
                <a:ea typeface="+mn-ea"/>
                <a:cs typeface="+mn-cs"/>
              </a:rPr>
              <a:t>Quelle RPL avez-vous améliorée le plus au fil de votre parcours dans la série de modules « Renforcer ses ressources personnelles en leadership »? Qu’avez-vous fait pour renforcer cette ressource en particulier?</a:t>
            </a:r>
          </a:p>
          <a:p>
            <a:pPr marL="228600" lvl="0" indent="-228600">
              <a:buFont typeface="+mj-lt"/>
              <a:buAutoNum type="arabicPeriod"/>
            </a:pPr>
            <a:r>
              <a:rPr lang="fr-CA" sz="1200" kern="1200" dirty="0">
                <a:effectLst/>
                <a:latin typeface="+mn-lt"/>
                <a:ea typeface="+mn-ea"/>
                <a:cs typeface="+mn-cs"/>
              </a:rPr>
              <a:t>D’après vos résultats, quelle RPL aimeriez-vous continuer de renforcer? </a:t>
            </a:r>
            <a:r>
              <a:rPr lang="fr-CA" dirty="0"/>
              <a:t>Que pouvez-vous faire pour y arriver?</a:t>
            </a:r>
            <a:r>
              <a:rPr lang="fr-CA" sz="1200" kern="1200" dirty="0">
                <a:effectLst/>
                <a:latin typeface="+mn-lt"/>
                <a:ea typeface="+mn-ea"/>
                <a:cs typeface="+mn-cs"/>
              </a:rPr>
              <a:t> </a:t>
            </a:r>
            <a:r>
              <a:rPr lang="fr-CA" kern="1200" dirty="0">
                <a:effectLst/>
                <a:ea typeface="+mn-ea"/>
                <a:cs typeface="+mn-cs"/>
              </a:rPr>
              <a:t>En quoi vous aidera-t-elle dans votre parcours </a:t>
            </a:r>
            <a:r>
              <a:rPr lang="fr-CA" dirty="0">
                <a:effectLst/>
                <a:ea typeface="Calibri" panose="020F0502020204030204" pitchFamily="34" charset="0"/>
                <a:cs typeface="Times New Roman" panose="02020603050405020304" pitchFamily="18" charset="0"/>
              </a:rPr>
              <a:t>en vue d’améliorer votre </a:t>
            </a:r>
            <a:r>
              <a:rPr lang="fr-CA" kern="1200" dirty="0">
                <a:effectLst/>
                <a:ea typeface="+mn-ea"/>
                <a:cs typeface="+mn-cs"/>
              </a:rPr>
              <a:t>leadership?</a:t>
            </a:r>
          </a:p>
          <a:p>
            <a:endParaRPr lang="fr-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ct val="0"/>
              </a:spcBef>
              <a:spcAft>
                <a:spcPct val="0"/>
              </a:spcAft>
              <a:buClrTx/>
              <a:buSzTx/>
              <a:buFontTx/>
              <a:buNone/>
              <a:defRPr/>
            </a:pPr>
            <a:r>
              <a:rPr lang="fr-CA" altLang="en-US" dirty="0">
                <a:latin typeface="Arial" panose="020B0604020202020204" pitchFamily="34" charset="0"/>
                <a:ea typeface="ＭＳ Ｐゴシック" panose="020B0600070205080204" pitchFamily="34" charset="-128"/>
              </a:rPr>
              <a:t>Durée suggérée : 10 à 20 minutes</a:t>
            </a:r>
          </a:p>
          <a:p>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55777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2021-10-25</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2021-10-25</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2021-10-25</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2021-10-25</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2021-10-25</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2021-10-25</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2021-10-25</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2021-10-25</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2021-10-25</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2021-10-25</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2021-10-25</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2021-10-25</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1.jpe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75.xml"/><Relationship Id="rId7" Type="http://schemas.openxmlformats.org/officeDocument/2006/relationships/tags" Target="../tags/tag79.xml"/><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tags" Target="../tags/tag78.xml"/><Relationship Id="rId5" Type="http://schemas.openxmlformats.org/officeDocument/2006/relationships/tags" Target="../tags/tag77.xml"/><Relationship Id="rId10" Type="http://schemas.openxmlformats.org/officeDocument/2006/relationships/image" Target="../media/image1.jpeg"/><Relationship Id="rId4" Type="http://schemas.openxmlformats.org/officeDocument/2006/relationships/tags" Target="../tags/tag76.xml"/><Relationship Id="rId9"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8" Type="http://schemas.openxmlformats.org/officeDocument/2006/relationships/slideLayout" Target="../slideLayouts/slideLayout2.xml"/><Relationship Id="rId13" Type="http://schemas.openxmlformats.org/officeDocument/2006/relationships/hyperlink" Target="https://www.education-leadership-ontario.ca/application/files/9016/2039/5652/3._Un_accident_impliquant_un_eleve_formulaire.pdf" TargetMode="External"/><Relationship Id="rId3" Type="http://schemas.openxmlformats.org/officeDocument/2006/relationships/tags" Target="../tags/tag82.xml"/><Relationship Id="rId7" Type="http://schemas.openxmlformats.org/officeDocument/2006/relationships/tags" Target="../tags/tag86.xml"/><Relationship Id="rId12" Type="http://schemas.openxmlformats.org/officeDocument/2006/relationships/hyperlink" Target="https://www.education-leadership-ontario.ca/application/files/9916/2039/5615/2._Le_leadership_pour_lamelioration_du_rendement_formulaire.pdf" TargetMode="External"/><Relationship Id="rId2" Type="http://schemas.openxmlformats.org/officeDocument/2006/relationships/tags" Target="../tags/tag81.xml"/><Relationship Id="rId1" Type="http://schemas.openxmlformats.org/officeDocument/2006/relationships/tags" Target="../tags/tag80.xml"/><Relationship Id="rId6" Type="http://schemas.openxmlformats.org/officeDocument/2006/relationships/tags" Target="../tags/tag85.xml"/><Relationship Id="rId11" Type="http://schemas.openxmlformats.org/officeDocument/2006/relationships/hyperlink" Target="https://www.education-leadership-ontario.ca/application/files/2516/2039/5585/1._Aide_enseignante_en_salle_de_classe_formulaire.pdf" TargetMode="External"/><Relationship Id="rId5" Type="http://schemas.openxmlformats.org/officeDocument/2006/relationships/tags" Target="../tags/tag84.xml"/><Relationship Id="rId10" Type="http://schemas.openxmlformats.org/officeDocument/2006/relationships/image" Target="../media/image1.jpeg"/><Relationship Id="rId4" Type="http://schemas.openxmlformats.org/officeDocument/2006/relationships/tags" Target="../tags/tag83.xml"/><Relationship Id="rId9" Type="http://schemas.openxmlformats.org/officeDocument/2006/relationships/notesSlide" Target="../notesSlides/notesSlide11.xml"/><Relationship Id="rId14" Type="http://schemas.openxmlformats.org/officeDocument/2006/relationships/hyperlink" Target="https://www.education-leadership-ontario.ca/application/files/4616/2039/5682/4._Fermeture_decole_formulaire.pdf" TargetMode="External"/></Relationships>
</file>

<file path=ppt/slides/_rels/slide12.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89.xml"/><Relationship Id="rId7" Type="http://schemas.openxmlformats.org/officeDocument/2006/relationships/tags" Target="../tags/tag93.xml"/><Relationship Id="rId2" Type="http://schemas.openxmlformats.org/officeDocument/2006/relationships/tags" Target="../tags/tag88.xml"/><Relationship Id="rId1" Type="http://schemas.openxmlformats.org/officeDocument/2006/relationships/tags" Target="../tags/tag87.xml"/><Relationship Id="rId6" Type="http://schemas.openxmlformats.org/officeDocument/2006/relationships/tags" Target="../tags/tag92.xml"/><Relationship Id="rId5" Type="http://schemas.openxmlformats.org/officeDocument/2006/relationships/tags" Target="../tags/tag91.xml"/><Relationship Id="rId10" Type="http://schemas.openxmlformats.org/officeDocument/2006/relationships/image" Target="../media/image1.jpeg"/><Relationship Id="rId4" Type="http://schemas.openxmlformats.org/officeDocument/2006/relationships/tags" Target="../tags/tag90.xml"/><Relationship Id="rId9"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96.xml"/><Relationship Id="rId7" Type="http://schemas.openxmlformats.org/officeDocument/2006/relationships/tags" Target="../tags/tag100.xml"/><Relationship Id="rId12" Type="http://schemas.openxmlformats.org/officeDocument/2006/relationships/image" Target="https://i.pinimg.com/564x/86/70/02/867002497e723f21cf457814c4189268.jpg" TargetMode="External"/><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image" Target="../media/image9.jpeg"/><Relationship Id="rId5" Type="http://schemas.openxmlformats.org/officeDocument/2006/relationships/tags" Target="../tags/tag98.xml"/><Relationship Id="rId10" Type="http://schemas.openxmlformats.org/officeDocument/2006/relationships/image" Target="../media/image1.jpeg"/><Relationship Id="rId4" Type="http://schemas.openxmlformats.org/officeDocument/2006/relationships/tags" Target="../tags/tag97.xml"/><Relationship Id="rId9"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8" Type="http://schemas.openxmlformats.org/officeDocument/2006/relationships/tags" Target="../tags/tag108.xml"/><Relationship Id="rId13" Type="http://schemas.openxmlformats.org/officeDocument/2006/relationships/hyperlink" Target="https://twitter.com/IELOntario" TargetMode="External"/><Relationship Id="rId3" Type="http://schemas.openxmlformats.org/officeDocument/2006/relationships/tags" Target="../tags/tag103.xml"/><Relationship Id="rId7" Type="http://schemas.openxmlformats.org/officeDocument/2006/relationships/tags" Target="../tags/tag107.xml"/><Relationship Id="rId12" Type="http://schemas.openxmlformats.org/officeDocument/2006/relationships/hyperlink" Target="https://www.education-leadership-ontario.ca/fr" TargetMode="External"/><Relationship Id="rId2" Type="http://schemas.openxmlformats.org/officeDocument/2006/relationships/tags" Target="../tags/tag102.xml"/><Relationship Id="rId1" Type="http://schemas.openxmlformats.org/officeDocument/2006/relationships/tags" Target="../tags/tag101.xml"/><Relationship Id="rId6" Type="http://schemas.openxmlformats.org/officeDocument/2006/relationships/tags" Target="../tags/tag106.xml"/><Relationship Id="rId11" Type="http://schemas.openxmlformats.org/officeDocument/2006/relationships/image" Target="../media/image1.jpeg"/><Relationship Id="rId5" Type="http://schemas.openxmlformats.org/officeDocument/2006/relationships/tags" Target="../tags/tag105.xml"/><Relationship Id="rId10" Type="http://schemas.openxmlformats.org/officeDocument/2006/relationships/notesSlide" Target="../notesSlides/notesSlide14.xml"/><Relationship Id="rId4" Type="http://schemas.openxmlformats.org/officeDocument/2006/relationships/tags" Target="../tags/tag104.xml"/><Relationship Id="rId9" Type="http://schemas.openxmlformats.org/officeDocument/2006/relationships/slideLayout" Target="../slideLayouts/slideLayout2.xml"/><Relationship Id="rId14" Type="http://schemas.openxmlformats.org/officeDocument/2006/relationships/hyperlink" Target="mailto:communication@education-leadership-ontario.ca" TargetMode="External"/></Relationships>
</file>

<file path=ppt/slides/_rels/slide2.xml.rels><?xml version="1.0" encoding="UTF-8" standalone="yes"?>
<Relationships xmlns="http://schemas.openxmlformats.org/package/2006/relationships"><Relationship Id="rId8" Type="http://schemas.openxmlformats.org/officeDocument/2006/relationships/tags" Target="../tags/tag13.xml"/><Relationship Id="rId13" Type="http://schemas.openxmlformats.org/officeDocument/2006/relationships/image" Target="../media/image2.jpeg"/><Relationship Id="rId3" Type="http://schemas.openxmlformats.org/officeDocument/2006/relationships/tags" Target="../tags/tag8.xml"/><Relationship Id="rId7" Type="http://schemas.openxmlformats.org/officeDocument/2006/relationships/tags" Target="../tags/tag12.xml"/><Relationship Id="rId12" Type="http://schemas.openxmlformats.org/officeDocument/2006/relationships/hyperlink" Target="https://www.catholic.org/prayers/prayer.php?p=23" TargetMode="Externa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11" Type="http://schemas.openxmlformats.org/officeDocument/2006/relationships/image" Target="../media/image1.jpeg"/><Relationship Id="rId5" Type="http://schemas.openxmlformats.org/officeDocument/2006/relationships/tags" Target="../tags/tag10.xml"/><Relationship Id="rId10" Type="http://schemas.openxmlformats.org/officeDocument/2006/relationships/notesSlide" Target="../notesSlides/notesSlide2.xml"/><Relationship Id="rId4" Type="http://schemas.openxmlformats.org/officeDocument/2006/relationships/tags" Target="../tags/tag9.xml"/><Relationship Id="rId9"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21.xml"/><Relationship Id="rId13" Type="http://schemas.openxmlformats.org/officeDocument/2006/relationships/image" Target="../media/image3.jpeg"/><Relationship Id="rId3" Type="http://schemas.openxmlformats.org/officeDocument/2006/relationships/tags" Target="../tags/tag16.xml"/><Relationship Id="rId7" Type="http://schemas.openxmlformats.org/officeDocument/2006/relationships/tags" Target="../tags/tag20.xml"/><Relationship Id="rId12" Type="http://schemas.openxmlformats.org/officeDocument/2006/relationships/image" Target="../media/image1.jpeg"/><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tags" Target="../tags/tag19.xml"/><Relationship Id="rId11" Type="http://schemas.openxmlformats.org/officeDocument/2006/relationships/notesSlide" Target="../notesSlides/notesSlide3.xml"/><Relationship Id="rId5" Type="http://schemas.openxmlformats.org/officeDocument/2006/relationships/tags" Target="../tags/tag18.xml"/><Relationship Id="rId10" Type="http://schemas.openxmlformats.org/officeDocument/2006/relationships/slideLayout" Target="../slideLayouts/slideLayout2.xml"/><Relationship Id="rId4" Type="http://schemas.openxmlformats.org/officeDocument/2006/relationships/tags" Target="../tags/tag17.xml"/><Relationship Id="rId9" Type="http://schemas.openxmlformats.org/officeDocument/2006/relationships/tags" Target="../tags/tag22.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25.xml"/><Relationship Id="rId7" Type="http://schemas.openxmlformats.org/officeDocument/2006/relationships/tags" Target="../tags/tag29.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tags" Target="../tags/tag28.xml"/><Relationship Id="rId5" Type="http://schemas.openxmlformats.org/officeDocument/2006/relationships/tags" Target="../tags/tag27.xml"/><Relationship Id="rId10" Type="http://schemas.openxmlformats.org/officeDocument/2006/relationships/image" Target="../media/image1.jpeg"/><Relationship Id="rId4" Type="http://schemas.openxmlformats.org/officeDocument/2006/relationships/tags" Target="../tags/tag26.xml"/><Relationship Id="rId9"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8" Type="http://schemas.openxmlformats.org/officeDocument/2006/relationships/tags" Target="../tags/tag37.xml"/><Relationship Id="rId13" Type="http://schemas.openxmlformats.org/officeDocument/2006/relationships/image" Target="../media/image1.jpeg"/><Relationship Id="rId18" Type="http://schemas.microsoft.com/office/2007/relationships/diagramDrawing" Target="../diagrams/drawing1.xml"/><Relationship Id="rId3" Type="http://schemas.openxmlformats.org/officeDocument/2006/relationships/tags" Target="../tags/tag32.xml"/><Relationship Id="rId7" Type="http://schemas.openxmlformats.org/officeDocument/2006/relationships/tags" Target="../tags/tag36.xml"/><Relationship Id="rId12" Type="http://schemas.openxmlformats.org/officeDocument/2006/relationships/notesSlide" Target="../notesSlides/notesSlide5.xml"/><Relationship Id="rId17" Type="http://schemas.openxmlformats.org/officeDocument/2006/relationships/diagramColors" Target="../diagrams/colors1.xml"/><Relationship Id="rId2" Type="http://schemas.openxmlformats.org/officeDocument/2006/relationships/tags" Target="../tags/tag31.xml"/><Relationship Id="rId16" Type="http://schemas.openxmlformats.org/officeDocument/2006/relationships/diagramQuickStyle" Target="../diagrams/quickStyle1.xml"/><Relationship Id="rId1" Type="http://schemas.openxmlformats.org/officeDocument/2006/relationships/tags" Target="../tags/tag30.xml"/><Relationship Id="rId6" Type="http://schemas.openxmlformats.org/officeDocument/2006/relationships/tags" Target="../tags/tag35.xml"/><Relationship Id="rId11" Type="http://schemas.openxmlformats.org/officeDocument/2006/relationships/slideLayout" Target="../slideLayouts/slideLayout2.xml"/><Relationship Id="rId5" Type="http://schemas.openxmlformats.org/officeDocument/2006/relationships/tags" Target="../tags/tag34.xml"/><Relationship Id="rId15" Type="http://schemas.openxmlformats.org/officeDocument/2006/relationships/diagramLayout" Target="../diagrams/layout1.xml"/><Relationship Id="rId10" Type="http://schemas.openxmlformats.org/officeDocument/2006/relationships/tags" Target="../tags/tag39.xml"/><Relationship Id="rId19" Type="http://schemas.openxmlformats.org/officeDocument/2006/relationships/hyperlink" Target="https://www.education-leadership-ontario.ca/application/files/9814/9452/2789/Catholic_School-Level_Leadership.pdf" TargetMode="External"/><Relationship Id="rId4" Type="http://schemas.openxmlformats.org/officeDocument/2006/relationships/tags" Target="../tags/tag33.xml"/><Relationship Id="rId9" Type="http://schemas.openxmlformats.org/officeDocument/2006/relationships/tags" Target="../tags/tag38.xml"/><Relationship Id="rId1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8" Type="http://schemas.openxmlformats.org/officeDocument/2006/relationships/tags" Target="../tags/tag47.xml"/><Relationship Id="rId13" Type="http://schemas.openxmlformats.org/officeDocument/2006/relationships/diagramLayout" Target="../diagrams/layout2.xml"/><Relationship Id="rId3" Type="http://schemas.openxmlformats.org/officeDocument/2006/relationships/tags" Target="../tags/tag42.xml"/><Relationship Id="rId7" Type="http://schemas.openxmlformats.org/officeDocument/2006/relationships/tags" Target="../tags/tag46.xml"/><Relationship Id="rId12" Type="http://schemas.openxmlformats.org/officeDocument/2006/relationships/diagramData" Target="../diagrams/data2.xml"/><Relationship Id="rId2" Type="http://schemas.openxmlformats.org/officeDocument/2006/relationships/tags" Target="../tags/tag41.xml"/><Relationship Id="rId16" Type="http://schemas.microsoft.com/office/2007/relationships/diagramDrawing" Target="../diagrams/drawing2.xml"/><Relationship Id="rId1" Type="http://schemas.openxmlformats.org/officeDocument/2006/relationships/tags" Target="../tags/tag40.xml"/><Relationship Id="rId6" Type="http://schemas.openxmlformats.org/officeDocument/2006/relationships/tags" Target="../tags/tag45.xml"/><Relationship Id="rId11" Type="http://schemas.openxmlformats.org/officeDocument/2006/relationships/image" Target="../media/image1.jpeg"/><Relationship Id="rId5" Type="http://schemas.openxmlformats.org/officeDocument/2006/relationships/tags" Target="../tags/tag44.xml"/><Relationship Id="rId15" Type="http://schemas.openxmlformats.org/officeDocument/2006/relationships/diagramColors" Target="../diagrams/colors2.xml"/><Relationship Id="rId10" Type="http://schemas.openxmlformats.org/officeDocument/2006/relationships/notesSlide" Target="../notesSlides/notesSlide6.xml"/><Relationship Id="rId4" Type="http://schemas.openxmlformats.org/officeDocument/2006/relationships/tags" Target="../tags/tag43.xml"/><Relationship Id="rId9" Type="http://schemas.openxmlformats.org/officeDocument/2006/relationships/slideLayout" Target="../slideLayouts/slideLayout2.xml"/><Relationship Id="rId1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50.xml"/><Relationship Id="rId7" Type="http://schemas.openxmlformats.org/officeDocument/2006/relationships/tags" Target="../tags/tag54.xml"/><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tags" Target="../tags/tag53.xml"/><Relationship Id="rId5" Type="http://schemas.openxmlformats.org/officeDocument/2006/relationships/tags" Target="../tags/tag52.xml"/><Relationship Id="rId10" Type="http://schemas.openxmlformats.org/officeDocument/2006/relationships/image" Target="../media/image1.jpeg"/><Relationship Id="rId4" Type="http://schemas.openxmlformats.org/officeDocument/2006/relationships/tags" Target="../tags/tag51.xml"/><Relationship Id="rId9"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8" Type="http://schemas.openxmlformats.org/officeDocument/2006/relationships/tags" Target="../tags/tag62.xml"/><Relationship Id="rId13" Type="http://schemas.openxmlformats.org/officeDocument/2006/relationships/hyperlink" Target="https://www.education-leadership-ontario.ca/en/resources/self-assessment-tools" TargetMode="External"/><Relationship Id="rId3" Type="http://schemas.openxmlformats.org/officeDocument/2006/relationships/tags" Target="../tags/tag57.xml"/><Relationship Id="rId7" Type="http://schemas.openxmlformats.org/officeDocument/2006/relationships/tags" Target="../tags/tag61.xml"/><Relationship Id="rId12" Type="http://schemas.openxmlformats.org/officeDocument/2006/relationships/image" Target="../media/image1.jpeg"/><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tags" Target="../tags/tag60.xml"/><Relationship Id="rId11" Type="http://schemas.openxmlformats.org/officeDocument/2006/relationships/notesSlide" Target="../notesSlides/notesSlide8.xml"/><Relationship Id="rId5" Type="http://schemas.openxmlformats.org/officeDocument/2006/relationships/tags" Target="../tags/tag59.xml"/><Relationship Id="rId15" Type="http://schemas.openxmlformats.org/officeDocument/2006/relationships/hyperlink" Target="https://www.education-leadership-ontario.ca/en/resources/self-assessment-tools/aspiring_catholic_leaders" TargetMode="External"/><Relationship Id="rId10" Type="http://schemas.openxmlformats.org/officeDocument/2006/relationships/slideLayout" Target="../slideLayouts/slideLayout2.xml"/><Relationship Id="rId4" Type="http://schemas.openxmlformats.org/officeDocument/2006/relationships/tags" Target="../tags/tag58.xml"/><Relationship Id="rId9" Type="http://schemas.openxmlformats.org/officeDocument/2006/relationships/tags" Target="../tags/tag63.xml"/><Relationship Id="rId14" Type="http://schemas.openxmlformats.org/officeDocument/2006/relationships/hyperlink" Target="https://www.education-leadership-ontario.ca/en/resources/self-assessment-tools/catholic_school_leaders" TargetMode="External"/></Relationships>
</file>

<file path=ppt/slides/_rels/slide9.xml.rels><?xml version="1.0" encoding="UTF-8" standalone="yes"?>
<Relationships xmlns="http://schemas.openxmlformats.org/package/2006/relationships"><Relationship Id="rId8" Type="http://schemas.openxmlformats.org/officeDocument/2006/relationships/tags" Target="../tags/tag71.xml"/><Relationship Id="rId3" Type="http://schemas.openxmlformats.org/officeDocument/2006/relationships/tags" Target="../tags/tag66.xml"/><Relationship Id="rId7" Type="http://schemas.openxmlformats.org/officeDocument/2006/relationships/tags" Target="../tags/tag70.xml"/><Relationship Id="rId12" Type="http://schemas.openxmlformats.org/officeDocument/2006/relationships/image" Target="../media/image1.jpeg"/><Relationship Id="rId2" Type="http://schemas.openxmlformats.org/officeDocument/2006/relationships/tags" Target="../tags/tag65.xml"/><Relationship Id="rId1" Type="http://schemas.openxmlformats.org/officeDocument/2006/relationships/tags" Target="../tags/tag64.xml"/><Relationship Id="rId6" Type="http://schemas.openxmlformats.org/officeDocument/2006/relationships/tags" Target="../tags/tag69.xml"/><Relationship Id="rId11" Type="http://schemas.openxmlformats.org/officeDocument/2006/relationships/notesSlide" Target="../notesSlides/notesSlide9.xml"/><Relationship Id="rId5" Type="http://schemas.openxmlformats.org/officeDocument/2006/relationships/tags" Target="../tags/tag68.xml"/><Relationship Id="rId10" Type="http://schemas.openxmlformats.org/officeDocument/2006/relationships/slideLayout" Target="../slideLayouts/slideLayout2.xml"/><Relationship Id="rId4" Type="http://schemas.openxmlformats.org/officeDocument/2006/relationships/tags" Target="../tags/tag67.xml"/><Relationship Id="rId9" Type="http://schemas.openxmlformats.org/officeDocument/2006/relationships/tags" Target="../tags/tag7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443345" y="2219922"/>
            <a:ext cx="11240655" cy="452431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fr-CA" altLang="en-US" sz="4800" b="1" kern="0" dirty="0">
                <a:highlight>
                  <a:srgbClr val="000000">
                    <a:alpha val="0"/>
                    <a:alpha val="0"/>
                  </a:srgbClr>
                </a:highlight>
                <a:latin typeface="+mn-lt"/>
              </a:rPr>
              <a:t>Renforcer ses ressources personnelles</a:t>
            </a:r>
            <a:br>
              <a:rPr lang="fr-CA" altLang="en-US" sz="4800" b="1" kern="0" dirty="0">
                <a:highlight>
                  <a:srgbClr val="000000">
                    <a:alpha val="0"/>
                    <a:alpha val="0"/>
                  </a:srgbClr>
                </a:highlight>
                <a:latin typeface="+mn-lt"/>
              </a:rPr>
            </a:br>
            <a:r>
              <a:rPr lang="fr-CA" altLang="en-US" sz="4800" b="1" kern="0" dirty="0">
                <a:highlight>
                  <a:srgbClr val="000000">
                    <a:alpha val="0"/>
                    <a:alpha val="0"/>
                  </a:srgbClr>
                </a:highlight>
                <a:latin typeface="+mn-lt"/>
              </a:rPr>
              <a:t> en leadership</a:t>
            </a:r>
          </a:p>
          <a:p>
            <a:pPr algn="ctr" eaLnBrk="1" hangingPunct="1">
              <a:spcBef>
                <a:spcPct val="0"/>
              </a:spcBef>
              <a:buFontTx/>
              <a:buNone/>
              <a:defRPr/>
            </a:pPr>
            <a:r>
              <a:rPr lang="fr-CA" altLang="en-US" sz="4800" b="1" kern="0" dirty="0">
                <a:highlight>
                  <a:srgbClr val="000000">
                    <a:alpha val="0"/>
                    <a:alpha val="0"/>
                  </a:srgbClr>
                </a:highlight>
                <a:latin typeface="+mn-lt"/>
              </a:rPr>
              <a:t>À l’intention des leaders des </a:t>
            </a:r>
            <a:br>
              <a:rPr lang="fr-CA" altLang="en-US" sz="4800" b="1" kern="0" dirty="0">
                <a:highlight>
                  <a:srgbClr val="000000">
                    <a:alpha val="0"/>
                    <a:alpha val="0"/>
                  </a:srgbClr>
                </a:highlight>
                <a:latin typeface="+mn-lt"/>
              </a:rPr>
            </a:br>
            <a:r>
              <a:rPr lang="fr-CA" altLang="en-US" sz="4800" b="1" kern="0" dirty="0">
                <a:highlight>
                  <a:srgbClr val="000000">
                    <a:alpha val="0"/>
                    <a:alpha val="0"/>
                  </a:srgbClr>
                </a:highlight>
                <a:latin typeface="+mn-lt"/>
              </a:rPr>
              <a:t>écoles catholiques</a:t>
            </a:r>
          </a:p>
          <a:p>
            <a:pPr algn="ctr" eaLnBrk="1" hangingPunct="1">
              <a:spcBef>
                <a:spcPct val="0"/>
              </a:spcBef>
              <a:buFontTx/>
              <a:buNone/>
              <a:defRPr/>
            </a:pPr>
            <a:endParaRPr lang="fr-CA" altLang="en-US" sz="4800" b="1" kern="0" dirty="0">
              <a:latin typeface="+mn-lt"/>
            </a:endParaRPr>
          </a:p>
          <a:p>
            <a:pPr algn="ctr" eaLnBrk="1" hangingPunct="1">
              <a:spcBef>
                <a:spcPct val="0"/>
              </a:spcBef>
              <a:buFontTx/>
              <a:buNone/>
              <a:defRPr/>
            </a:pPr>
            <a:r>
              <a:rPr lang="fr-CA" altLang="en-US" sz="4800" kern="0" dirty="0">
                <a:highlight>
                  <a:srgbClr val="000000">
                    <a:alpha val="0"/>
                    <a:alpha val="0"/>
                  </a:srgbClr>
                </a:highlight>
                <a:latin typeface="+mn-lt"/>
              </a:rPr>
              <a:t>Activité finale</a:t>
            </a: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80926"/>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3"/>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02758977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8" name="Title 1">
            <a:extLst>
              <a:ext uri="{FF2B5EF4-FFF2-40B4-BE49-F238E27FC236}">
                <a16:creationId xmlns:a16="http://schemas.microsoft.com/office/drawing/2014/main" id="{470DB25D-B5BE-C54A-AFA0-751B1C4BDF6D}"/>
              </a:ext>
            </a:extLst>
          </p:cNvPr>
          <p:cNvSpPr txBox="1"/>
          <p:nvPr>
            <p:custDataLst>
              <p:tags r:id="rId7"/>
            </p:custDataLst>
          </p:nvPr>
        </p:nvSpPr>
        <p:spPr>
          <a:xfrm>
            <a:off x="204933" y="2604407"/>
            <a:ext cx="11782134" cy="3176278"/>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20000"/>
              </a:lnSpc>
            </a:pPr>
            <a:r>
              <a:rPr lang="fr-CA" altLang="en-US" sz="3600" b="1" dirty="0">
                <a:solidFill>
                  <a:srgbClr val="0070C0"/>
                </a:solidFill>
                <a:latin typeface="+mn-lt"/>
                <a:ea typeface="ＭＳ Ｐゴシック" panose="020B0600070205080204" pitchFamily="34" charset="-128"/>
              </a:rPr>
              <a:t>ÉVALUATION DE VOTRE RECOURS AUX </a:t>
            </a:r>
            <a:r>
              <a:rPr lang="fr-CA" altLang="en-US" sz="3600" b="1" dirty="0">
                <a:solidFill>
                  <a:srgbClr val="0070C0"/>
                </a:solidFill>
                <a:highlight>
                  <a:srgbClr val="000000">
                    <a:alpha val="0"/>
                    <a:alpha val="0"/>
                  </a:srgbClr>
                </a:highlight>
                <a:latin typeface="+mn-lt"/>
                <a:ea typeface="ＭＳ Ｐゴシック" panose="020B0600070205080204" pitchFamily="34" charset="-128"/>
              </a:rPr>
              <a:t>RPL</a:t>
            </a:r>
            <a:r>
              <a:rPr lang="fr-CA" altLang="en-US" sz="3600" b="1" dirty="0">
                <a:solidFill>
                  <a:srgbClr val="0070C0"/>
                </a:solidFill>
                <a:latin typeface="+mn-lt"/>
                <a:ea typeface="ＭＳ Ｐゴシック" panose="020B0600070205080204" pitchFamily="34" charset="-128"/>
              </a:rPr>
              <a:t> AU QUOTIDIEN</a:t>
            </a:r>
            <a:endParaRPr lang="fr-CA" altLang="en-US" sz="3600" b="1" dirty="0">
              <a:solidFill>
                <a:srgbClr val="7030A0"/>
              </a:solidFill>
              <a:latin typeface="+mn-lt"/>
              <a:ea typeface="ＭＳ Ｐゴシック" panose="020B0600070205080204" pitchFamily="34" charset="-128"/>
            </a:endParaRPr>
          </a:p>
          <a:p>
            <a:pPr>
              <a:lnSpc>
                <a:spcPct val="120000"/>
              </a:lnSpc>
            </a:pPr>
            <a:endParaRPr lang="fr-CA" altLang="en-US" sz="3200" b="1" dirty="0">
              <a:solidFill>
                <a:srgbClr val="0070C0"/>
              </a:solidFill>
              <a:latin typeface="+mn-lt"/>
              <a:ea typeface="ＭＳ Ｐゴシック" panose="020B0600070205080204" pitchFamily="34" charset="-128"/>
            </a:endParaRPr>
          </a:p>
          <a:p>
            <a:pPr>
              <a:lnSpc>
                <a:spcPct val="120000"/>
              </a:lnSpc>
            </a:pPr>
            <a:r>
              <a:rPr lang="fr-CA" altLang="en-US" sz="3200" b="1" dirty="0">
                <a:solidFill>
                  <a:srgbClr val="0070C0"/>
                </a:solidFill>
                <a:latin typeface="+mn-lt"/>
                <a:ea typeface="ＭＳ Ｐゴシック" panose="020B0600070205080204" pitchFamily="34" charset="-128"/>
              </a:rPr>
              <a:t>Complétez l’activité de la page 6 du guide de réflexion en vous servant des scénarios possibles.</a:t>
            </a:r>
          </a:p>
        </p:txBody>
      </p:sp>
    </p:spTree>
    <p:extLst>
      <p:ext uri="{BB962C8B-B14F-4D97-AF65-F5344CB8AC3E}">
        <p14:creationId xmlns:p14="http://schemas.microsoft.com/office/powerpoint/2010/main" val="290687703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6" name="Rectangle 5">
            <a:extLst>
              <a:ext uri="{FF2B5EF4-FFF2-40B4-BE49-F238E27FC236}">
                <a16:creationId xmlns:a16="http://schemas.microsoft.com/office/drawing/2014/main" id="{F80F38C7-54DF-B148-9D3A-45B6449E5652}"/>
              </a:ext>
            </a:extLst>
          </p:cNvPr>
          <p:cNvSpPr/>
          <p:nvPr>
            <p:custDataLst>
              <p:tags r:id="rId7"/>
            </p:custDataLst>
          </p:nvPr>
        </p:nvSpPr>
        <p:spPr>
          <a:xfrm>
            <a:off x="826110" y="1979875"/>
            <a:ext cx="9572950" cy="4776051"/>
          </a:xfrm>
          <a:prstGeom prst="rect">
            <a:avLst/>
          </a:prstGeom>
        </p:spPr>
        <p:txBody>
          <a:bodyPr wrap="square">
            <a:spAutoFit/>
          </a:bodyPr>
          <a:lstStyle/>
          <a:p>
            <a:pPr>
              <a:lnSpc>
                <a:spcPct val="80000"/>
              </a:lnSpc>
            </a:pPr>
            <a:r>
              <a:rPr lang="fr-CA" sz="3200" b="1" dirty="0">
                <a:solidFill>
                  <a:srgbClr val="0070C0"/>
                </a:solidFill>
                <a:highlight>
                  <a:srgbClr val="000000">
                    <a:alpha val="0"/>
                    <a:alpha val="0"/>
                  </a:srgbClr>
                </a:highlight>
              </a:rPr>
              <a:t>ÉTUDE DE CAS - Reportez-vous à la page 7 du guide.</a:t>
            </a:r>
          </a:p>
          <a:p>
            <a:pPr marL="171450" lvl="0" indent="-171450">
              <a:buFont typeface="Arial" panose="020B0604020202020204" pitchFamily="34" charset="0"/>
              <a:buChar char="•"/>
            </a:pPr>
            <a:r>
              <a:rPr lang="fr-CA" sz="2400" dirty="0"/>
              <a:t>Lisez l’</a:t>
            </a:r>
            <a:r>
              <a:rPr lang="fr-CA" sz="2400" dirty="0">
                <a:highlight>
                  <a:srgbClr val="000000">
                    <a:alpha val="0"/>
                    <a:alpha val="0"/>
                  </a:srgbClr>
                </a:highlight>
              </a:rPr>
              <a:t>étude de cas</a:t>
            </a:r>
            <a:r>
              <a:rPr lang="fr-CA" sz="2400" dirty="0"/>
              <a:t>.</a:t>
            </a:r>
          </a:p>
          <a:p>
            <a:pPr marL="171450" lvl="0" indent="-171450">
              <a:buFont typeface="Arial" panose="020B0604020202020204" pitchFamily="34" charset="0"/>
              <a:buChar char="•"/>
            </a:pPr>
            <a:r>
              <a:rPr lang="fr-CA" sz="2400" dirty="0"/>
              <a:t>Consultez les RPL en lien avec l’</a:t>
            </a:r>
            <a:r>
              <a:rPr lang="fr-CA" sz="2400" dirty="0">
                <a:highlight>
                  <a:srgbClr val="000000">
                    <a:alpha val="0"/>
                    <a:alpha val="0"/>
                  </a:srgbClr>
                </a:highlight>
              </a:rPr>
              <a:t>étude de cas</a:t>
            </a:r>
            <a:r>
              <a:rPr lang="fr-CA" sz="2400" dirty="0"/>
              <a:t>.</a:t>
            </a:r>
          </a:p>
          <a:p>
            <a:pPr marL="171450" lvl="0" indent="-171450">
              <a:buFont typeface="Arial" panose="020B0604020202020204" pitchFamily="34" charset="0"/>
              <a:buChar char="•"/>
            </a:pPr>
            <a:r>
              <a:rPr lang="fr-CA" sz="2400" dirty="0"/>
              <a:t>Consultez les pratiques de</a:t>
            </a:r>
            <a:r>
              <a:rPr lang="fr-CA" sz="2400" dirty="0">
                <a:highlight>
                  <a:srgbClr val="000000">
                    <a:alpha val="0"/>
                    <a:alpha val="0"/>
                  </a:srgbClr>
                </a:highlight>
              </a:rPr>
              <a:t> leadership au niveau de l’école catholique</a:t>
            </a:r>
            <a:r>
              <a:rPr lang="fr-CA" sz="2400" dirty="0"/>
              <a:t>.</a:t>
            </a:r>
          </a:p>
          <a:p>
            <a:pPr marL="171450" lvl="0" indent="-171450">
              <a:buFont typeface="Arial" panose="020B0604020202020204" pitchFamily="34" charset="0"/>
              <a:buChar char="•"/>
            </a:pPr>
            <a:r>
              <a:rPr lang="fr-CA" sz="2400" dirty="0"/>
              <a:t>Consultez les pratiques de l</a:t>
            </a:r>
            <a:r>
              <a:rPr lang="fr-CA" sz="2400" dirty="0">
                <a:highlight>
                  <a:srgbClr val="000000">
                    <a:alpha val="0"/>
                    <a:alpha val="0"/>
                  </a:srgbClr>
                </a:highlight>
              </a:rPr>
              <a:t>eadership au niveau du conseil scolaire catholique</a:t>
            </a:r>
            <a:r>
              <a:rPr lang="fr-CA" sz="2400" dirty="0"/>
              <a:t>.</a:t>
            </a:r>
          </a:p>
          <a:p>
            <a:pPr marL="171450" lvl="0" indent="-171450">
              <a:buFont typeface="Arial" panose="020B0604020202020204" pitchFamily="34" charset="0"/>
              <a:buChar char="•"/>
            </a:pPr>
            <a:r>
              <a:rPr lang="fr-CA" sz="2400" dirty="0">
                <a:highlight>
                  <a:srgbClr val="000000">
                    <a:alpha val="0"/>
                    <a:alpha val="0"/>
                  </a:srgbClr>
                </a:highlight>
              </a:rPr>
              <a:t>Répondez aux questions de réflexion.</a:t>
            </a:r>
          </a:p>
          <a:p>
            <a:pPr marL="171450" lvl="0" indent="-171450">
              <a:buFont typeface="Arial" panose="020B0604020202020204" pitchFamily="34" charset="0"/>
              <a:buChar char="•"/>
            </a:pPr>
            <a:r>
              <a:rPr lang="fr-CA" sz="2400" dirty="0"/>
              <a:t>Répondez aux questions en lien avec les </a:t>
            </a:r>
            <a:r>
              <a:rPr lang="fr-CA" sz="2400" dirty="0">
                <a:highlight>
                  <a:srgbClr val="000000">
                    <a:alpha val="0"/>
                    <a:alpha val="0"/>
                  </a:srgbClr>
                </a:highlight>
              </a:rPr>
              <a:t>RPL</a:t>
            </a:r>
            <a:r>
              <a:rPr lang="fr-CA" sz="2400" dirty="0"/>
              <a:t>.</a:t>
            </a:r>
          </a:p>
          <a:p>
            <a:pPr marL="1844675" lvl="0" indent="-457200">
              <a:buClr>
                <a:schemeClr val="tx1"/>
              </a:buClr>
              <a:buFont typeface="+mj-lt"/>
              <a:buAutoNum type="arabicPeriod"/>
            </a:pPr>
            <a:r>
              <a:rPr lang="fr-CA" sz="2400" b="1" u="sng" dirty="0">
                <a:solidFill>
                  <a:srgbClr val="0563C1"/>
                </a:solidFill>
                <a:effectLst/>
                <a:ea typeface="Calibri" panose="020F0502020204030204" pitchFamily="34" charset="0"/>
                <a:cs typeface="Times New Roman" panose="02020603050405020304" pitchFamily="18" charset="0"/>
                <a:hlinkClick r:id="rId11"/>
              </a:rPr>
              <a:t>Aide-enseignante en salle de classe </a:t>
            </a:r>
            <a:endParaRPr lang="fr-CA" sz="2400" b="1" u="sng" dirty="0">
              <a:solidFill>
                <a:srgbClr val="0563C1"/>
              </a:solidFill>
              <a:effectLst/>
              <a:ea typeface="Calibri" panose="020F0502020204030204" pitchFamily="34" charset="0"/>
              <a:cs typeface="Times New Roman" panose="02020603050405020304" pitchFamily="18" charset="0"/>
            </a:endParaRPr>
          </a:p>
          <a:p>
            <a:pPr marL="1844675" lvl="0" indent="-457200">
              <a:buClr>
                <a:schemeClr val="tx1"/>
              </a:buClr>
              <a:buFont typeface="+mj-lt"/>
              <a:buAutoNum type="arabicPeriod"/>
            </a:pPr>
            <a:r>
              <a:rPr lang="fr-CA" sz="2400" b="1" u="sng" dirty="0">
                <a:solidFill>
                  <a:srgbClr val="0563C1"/>
                </a:solidFill>
                <a:effectLst/>
                <a:ea typeface="Calibri" panose="020F0502020204030204" pitchFamily="34" charset="0"/>
                <a:cs typeface="Times New Roman" panose="02020603050405020304" pitchFamily="18" charset="0"/>
                <a:hlinkClick r:id="rId12"/>
              </a:rPr>
              <a:t>Le leadership pour l’amélioration du rendement</a:t>
            </a:r>
            <a:endParaRPr lang="fr-CA" sz="2400" kern="1200" dirty="0">
              <a:solidFill>
                <a:schemeClr val="tx1"/>
              </a:solidFill>
              <a:effectLst/>
              <a:ea typeface="+mn-ea"/>
              <a:cs typeface="+mn-cs"/>
            </a:endParaRPr>
          </a:p>
          <a:p>
            <a:pPr marL="1844675" lvl="0" indent="-457200">
              <a:buClr>
                <a:schemeClr val="tx1"/>
              </a:buClr>
              <a:buFont typeface="+mj-lt"/>
              <a:buAutoNum type="arabicPeriod"/>
            </a:pPr>
            <a:r>
              <a:rPr lang="fr-CA" sz="2400" b="1" u="sng" dirty="0">
                <a:solidFill>
                  <a:srgbClr val="0563C1"/>
                </a:solidFill>
                <a:effectLst/>
                <a:ea typeface="Calibri" panose="020F0502020204030204" pitchFamily="34" charset="0"/>
                <a:cs typeface="Times New Roman" panose="02020603050405020304" pitchFamily="18" charset="0"/>
                <a:hlinkClick r:id="rId13"/>
              </a:rPr>
              <a:t>Un accident impliquant un élève </a:t>
            </a:r>
            <a:endParaRPr lang="fr-CA" sz="2400" b="1" u="sng" dirty="0">
              <a:solidFill>
                <a:srgbClr val="0563C1"/>
              </a:solidFill>
              <a:effectLst/>
              <a:ea typeface="Calibri" panose="020F0502020204030204" pitchFamily="34" charset="0"/>
              <a:cs typeface="Times New Roman" panose="02020603050405020304" pitchFamily="18" charset="0"/>
            </a:endParaRPr>
          </a:p>
          <a:p>
            <a:pPr marL="1844675" lvl="0" indent="-457200">
              <a:buClr>
                <a:schemeClr val="tx1"/>
              </a:buClr>
              <a:buFont typeface="+mj-lt"/>
              <a:buAutoNum type="arabicPeriod"/>
            </a:pPr>
            <a:r>
              <a:rPr lang="fr-CA" sz="2400" b="1" u="sng" dirty="0">
                <a:solidFill>
                  <a:srgbClr val="0563C1"/>
                </a:solidFill>
                <a:effectLst/>
                <a:ea typeface="Calibri" panose="020F0502020204030204" pitchFamily="34" charset="0"/>
                <a:cs typeface="Times New Roman" panose="02020603050405020304" pitchFamily="18" charset="0"/>
                <a:hlinkClick r:id="rId14"/>
              </a:rPr>
              <a:t>Fermeture d’école</a:t>
            </a:r>
            <a:endParaRPr lang="fr-CA" sz="2400" b="1" u="sng" dirty="0">
              <a:solidFill>
                <a:srgbClr val="0563C1"/>
              </a:solidFill>
              <a:effectLst/>
              <a:ea typeface="Calibri" panose="020F0502020204030204" pitchFamily="34" charset="0"/>
              <a:cs typeface="Times New Roman" panose="02020603050405020304" pitchFamily="18" charset="0"/>
            </a:endParaRPr>
          </a:p>
          <a:p>
            <a:pPr>
              <a:lnSpc>
                <a:spcPct val="80000"/>
              </a:lnSpc>
            </a:pPr>
            <a:endParaRPr lang="fr-CA" dirty="0"/>
          </a:p>
        </p:txBody>
      </p:sp>
    </p:spTree>
    <p:extLst>
      <p:ext uri="{BB962C8B-B14F-4D97-AF65-F5344CB8AC3E}">
        <p14:creationId xmlns:p14="http://schemas.microsoft.com/office/powerpoint/2010/main" val="2925578661"/>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6" name="Rectangle 5">
            <a:extLst>
              <a:ext uri="{FF2B5EF4-FFF2-40B4-BE49-F238E27FC236}">
                <a16:creationId xmlns:a16="http://schemas.microsoft.com/office/drawing/2014/main" id="{F80F38C7-54DF-B148-9D3A-45B6449E5652}"/>
              </a:ext>
            </a:extLst>
          </p:cNvPr>
          <p:cNvSpPr/>
          <p:nvPr>
            <p:custDataLst>
              <p:tags r:id="rId7"/>
            </p:custDataLst>
          </p:nvPr>
        </p:nvSpPr>
        <p:spPr>
          <a:xfrm>
            <a:off x="826110" y="1979875"/>
            <a:ext cx="9572950" cy="3046988"/>
          </a:xfrm>
          <a:prstGeom prst="rect">
            <a:avLst/>
          </a:prstGeom>
        </p:spPr>
        <p:txBody>
          <a:bodyPr wrap="square">
            <a:spAutoFit/>
          </a:bodyPr>
          <a:lstStyle/>
          <a:p>
            <a:pPr>
              <a:lnSpc>
                <a:spcPct val="80000"/>
              </a:lnSpc>
            </a:pPr>
            <a:r>
              <a:rPr lang="fr-CA" sz="3600" b="1">
                <a:solidFill>
                  <a:srgbClr val="0070C0"/>
                </a:solidFill>
                <a:highlight>
                  <a:srgbClr val="000000">
                    <a:alpha val="0"/>
                    <a:alpha val="0"/>
                  </a:srgbClr>
                </a:highlight>
              </a:rPr>
              <a:t>Conclusion</a:t>
            </a:r>
          </a:p>
          <a:p>
            <a:pPr>
              <a:lnSpc>
                <a:spcPct val="80000"/>
              </a:lnSpc>
            </a:pPr>
            <a:endParaRPr lang="fr-CA" sz="2400"/>
          </a:p>
          <a:p>
            <a:pPr marL="342900" lvl="0" indent="-342900">
              <a:buFont typeface="+mj-lt"/>
              <a:buAutoNum type="arabicPeriod"/>
            </a:pPr>
            <a:r>
              <a:rPr lang="fr-CA" sz="2400">
                <a:highlight>
                  <a:srgbClr val="000000">
                    <a:alpha val="0"/>
                    <a:alpha val="0"/>
                  </a:srgbClr>
                </a:highlight>
              </a:rPr>
              <a:t>Parlez-nous d’un événement ou d’un problème que vous vivez actuellement.</a:t>
            </a:r>
            <a:r>
              <a:rPr lang="fr-CA" sz="2400"/>
              <a:t> </a:t>
            </a:r>
            <a:r>
              <a:rPr lang="fr-CA" sz="2400">
                <a:highlight>
                  <a:srgbClr val="000000">
                    <a:alpha val="0"/>
                    <a:alpha val="0"/>
                  </a:srgbClr>
                </a:highlight>
              </a:rPr>
              <a:t>Pourquoi est-ce un problème?</a:t>
            </a:r>
          </a:p>
          <a:p>
            <a:pPr marL="342900" lvl="0" indent="-342900">
              <a:buFont typeface="+mj-lt"/>
              <a:buAutoNum type="arabicPeriod"/>
            </a:pPr>
            <a:r>
              <a:rPr lang="fr-CA" sz="2400">
                <a:highlight>
                  <a:srgbClr val="000000">
                    <a:alpha val="0"/>
                    <a:alpha val="0"/>
                  </a:srgbClr>
                </a:highlight>
              </a:rPr>
              <a:t>Qui d’autre est concerné, et en quoi?</a:t>
            </a:r>
            <a:r>
              <a:rPr lang="fr-CA" sz="2400"/>
              <a:t> </a:t>
            </a:r>
            <a:r>
              <a:rPr lang="fr-CA" sz="2400">
                <a:highlight>
                  <a:srgbClr val="000000">
                    <a:alpha val="0"/>
                    <a:alpha val="0"/>
                  </a:srgbClr>
                </a:highlight>
              </a:rPr>
              <a:t>Quel est son rôle?</a:t>
            </a:r>
          </a:p>
          <a:p>
            <a:pPr marL="342900" lvl="0" indent="-342900">
              <a:buFont typeface="+mj-lt"/>
              <a:buAutoNum type="arabicPeriod"/>
            </a:pPr>
            <a:r>
              <a:rPr lang="fr-CA" sz="2400">
                <a:highlight>
                  <a:srgbClr val="000000">
                    <a:alpha val="0"/>
                    <a:alpha val="0"/>
                  </a:srgbClr>
                </a:highlight>
              </a:rPr>
              <a:t>Quelles circonstances ont mené au problème?</a:t>
            </a:r>
          </a:p>
          <a:p>
            <a:pPr marL="342900" lvl="0" indent="-342900">
              <a:buFont typeface="+mj-lt"/>
              <a:buAutoNum type="arabicPeriod"/>
            </a:pPr>
            <a:r>
              <a:rPr lang="fr-CA" sz="2400"/>
              <a:t>Réfléchissez à vos apprentissages et à la façon dont les RPL peuvent mener à des résultats positifs.</a:t>
            </a:r>
            <a:endParaRPr lang="fr-CA"/>
          </a:p>
        </p:txBody>
      </p:sp>
    </p:spTree>
    <p:extLst>
      <p:ext uri="{BB962C8B-B14F-4D97-AF65-F5344CB8AC3E}">
        <p14:creationId xmlns:p14="http://schemas.microsoft.com/office/powerpoint/2010/main" val="2380984846"/>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custDataLst>
              <p:tags r:id="rId7"/>
            </p:custDataLst>
          </p:nvPr>
        </p:nvSpPr>
        <p:spPr>
          <a:xfrm>
            <a:off x="1031098" y="2010731"/>
            <a:ext cx="3831997" cy="393008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POURSUIVEZ VOTRE CHEMINEMENT</a:t>
            </a:r>
          </a:p>
          <a:p>
            <a:pPr algn="r"/>
            <a:r>
              <a:rPr lang="fr-CA" sz="3200" b="1" dirty="0">
                <a:solidFill>
                  <a:schemeClr val="accent1">
                    <a:lumMod val="75000"/>
                  </a:schemeClr>
                </a:solidFill>
                <a:latin typeface="+mn-lt"/>
              </a:rPr>
              <a:t> </a:t>
            </a:r>
          </a:p>
        </p:txBody>
      </p:sp>
      <p:pic>
        <p:nvPicPr>
          <p:cNvPr id="12" name="Picture 1">
            <a:extLst>
              <a:ext uri="{FF2B5EF4-FFF2-40B4-BE49-F238E27FC236}">
                <a16:creationId xmlns:a16="http://schemas.microsoft.com/office/drawing/2014/main" id="{A517857A-B5C1-A641-BF5A-E6CD15B8275E}"/>
              </a:ext>
            </a:extLst>
          </p:cNvPr>
          <p:cNvPicPr>
            <a:picLocks noChangeAspect="1" noChangeArrowheads="1"/>
          </p:cNvPicPr>
          <p:nvPr/>
        </p:nvPicPr>
        <p:blipFill>
          <a:blip r:embed="rId11" r:link="rId12">
            <a:extLst>
              <a:ext uri="{28A0092B-C50C-407E-A947-70E740481C1C}">
                <a14:useLocalDpi xmlns:a14="http://schemas.microsoft.com/office/drawing/2010/main" val="0"/>
              </a:ext>
            </a:extLst>
          </a:blip>
          <a:srcRect/>
          <a:stretch>
            <a:fillRect/>
          </a:stretch>
        </p:blipFill>
        <p:spPr bwMode="auto">
          <a:xfrm>
            <a:off x="6783387" y="2215335"/>
            <a:ext cx="3762316" cy="3762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9961789"/>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08324"/>
          </a:xfrm>
          <a:prstGeom prst="rect">
            <a:avLst/>
          </a:prstGeom>
          <a:noFill/>
        </p:spPr>
        <p:txBody>
          <a:bodyPr wrap="square" rtlCol="0">
            <a:spAutoFit/>
          </a:bodyPr>
          <a:lstStyle/>
          <a:p>
            <a:pPr algn="ctr"/>
            <a:r>
              <a:rPr lang="fr-CA" sz="3600">
                <a:highlight>
                  <a:srgbClr val="000000">
                    <a:alpha val="0"/>
                    <a:alpha val="0"/>
                    <a:alpha val="0"/>
                  </a:srgbClr>
                </a:highlight>
              </a:rPr>
              <a:t>Ressources pour les leaders</a:t>
            </a:r>
          </a:p>
          <a:p>
            <a:pPr algn="ctr"/>
            <a:r>
              <a:rPr lang="fr-CA" sz="3600">
                <a:hlinkClick r:id="rId12"/>
              </a:rPr>
              <a:t>www.education-leadership-ontario.ca/fr</a:t>
            </a:r>
            <a:endParaRPr lang="fr-CA" sz="3600"/>
          </a:p>
          <a:p>
            <a:pPr algn="ctr"/>
            <a:r>
              <a:rPr lang="fr-CA" sz="3600">
                <a:hlinkClick r:id="rId13"/>
              </a:rPr>
              <a:t>https://twitter.com/IELOntario</a:t>
            </a:r>
            <a:endParaRPr lang="fr-CA" sz="3600" u="sng">
              <a:highlight>
                <a:srgbClr val="FFFF00"/>
              </a:highlight>
              <a:hlinkClick r:id="rId14"/>
              <a:hlinkMouseOver r:id="rId14"/>
            </a:endParaRPr>
          </a:p>
          <a:p>
            <a:pPr algn="ctr"/>
            <a:r>
              <a:rPr lang="fr-CA" sz="3600" u="sng">
                <a:highlight>
                  <a:srgbClr val="000000">
                    <a:alpha val="0"/>
                    <a:alpha val="0"/>
                    <a:alpha val="0"/>
                  </a:srgbClr>
                </a:highlight>
                <a:hlinkClick r:id="rId14"/>
                <a:hlinkMouseOver r:id="rId14"/>
              </a:rPr>
              <a:t>communication@education-leadership-ontario.ca</a:t>
            </a:r>
            <a:r>
              <a:rPr lang="fr-CA" sz="3600"/>
              <a:t> </a:t>
            </a: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769441"/>
          </a:xfrm>
          <a:prstGeom prst="rect">
            <a:avLst/>
          </a:prstGeom>
          <a:noFill/>
        </p:spPr>
        <p:txBody>
          <a:bodyPr wrap="square" rtlCol="0">
            <a:spAutoFit/>
          </a:bodyPr>
          <a:lstStyle/>
          <a:p>
            <a:pPr algn="ctr"/>
            <a:r>
              <a:rPr lang="fr-CA" sz="4400">
                <a:hlinkClick r:id="rId12"/>
              </a:rPr>
              <a:t>www.education-leadership-ontario.ca/fr</a:t>
            </a:r>
            <a:endParaRPr lang="fr-CA"/>
          </a:p>
        </p:txBody>
      </p:sp>
    </p:spTree>
    <p:extLst>
      <p:ext uri="{BB962C8B-B14F-4D97-AF65-F5344CB8AC3E}">
        <p14:creationId xmlns:p14="http://schemas.microsoft.com/office/powerpoint/2010/main" val="13442104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custDataLst>
              <p:tags r:id="rId7"/>
            </p:custDataLst>
          </p:nvPr>
        </p:nvSpPr>
        <p:spPr>
          <a:xfrm>
            <a:off x="549468" y="1739446"/>
            <a:ext cx="8843799" cy="4660763"/>
          </a:xfrm>
          <a:prstGeom prst="rect">
            <a:avLst/>
          </a:prstGeom>
          <a:noFill/>
        </p:spPr>
        <p:txBody>
          <a:bodyPr wrap="square" rtlCol="0">
            <a:spAutoFit/>
          </a:bodyPr>
          <a:lstStyle/>
          <a:p>
            <a:pPr algn="ctr">
              <a:lnSpc>
                <a:spcPct val="107000"/>
              </a:lnSpc>
              <a:spcAft>
                <a:spcPts val="800"/>
              </a:spcAft>
            </a:pPr>
            <a:r>
              <a:rPr lang="fr-CA" sz="3200" b="1" dirty="0">
                <a:solidFill>
                  <a:srgbClr val="7030A0"/>
                </a:solidFill>
                <a:latin typeface="Maiandra GD" panose="020E0502030308020204" pitchFamily="34" charset="0"/>
                <a:ea typeface="Calibri" panose="020F0502020204030204" pitchFamily="34" charset="0"/>
                <a:cs typeface="Times New Roman" panose="02020603050405020304" pitchFamily="18" charset="0"/>
                <a:hlinkClick r:id="rId12"/>
                <a:hlinkMouseOver r:id="rId12"/>
              </a:rPr>
              <a:t>Prière pour réussir au travail</a:t>
            </a:r>
            <a:endParaRPr lang="fr-CA"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ct val="0"/>
              </a:spcAft>
            </a:pPr>
            <a:r>
              <a:rPr lang="fr-CA" sz="2000" dirty="0">
                <a:latin typeface="Book Antiqua" panose="02040602050305030304" pitchFamily="18" charset="0"/>
                <a:ea typeface="Times New Roman" panose="02020603050405020304" pitchFamily="18" charset="0"/>
                <a:cs typeface="Open Sans" panose="020B0606030504020204" pitchFamily="34" charset="0"/>
              </a:rPr>
              <a:t>Glorieux saint Joseph, modèle de tous ceux qui sont voués au travail, obtenez‑moi la grâce de travailler en esprit de pénitence pour l’expiation de mes nombreux péchés; de travailler en conscience, mettant le culte du devoir au‑dessus de mes inclinations; de travailler avec reconnaissance et joie, regardant comme un honneur d’employer et de développer par le travail les dons reçus de Dieu; de travailler avec ordre, paix, modération et patience, sans jamais reculer devant la lassitude et les difficultés; de travailler surtout avec pureté d’intention et avec détachement de moi‑même, ayant sans cesse devant les yeux la mort et le compte que je devrai rendre du temps perdu, des talents inutilisés, du bien omis et des vaines complaisances dans le succès, si funestes à l’œuvre de Dieu. Tout pour Jésus, tout par Marie, tout à votre imitation, ô patriarche Joseph! Telle sera ma devise à la vie et à la mort.</a:t>
            </a:r>
            <a:endParaRPr lang="fr-CA"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Picture 8" descr="Justice in the Hands of All People (Part 2) - By Their ...">
            <a:extLst>
              <a:ext uri="{FF2B5EF4-FFF2-40B4-BE49-F238E27FC236}">
                <a16:creationId xmlns:a16="http://schemas.microsoft.com/office/drawing/2014/main" id="{3ED38348-4659-3440-B139-F521DDC68267}"/>
              </a:ext>
            </a:extLst>
          </p:cNvPr>
          <p:cNvPicPr>
            <a:picLocks noChangeAspect="1"/>
          </p:cNvPicPr>
          <p:nvPr>
            <p:custDataLst>
              <p:tags r:id="rId8"/>
            </p:custDataLst>
          </p:nvPr>
        </p:nvPicPr>
        <p:blipFill>
          <a:blip r:embed="rId13">
            <a:extLst>
              <a:ext uri="{28A0092B-C50C-407E-A947-70E740481C1C}">
                <a14:useLocalDpi xmlns:a14="http://schemas.microsoft.com/office/drawing/2010/main" val="0"/>
              </a:ext>
            </a:extLst>
          </a:blip>
          <a:stretch>
            <a:fillRect/>
          </a:stretch>
        </p:blipFill>
        <p:spPr>
          <a:xfrm>
            <a:off x="9595183" y="2405854"/>
            <a:ext cx="1656184" cy="2091619"/>
          </a:xfrm>
          <a:prstGeom prst="rect">
            <a:avLst/>
          </a:prstGeom>
        </p:spPr>
      </p:pic>
    </p:spTree>
    <p:extLst>
      <p:ext uri="{BB962C8B-B14F-4D97-AF65-F5344CB8AC3E}">
        <p14:creationId xmlns:p14="http://schemas.microsoft.com/office/powerpoint/2010/main" val="281229046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p:nvPr>
            <p:custDataLst>
              <p:tags r:id="rId7"/>
            </p:custDataLst>
          </p:nvPr>
        </p:nvSpPr>
        <p:spPr>
          <a:xfrm>
            <a:off x="443948" y="1817195"/>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a:solidFill>
                  <a:srgbClr val="0070C0"/>
                </a:solidFill>
                <a:highlight>
                  <a:srgbClr val="000000">
                    <a:alpha val="0"/>
                    <a:alpha val="0"/>
                  </a:srgbClr>
                </a:highlight>
                <a:latin typeface="+mn-lt"/>
              </a:rPr>
              <a:t>Activité brise-glace : leadership</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custDataLst>
              <p:tags r:id="rId8"/>
            </p:custDataLst>
          </p:nvPr>
        </p:nvSpPr>
        <p:spPr>
          <a:xfrm>
            <a:off x="477217" y="2869380"/>
            <a:ext cx="6707088" cy="3500208"/>
          </a:xfrm>
        </p:spPr>
        <p:txBody>
          <a:bodyPr>
            <a:normAutofit/>
          </a:bodyPr>
          <a:lstStyle/>
          <a:p>
            <a:pPr marL="0" indent="0">
              <a:buNone/>
            </a:pPr>
            <a:r>
              <a:rPr lang="fr-CA" sz="2400">
                <a:highlight>
                  <a:srgbClr val="000000">
                    <a:alpha val="0"/>
                    <a:alpha val="0"/>
                  </a:srgbClr>
                </a:highlight>
              </a:rPr>
              <a:t>Nous vous invitons à :</a:t>
            </a:r>
          </a:p>
          <a:p>
            <a:pPr marL="514350" indent="-514350">
              <a:buAutoNum type="arabicPeriod"/>
            </a:pPr>
            <a:r>
              <a:rPr lang="fr-CA" sz="2400">
                <a:highlight>
                  <a:srgbClr val="000000">
                    <a:alpha val="0"/>
                    <a:alpha val="0"/>
                  </a:srgbClr>
                </a:highlight>
              </a:rPr>
              <a:t>nous dire votre nom;</a:t>
            </a:r>
          </a:p>
          <a:p>
            <a:pPr marL="514350" indent="-514350">
              <a:buAutoNum type="arabicPeriod"/>
            </a:pPr>
            <a:r>
              <a:rPr lang="fr-CA" sz="2400">
                <a:highlight>
                  <a:srgbClr val="000000">
                    <a:alpha val="0"/>
                    <a:alpha val="0"/>
                  </a:srgbClr>
                </a:highlight>
              </a:rPr>
              <a:t>illustrer, par une citation ou une réflexion, votre style de leadership ou votre parcours pour le perfectionner.</a:t>
            </a:r>
          </a:p>
          <a:p>
            <a:endParaRPr lang="fr-CA"/>
          </a:p>
        </p:txBody>
      </p:sp>
      <p:pic>
        <p:nvPicPr>
          <p:cNvPr id="12" name="Picture 11">
            <a:extLst>
              <a:ext uri="{FF2B5EF4-FFF2-40B4-BE49-F238E27FC236}">
                <a16:creationId xmlns:a16="http://schemas.microsoft.com/office/drawing/2014/main" id="{5CD902F1-BBB5-1C42-96FB-60D471030A61}"/>
              </a:ext>
            </a:extLst>
          </p:cNvPr>
          <p:cNvPicPr>
            <a:picLocks noChangeAspect="1"/>
          </p:cNvPicPr>
          <p:nvPr>
            <p:custDataLst>
              <p:tags r:id="rId9"/>
            </p:custDataLst>
          </p:nvPr>
        </p:nvPicPr>
        <p:blipFill>
          <a:blip r:embed="rId13">
            <a:extLst>
              <a:ext uri="{28A0092B-C50C-407E-A947-70E740481C1C}">
                <a14:useLocalDpi xmlns:a14="http://schemas.microsoft.com/office/drawing/2010/main" val="0"/>
              </a:ext>
            </a:extLst>
          </a:blip>
          <a:stretch>
            <a:fillRect/>
          </a:stretch>
        </p:blipFill>
        <p:spPr>
          <a:xfrm>
            <a:off x="7303028" y="2603260"/>
            <a:ext cx="4527660" cy="2016224"/>
          </a:xfrm>
          <a:prstGeom prst="rect">
            <a:avLst/>
          </a:prstGeom>
        </p:spPr>
      </p:pic>
    </p:spTree>
    <p:extLst>
      <p:ext uri="{BB962C8B-B14F-4D97-AF65-F5344CB8AC3E}">
        <p14:creationId xmlns:p14="http://schemas.microsoft.com/office/powerpoint/2010/main" val="58664226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9" name="Title 1">
            <a:extLst>
              <a:ext uri="{FF2B5EF4-FFF2-40B4-BE49-F238E27FC236}">
                <a16:creationId xmlns:a16="http://schemas.microsoft.com/office/drawing/2014/main" id="{9822226F-880B-2741-ABDD-135B4C289F35}"/>
              </a:ext>
            </a:extLst>
          </p:cNvPr>
          <p:cNvSpPr txBox="1"/>
          <p:nvPr>
            <p:custDataLst>
              <p:tags r:id="rId7"/>
            </p:custDataLst>
          </p:nvPr>
        </p:nvSpPr>
        <p:spPr>
          <a:xfrm>
            <a:off x="2062264" y="2633146"/>
            <a:ext cx="8273227" cy="259001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CA" sz="3200" b="1">
                <a:solidFill>
                  <a:srgbClr val="0070C0"/>
                </a:solidFill>
                <a:latin typeface="+mn-lt"/>
              </a:rPr>
              <a:t>Les ressources personnelles en leadership (RPL), qu’est-ce que c’est?</a:t>
            </a:r>
          </a:p>
        </p:txBody>
      </p:sp>
    </p:spTree>
    <p:extLst>
      <p:ext uri="{BB962C8B-B14F-4D97-AF65-F5344CB8AC3E}">
        <p14:creationId xmlns:p14="http://schemas.microsoft.com/office/powerpoint/2010/main" val="150144183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6" descr="logo short">
            <a:extLst>
              <a:ext uri="{FF2B5EF4-FFF2-40B4-BE49-F238E27FC236}">
                <a16:creationId xmlns:a16="http://schemas.microsoft.com/office/drawing/2014/main" id="{28C0FFED-F2B2-4B07-9718-A0FAE413A311}"/>
              </a:ext>
            </a:extLst>
          </p:cNvPr>
          <p:cNvPicPr>
            <a:picLocks noChangeAspect="1" noChangeArrowheads="1"/>
          </p:cNvPicPr>
          <p:nvPr>
            <p:custDataLst>
              <p:tags r:id="rId1"/>
            </p:custDataLst>
          </p:nvPr>
        </p:nvPicPr>
        <p:blipFill>
          <a:blip r:embed="rId13">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14" name="Text Box 7">
            <a:extLst>
              <a:ext uri="{FF2B5EF4-FFF2-40B4-BE49-F238E27FC236}">
                <a16:creationId xmlns:a16="http://schemas.microsoft.com/office/drawing/2014/main" id="{E59C11A9-811F-4235-A4C0-B7A64CCBFF26}"/>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alpha val="0"/>
                  </a:srgbClr>
                </a:highlight>
              </a:rPr>
              <a:t>Institut de leadership en éducation de l’Ontario</a:t>
            </a:r>
          </a:p>
          <a:p>
            <a:pPr eaLnBrk="1" hangingPunct="1">
              <a:spcBef>
                <a:spcPct val="0"/>
              </a:spcBef>
              <a:buFontTx/>
              <a:buNone/>
            </a:pPr>
            <a:endParaRPr lang="fr-CA" altLang="en-US"/>
          </a:p>
        </p:txBody>
      </p:sp>
      <p:sp>
        <p:nvSpPr>
          <p:cNvPr id="15" name="Rectangle 4">
            <a:extLst>
              <a:ext uri="{FF2B5EF4-FFF2-40B4-BE49-F238E27FC236}">
                <a16:creationId xmlns:a16="http://schemas.microsoft.com/office/drawing/2014/main" id="{E615E10A-D606-411F-B5C8-116E883615A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16" name="Rectangle 17">
            <a:extLst>
              <a:ext uri="{FF2B5EF4-FFF2-40B4-BE49-F238E27FC236}">
                <a16:creationId xmlns:a16="http://schemas.microsoft.com/office/drawing/2014/main" id="{025AE42A-C8A9-4849-9765-E7CBE865B9AA}"/>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7" name="Rectangle 19">
            <a:extLst>
              <a:ext uri="{FF2B5EF4-FFF2-40B4-BE49-F238E27FC236}">
                <a16:creationId xmlns:a16="http://schemas.microsoft.com/office/drawing/2014/main" id="{CCCBE0B1-56B2-43FD-B49D-8A433D40238D}"/>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8" name="Rectangle 21">
            <a:extLst>
              <a:ext uri="{FF2B5EF4-FFF2-40B4-BE49-F238E27FC236}">
                <a16:creationId xmlns:a16="http://schemas.microsoft.com/office/drawing/2014/main" id="{20753BC6-C5C9-4300-B426-796C857E52AF}"/>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9" name="Title 1">
            <a:extLst>
              <a:ext uri="{FF2B5EF4-FFF2-40B4-BE49-F238E27FC236}">
                <a16:creationId xmlns:a16="http://schemas.microsoft.com/office/drawing/2014/main" id="{84486D25-AF61-46AC-B8BD-979C851EE5B3}"/>
              </a:ext>
            </a:extLst>
          </p:cNvPr>
          <p:cNvSpPr txBox="1"/>
          <p:nvPr>
            <p:custDataLst>
              <p:tags r:id="rId7"/>
            </p:custDataLst>
          </p:nvPr>
        </p:nvSpPr>
        <p:spPr>
          <a:xfrm>
            <a:off x="343710" y="1585241"/>
            <a:ext cx="8911126" cy="854741"/>
          </a:xfrm>
          <a:prstGeom prst="rect">
            <a:avLst/>
          </a:prstGeom>
        </p:spPr>
        <p:txBody>
          <a:bodyPr vert="horz" lIns="91440" tIns="45720" rIns="91440" bIns="45720" rtlCol="0" anchor="ctr">
            <a:normAutofit fontScale="95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2400" b="1" dirty="0">
                <a:solidFill>
                  <a:srgbClr val="0070C0"/>
                </a:solidFill>
              </a:rPr>
              <a:t>Le leadership au niveau de l’école catholique de langue française</a:t>
            </a:r>
          </a:p>
        </p:txBody>
      </p:sp>
      <p:graphicFrame>
        <p:nvGraphicFramePr>
          <p:cNvPr id="20" name="Diagram 8">
            <a:extLst>
              <a:ext uri="{FF2B5EF4-FFF2-40B4-BE49-F238E27FC236}">
                <a16:creationId xmlns:a16="http://schemas.microsoft.com/office/drawing/2014/main" id="{CE768607-FE50-4BBE-8BD6-9D19219FF3A5}"/>
              </a:ext>
            </a:extLst>
          </p:cNvPr>
          <p:cNvGraphicFramePr/>
          <p:nvPr>
            <p:custDataLst>
              <p:tags r:id="rId8"/>
            </p:custDataLst>
            <p:extLst>
              <p:ext uri="{D42A27DB-BD31-4B8C-83A1-F6EECF244321}">
                <p14:modId xmlns:p14="http://schemas.microsoft.com/office/powerpoint/2010/main" val="412517959"/>
              </p:ext>
            </p:extLst>
          </p:nvPr>
        </p:nvGraphicFramePr>
        <p:xfrm>
          <a:off x="1718486" y="2275719"/>
          <a:ext cx="8136904" cy="4192240"/>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sp>
        <p:nvSpPr>
          <p:cNvPr id="21" name="TextBox 9">
            <a:extLst>
              <a:ext uri="{FF2B5EF4-FFF2-40B4-BE49-F238E27FC236}">
                <a16:creationId xmlns:a16="http://schemas.microsoft.com/office/drawing/2014/main" id="{D685A3BD-BF09-4DE1-91EA-403DCE080BB6}"/>
              </a:ext>
            </a:extLst>
          </p:cNvPr>
          <p:cNvSpPr txBox="1"/>
          <p:nvPr>
            <p:custDataLst>
              <p:tags r:id="rId9"/>
            </p:custDataLst>
          </p:nvPr>
        </p:nvSpPr>
        <p:spPr>
          <a:xfrm>
            <a:off x="2073451" y="5756151"/>
            <a:ext cx="7416824" cy="323165"/>
          </a:xfrm>
          <a:prstGeom prst="rect">
            <a:avLst/>
          </a:prstGeom>
          <a:noFill/>
        </p:spPr>
        <p:txBody>
          <a:bodyPr wrap="square" rtlCol="0">
            <a:spAutoFit/>
          </a:bodyPr>
          <a:lstStyle/>
          <a:p>
            <a:pPr algn="ctr"/>
            <a:r>
              <a:rPr lang="fr-CA" sz="1500" b="1">
                <a:highlight>
                  <a:srgbClr val="000000">
                    <a:alpha val="0"/>
                    <a:alpha val="0"/>
                    <a:alpha val="0"/>
                  </a:srgbClr>
                </a:highlight>
              </a:rPr>
              <a:t>RESSOURCES PERSONNELLES EN LEADERSHIP :</a:t>
            </a:r>
            <a:r>
              <a:rPr lang="fr-CA" sz="1500">
                <a:highlight>
                  <a:srgbClr val="000000">
                    <a:alpha val="0"/>
                    <a:alpha val="0"/>
                    <a:alpha val="0"/>
                  </a:srgbClr>
                </a:highlight>
              </a:rPr>
              <a:t> COGNITIVES – SOCIALES – PSYCHOLOGIQUES</a:t>
            </a:r>
            <a:endParaRPr lang="fr-CA" sz="1500"/>
          </a:p>
        </p:txBody>
      </p:sp>
      <p:sp>
        <p:nvSpPr>
          <p:cNvPr id="22" name="Rectangle 21">
            <a:extLst>
              <a:ext uri="{FF2B5EF4-FFF2-40B4-BE49-F238E27FC236}">
                <a16:creationId xmlns:a16="http://schemas.microsoft.com/office/drawing/2014/main" id="{C1E016D2-A665-47BF-8CA4-8E3E9DDDCAF3}"/>
              </a:ext>
            </a:extLst>
          </p:cNvPr>
          <p:cNvSpPr/>
          <p:nvPr>
            <p:custDataLst>
              <p:tags r:id="rId10"/>
            </p:custDataLst>
          </p:nvPr>
        </p:nvSpPr>
        <p:spPr>
          <a:xfrm>
            <a:off x="129308" y="6448647"/>
            <a:ext cx="12062691" cy="323165"/>
          </a:xfrm>
          <a:prstGeom prst="rect">
            <a:avLst/>
          </a:prstGeom>
        </p:spPr>
        <p:txBody>
          <a:bodyPr wrap="square">
            <a:spAutoFit/>
          </a:bodyPr>
          <a:lstStyle/>
          <a:p>
            <a:r>
              <a:rPr lang="fr-CA" sz="1500" dirty="0">
                <a:highlight>
                  <a:srgbClr val="000000">
                    <a:alpha val="0"/>
                    <a:alpha val="0"/>
                    <a:alpha val="0"/>
                  </a:srgbClr>
                </a:highlight>
                <a:hlinkMouseOver r:id="rId19"/>
              </a:rPr>
              <a:t>https://www.education-leadership-ontario.ca/application/files/8314/9452/3838/Leadership_au_niveau_de_lecole_catholique_de_langue_francaise.pdf</a:t>
            </a:r>
            <a:endParaRPr lang="fr-CA" sz="1500" dirty="0">
              <a:highlight>
                <a:srgbClr val="000000">
                  <a:alpha val="0"/>
                </a:srgbClr>
              </a:highlight>
            </a:endParaRPr>
          </a:p>
        </p:txBody>
      </p:sp>
    </p:spTree>
    <p:extLst>
      <p:ext uri="{BB962C8B-B14F-4D97-AF65-F5344CB8AC3E}">
        <p14:creationId xmlns:p14="http://schemas.microsoft.com/office/powerpoint/2010/main" val="116133738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8" name="Title 1">
            <a:extLst>
              <a:ext uri="{FF2B5EF4-FFF2-40B4-BE49-F238E27FC236}">
                <a16:creationId xmlns:a16="http://schemas.microsoft.com/office/drawing/2014/main" id="{A83D2602-ADBA-DC4B-806D-A8A75B886851}"/>
              </a:ext>
            </a:extLst>
          </p:cNvPr>
          <p:cNvSpPr txBox="1"/>
          <p:nvPr>
            <p:custDataLst>
              <p:tags r:id="rId7"/>
            </p:custDataLst>
          </p:nvPr>
        </p:nvSpPr>
        <p:spPr>
          <a:xfrm>
            <a:off x="457200" y="1751921"/>
            <a:ext cx="11575774" cy="487696"/>
          </a:xfrm>
          <a:prstGeom prst="rect">
            <a:avLst/>
          </a:prstGeom>
        </p:spPr>
        <p:txBody>
          <a:bodyPr vert="horz" lIns="91440" tIns="45720" rIns="91440" bIns="45720" rtlCol="0" anchor="ctr">
            <a:normAutofit fontScale="95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2300" b="1">
                <a:solidFill>
                  <a:srgbClr val="0070C0"/>
                </a:solidFill>
              </a:rPr>
              <a:t>Les RPL dans le </a:t>
            </a:r>
            <a:r>
              <a:rPr lang="fr-CA" sz="2300" b="1" i="1">
                <a:solidFill>
                  <a:srgbClr val="0070C0"/>
                </a:solidFill>
              </a:rPr>
              <a:t>Cadre de leadership de l’Ontario</a:t>
            </a:r>
          </a:p>
        </p:txBody>
      </p:sp>
      <p:graphicFrame>
        <p:nvGraphicFramePr>
          <p:cNvPr id="10" name="Diagram 9"/>
          <p:cNvGraphicFramePr/>
          <p:nvPr>
            <p:custDataLst>
              <p:tags r:id="rId8"/>
            </p:custDataLst>
            <p:extLst>
              <p:ext uri="{D42A27DB-BD31-4B8C-83A1-F6EECF244321}">
                <p14:modId xmlns:p14="http://schemas.microsoft.com/office/powerpoint/2010/main" val="1307826510"/>
              </p:ext>
            </p:extLst>
          </p:nvPr>
        </p:nvGraphicFramePr>
        <p:xfrm>
          <a:off x="653143" y="2283460"/>
          <a:ext cx="11038114" cy="4131854"/>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6594997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8" name="Title 1">
            <a:extLst>
              <a:ext uri="{FF2B5EF4-FFF2-40B4-BE49-F238E27FC236}">
                <a16:creationId xmlns:a16="http://schemas.microsoft.com/office/drawing/2014/main" id="{470DB25D-B5BE-C54A-AFA0-751B1C4BDF6D}"/>
              </a:ext>
            </a:extLst>
          </p:cNvPr>
          <p:cNvSpPr txBox="1"/>
          <p:nvPr>
            <p:custDataLst>
              <p:tags r:id="rId7"/>
            </p:custDataLst>
          </p:nvPr>
        </p:nvSpPr>
        <p:spPr>
          <a:xfrm>
            <a:off x="414866" y="3200400"/>
            <a:ext cx="11326559" cy="16764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CA" sz="3200" b="1">
                <a:solidFill>
                  <a:srgbClr val="0070C0"/>
                </a:solidFill>
                <a:latin typeface="+mn-lt"/>
              </a:rPr>
              <a:t>Évaluation de ses</a:t>
            </a:r>
          </a:p>
          <a:p>
            <a:pPr algn="ctr"/>
            <a:r>
              <a:rPr lang="fr-CA" sz="3200" b="1">
                <a:solidFill>
                  <a:srgbClr val="0070C0"/>
                </a:solidFill>
                <a:latin typeface="+mn-lt"/>
              </a:rPr>
              <a:t>ressources personnelles en leadership</a:t>
            </a:r>
          </a:p>
        </p:txBody>
      </p:sp>
    </p:spTree>
    <p:extLst>
      <p:ext uri="{BB962C8B-B14F-4D97-AF65-F5344CB8AC3E}">
        <p14:creationId xmlns:p14="http://schemas.microsoft.com/office/powerpoint/2010/main" val="119348161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8" name="Title 1">
            <a:extLst>
              <a:ext uri="{FF2B5EF4-FFF2-40B4-BE49-F238E27FC236}">
                <a16:creationId xmlns:a16="http://schemas.microsoft.com/office/drawing/2014/main" id="{0DA2F784-8CB6-B743-B98B-CE8419AE7203}"/>
              </a:ext>
            </a:extLst>
          </p:cNvPr>
          <p:cNvSpPr txBox="1"/>
          <p:nvPr>
            <p:custDataLst>
              <p:tags r:id="rId7"/>
            </p:custDataLst>
          </p:nvPr>
        </p:nvSpPr>
        <p:spPr>
          <a:xfrm>
            <a:off x="327669" y="1912328"/>
            <a:ext cx="11687868" cy="145250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2900" b="1">
                <a:solidFill>
                  <a:srgbClr val="0070C0"/>
                </a:solidFill>
                <a:latin typeface="+mn-lt"/>
              </a:rPr>
              <a:t>AUTORÉFLEXION SUR LES RESSOURCES PERSONNELLES EN LEADERSHIP</a:t>
            </a:r>
          </a:p>
        </p:txBody>
      </p:sp>
      <p:sp>
        <p:nvSpPr>
          <p:cNvPr id="10" name="TextBox 9">
            <a:extLst>
              <a:ext uri="{FF2B5EF4-FFF2-40B4-BE49-F238E27FC236}">
                <a16:creationId xmlns:a16="http://schemas.microsoft.com/office/drawing/2014/main" id="{F6BD71E8-E09A-8940-A051-1E4777187179}"/>
              </a:ext>
            </a:extLst>
          </p:cNvPr>
          <p:cNvSpPr txBox="1"/>
          <p:nvPr>
            <p:custDataLst>
              <p:tags r:id="rId8"/>
            </p:custDataLst>
          </p:nvPr>
        </p:nvSpPr>
        <p:spPr>
          <a:xfrm>
            <a:off x="343711" y="2899234"/>
            <a:ext cx="5634657" cy="3046988"/>
          </a:xfrm>
          <a:prstGeom prst="rect">
            <a:avLst/>
          </a:prstGeom>
          <a:noFill/>
        </p:spPr>
        <p:txBody>
          <a:bodyPr wrap="square" rtlCol="0">
            <a:spAutoFit/>
          </a:bodyPr>
          <a:lstStyle/>
          <a:p>
            <a:r>
              <a:rPr lang="fr-CA" sz="2400" dirty="0">
                <a:highlight>
                  <a:srgbClr val="000000">
                    <a:alpha val="0"/>
                    <a:alpha val="0"/>
                  </a:srgbClr>
                </a:highlight>
              </a:rPr>
              <a:t>Activité</a:t>
            </a:r>
          </a:p>
          <a:p>
            <a:r>
              <a:rPr lang="fr-CA" sz="2400" dirty="0"/>
              <a:t> </a:t>
            </a:r>
          </a:p>
          <a:p>
            <a:pPr lvl="0"/>
            <a:r>
              <a:rPr lang="fr-CA" sz="2400" dirty="0"/>
              <a:t>Ouvrez une session dans </a:t>
            </a:r>
            <a:r>
              <a:rPr lang="fr-CA" sz="2400" b="1" dirty="0"/>
              <a:t>« </a:t>
            </a:r>
            <a:r>
              <a:rPr lang="fr-CA" sz="2400" b="1" u="sng" dirty="0">
                <a:solidFill>
                  <a:srgbClr val="7030A0"/>
                </a:solidFill>
                <a:highlight>
                  <a:srgbClr val="000000">
                    <a:alpha val="0"/>
                    <a:alpha val="0"/>
                  </a:srgbClr>
                </a:highlight>
                <a:hlinkClick r:id="rId13"/>
                <a:hlinkMouseOver r:id="rId13"/>
              </a:rPr>
              <a:t>Outils d’autoréflexion</a:t>
            </a:r>
            <a:r>
              <a:rPr lang="fr-CA" sz="2400" b="1" dirty="0">
                <a:solidFill>
                  <a:srgbClr val="7030A0"/>
                </a:solidFill>
              </a:rPr>
              <a:t> </a:t>
            </a:r>
            <a:r>
              <a:rPr lang="fr-CA" sz="2400" b="1" dirty="0"/>
              <a:t>»</a:t>
            </a:r>
            <a:r>
              <a:rPr lang="fr-CA" sz="2400" dirty="0"/>
              <a:t>.</a:t>
            </a:r>
          </a:p>
          <a:p>
            <a:pPr lvl="0"/>
            <a:r>
              <a:rPr lang="fr-CA" sz="2400" dirty="0">
                <a:highlight>
                  <a:srgbClr val="000000">
                    <a:alpha val="0"/>
                    <a:alpha val="0"/>
                  </a:srgbClr>
                </a:highlight>
              </a:rPr>
              <a:t>Lisez votre autoréflexion.</a:t>
            </a:r>
          </a:p>
          <a:p>
            <a:pPr lvl="0"/>
            <a:r>
              <a:rPr lang="fr-CA" sz="2400" dirty="0">
                <a:highlight>
                  <a:srgbClr val="000000">
                    <a:alpha val="0"/>
                    <a:alpha val="0"/>
                  </a:srgbClr>
                </a:highlight>
              </a:rPr>
              <a:t>Déterminez si des ajouts sont nécessaires.</a:t>
            </a:r>
          </a:p>
          <a:p>
            <a:pPr lvl="0"/>
            <a:r>
              <a:rPr lang="fr-CA" sz="2400" dirty="0">
                <a:highlight>
                  <a:srgbClr val="000000">
                    <a:alpha val="0"/>
                    <a:alpha val="0"/>
                  </a:srgbClr>
                </a:highlight>
              </a:rPr>
              <a:t>Consignez vos réponses à la page 5 du guide de réflexion.</a:t>
            </a:r>
          </a:p>
        </p:txBody>
      </p:sp>
      <p:sp>
        <p:nvSpPr>
          <p:cNvPr id="2" name="Rectangle 1">
            <a:extLst>
              <a:ext uri="{FF2B5EF4-FFF2-40B4-BE49-F238E27FC236}">
                <a16:creationId xmlns:a16="http://schemas.microsoft.com/office/drawing/2014/main" id="{1240E43E-73D7-3B4F-8369-77591C6A82B8}"/>
              </a:ext>
            </a:extLst>
          </p:cNvPr>
          <p:cNvSpPr/>
          <p:nvPr>
            <p:custDataLst>
              <p:tags r:id="rId9"/>
            </p:custDataLst>
          </p:nvPr>
        </p:nvSpPr>
        <p:spPr>
          <a:xfrm>
            <a:off x="6261448" y="3656013"/>
            <a:ext cx="5469209" cy="1323439"/>
          </a:xfrm>
          <a:prstGeom prst="rect">
            <a:avLst/>
          </a:prstGeom>
        </p:spPr>
        <p:txBody>
          <a:bodyPr wrap="square">
            <a:spAutoFit/>
          </a:bodyPr>
          <a:lstStyle/>
          <a:p>
            <a:pPr marL="628650" lvl="1" indent="-171450">
              <a:buFont typeface="Arial" panose="020B0604020202020204" pitchFamily="34" charset="0"/>
              <a:buChar char="•"/>
            </a:pPr>
            <a:r>
              <a:rPr lang="fr-CA" sz="2000" dirty="0">
                <a:solidFill>
                  <a:srgbClr val="0563C1"/>
                </a:solidFill>
                <a:highlight>
                  <a:srgbClr val="000000">
                    <a:alpha val="0"/>
                    <a:alpha val="0"/>
                  </a:srgbClr>
                </a:highlight>
                <a:hlinkClick r:id="rId14">
                  <a:extLst>
                    <a:ext uri="{A12FA001-AC4F-418D-AE19-62706E023703}">
                      <ahyp:hlinkClr xmlns:ahyp="http://schemas.microsoft.com/office/drawing/2018/hyperlinkcolor" val="tx"/>
                    </a:ext>
                  </a:extLst>
                </a:hlinkClick>
                <a:hlinkMouseOver r:id="rId14">
                  <a:extLst>
                    <a:ext uri="{A12FA001-AC4F-418D-AE19-62706E023703}">
                      <ahyp:hlinkClr xmlns:ahyp="http://schemas.microsoft.com/office/drawing/2018/hyperlinkcolor" val="tx"/>
                    </a:ext>
                  </a:extLst>
                </a:hlinkMouseOver>
              </a:rPr>
              <a:t>Outil d’autoréflexion pour les leaders d’écoles catholiques</a:t>
            </a:r>
            <a:endParaRPr lang="fr-CA" sz="2000" dirty="0">
              <a:solidFill>
                <a:srgbClr val="0563C1"/>
              </a:solidFill>
              <a:highlight>
                <a:srgbClr val="FFFF00"/>
              </a:highlight>
            </a:endParaRPr>
          </a:p>
          <a:p>
            <a:pPr marL="628650" lvl="1" indent="-171450">
              <a:buFont typeface="Arial" panose="020B0604020202020204" pitchFamily="34" charset="0"/>
              <a:buChar char="•"/>
            </a:pPr>
            <a:r>
              <a:rPr lang="fr-CA" sz="2000" dirty="0">
                <a:solidFill>
                  <a:srgbClr val="0563C1"/>
                </a:solidFill>
                <a:highlight>
                  <a:srgbClr val="000000">
                    <a:alpha val="0"/>
                    <a:alpha val="0"/>
                  </a:srgbClr>
                </a:highlight>
                <a:hlinkClick r:id="rId15">
                  <a:extLst>
                    <a:ext uri="{A12FA001-AC4F-418D-AE19-62706E023703}">
                      <ahyp:hlinkClr xmlns:ahyp="http://schemas.microsoft.com/office/drawing/2018/hyperlinkcolor" val="tx"/>
                    </a:ext>
                  </a:extLst>
                </a:hlinkClick>
                <a:hlinkMouseOver r:id="rId15">
                  <a:extLst>
                    <a:ext uri="{A12FA001-AC4F-418D-AE19-62706E023703}">
                      <ahyp:hlinkClr xmlns:ahyp="http://schemas.microsoft.com/office/drawing/2018/hyperlinkcolor" val="tx"/>
                    </a:ext>
                  </a:extLst>
                </a:hlinkMouseOver>
              </a:rPr>
              <a:t>Outil d’autoréflexion pour les leaders potentiels d’écoles catholiques</a:t>
            </a:r>
            <a:endParaRPr lang="fr-CA" sz="2000" dirty="0">
              <a:solidFill>
                <a:srgbClr val="0563C1"/>
              </a:solidFill>
              <a:highlight>
                <a:srgbClr val="FFFF00"/>
              </a:highlight>
            </a:endParaRPr>
          </a:p>
        </p:txBody>
      </p:sp>
    </p:spTree>
    <p:extLst>
      <p:ext uri="{BB962C8B-B14F-4D97-AF65-F5344CB8AC3E}">
        <p14:creationId xmlns:p14="http://schemas.microsoft.com/office/powerpoint/2010/main" val="2097206545"/>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8" name="Title 1">
            <a:extLst>
              <a:ext uri="{FF2B5EF4-FFF2-40B4-BE49-F238E27FC236}">
                <a16:creationId xmlns:a16="http://schemas.microsoft.com/office/drawing/2014/main" id="{4B322DEC-51E0-1840-A9D5-84232E7520C5}"/>
              </a:ext>
            </a:extLst>
          </p:cNvPr>
          <p:cNvSpPr txBox="1"/>
          <p:nvPr>
            <p:custDataLst>
              <p:tags r:id="rId7"/>
            </p:custDataLst>
          </p:nvPr>
        </p:nvSpPr>
        <p:spPr>
          <a:xfrm>
            <a:off x="443948" y="1777150"/>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a:solidFill>
                  <a:srgbClr val="0070C0"/>
                </a:solidFill>
                <a:highlight>
                  <a:srgbClr val="000000">
                    <a:alpha val="0"/>
                    <a:alpha val="0"/>
                  </a:srgbClr>
                </a:highlight>
                <a:latin typeface="+mn-lt"/>
              </a:rPr>
              <a:t>Exercice de réflexion</a:t>
            </a:r>
            <a:endParaRPr lang="fr-CA" sz="3200" b="1">
              <a:solidFill>
                <a:srgbClr val="0070C0"/>
              </a:solidFill>
              <a:latin typeface="+mn-lt"/>
            </a:endParaRPr>
          </a:p>
        </p:txBody>
      </p:sp>
      <p:sp>
        <p:nvSpPr>
          <p:cNvPr id="9" name="Content Placeholder 2">
            <a:extLst>
              <a:ext uri="{FF2B5EF4-FFF2-40B4-BE49-F238E27FC236}">
                <a16:creationId xmlns:a16="http://schemas.microsoft.com/office/drawing/2014/main" id="{F2DD2485-5B99-7C48-BBA2-F2A0615A5107}"/>
              </a:ext>
            </a:extLst>
          </p:cNvPr>
          <p:cNvSpPr>
            <a:spLocks noGrp="1"/>
          </p:cNvSpPr>
          <p:nvPr>
            <p:ph idx="1"/>
            <p:custDataLst>
              <p:tags r:id="rId8"/>
            </p:custDataLst>
          </p:nvPr>
        </p:nvSpPr>
        <p:spPr>
          <a:xfrm>
            <a:off x="559606" y="3504070"/>
            <a:ext cx="7271657" cy="2032000"/>
          </a:xfrm>
        </p:spPr>
        <p:txBody>
          <a:bodyPr>
            <a:normAutofit/>
          </a:bodyPr>
          <a:lstStyle/>
          <a:p>
            <a:pPr marL="0" indent="0">
              <a:buNone/>
            </a:pPr>
            <a:r>
              <a:rPr lang="fr-CA" b="1" dirty="0">
                <a:highlight>
                  <a:srgbClr val="000000">
                    <a:alpha val="0"/>
                    <a:alpha val="0"/>
                  </a:srgbClr>
                </a:highlight>
              </a:rPr>
              <a:t>Répondez aux questions de la page 5 du guide de réflexion.</a:t>
            </a:r>
          </a:p>
          <a:p>
            <a:pPr marL="0" indent="0">
              <a:buNone/>
            </a:pPr>
            <a:r>
              <a:rPr lang="fr-CA" b="1" dirty="0"/>
              <a:t>Discutez-en avec votre partenaire.</a:t>
            </a:r>
            <a:endParaRPr lang="fr-CA" dirty="0"/>
          </a:p>
          <a:p>
            <a:pPr marL="514350" indent="-514350">
              <a:buFont typeface="+mj-lt"/>
              <a:buAutoNum type="arabicPeriod"/>
            </a:pPr>
            <a:endParaRPr lang="fr-CA" dirty="0"/>
          </a:p>
          <a:p>
            <a:endParaRPr lang="fr-CA" dirty="0"/>
          </a:p>
        </p:txBody>
      </p:sp>
      <p:sp>
        <p:nvSpPr>
          <p:cNvPr id="10" name="Content Placeholder 2">
            <a:extLst>
              <a:ext uri="{FF2B5EF4-FFF2-40B4-BE49-F238E27FC236}">
                <a16:creationId xmlns:a16="http://schemas.microsoft.com/office/drawing/2014/main" id="{F90C7F73-83D0-4ED9-A304-BD2990B5AEDE}"/>
              </a:ext>
            </a:extLst>
          </p:cNvPr>
          <p:cNvSpPr txBox="1"/>
          <p:nvPr>
            <p:custDataLst>
              <p:tags r:id="rId9"/>
            </p:custDataLst>
          </p:nvPr>
        </p:nvSpPr>
        <p:spPr>
          <a:xfrm>
            <a:off x="7946920" y="2351314"/>
            <a:ext cx="3816909" cy="4209143"/>
          </a:xfrm>
          <a:prstGeom prst="rect">
            <a:avLst/>
          </a:prstGeom>
          <a:ln w="28575">
            <a:solidFill>
              <a:srgbClr val="7030A0"/>
            </a:solidFill>
          </a:ln>
        </p:spPr>
        <p:txBody>
          <a:bodyPr vert="horz" lIns="91440" tIns="45720" rIns="91440" bIns="45720" rtlCol="0">
            <a:normAutofit fontScale="9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CA" b="1">
                <a:solidFill>
                  <a:srgbClr val="0070C0"/>
                </a:solidFill>
                <a:highlight>
                  <a:srgbClr val="000000">
                    <a:alpha val="0"/>
                    <a:alpha val="0"/>
                  </a:srgbClr>
                </a:highlight>
              </a:rPr>
              <a:t>Liste de RPL :</a:t>
            </a:r>
          </a:p>
          <a:p>
            <a:pPr marL="0" indent="0">
              <a:buFont typeface="Arial" panose="020B0604020202020204" pitchFamily="34" charset="0"/>
              <a:buNone/>
            </a:pPr>
            <a:r>
              <a:rPr lang="fr-CA">
                <a:solidFill>
                  <a:srgbClr val="0070C0"/>
                </a:solidFill>
                <a:highlight>
                  <a:srgbClr val="000000">
                    <a:alpha val="0"/>
                    <a:alpha val="0"/>
                  </a:srgbClr>
                </a:highlight>
              </a:rPr>
              <a:t>Optimisme, résilience, proactivité, auto-efficacité, perception des émotions, gestion des émotions, réactions émotives appropriées, capacité de résolution de problèmes, connaissances propres au rôle et pensée systémique</a:t>
            </a:r>
          </a:p>
          <a:p>
            <a:pPr marL="514350" indent="-514350">
              <a:buFont typeface="+mj-lt"/>
              <a:buAutoNum type="arabicPeriod"/>
            </a:pPr>
            <a:endParaRPr lang="fr-CA"/>
          </a:p>
          <a:p>
            <a:endParaRPr lang="fr-CA"/>
          </a:p>
        </p:txBody>
      </p:sp>
    </p:spTree>
    <p:extLst>
      <p:ext uri="{BB962C8B-B14F-4D97-AF65-F5344CB8AC3E}">
        <p14:creationId xmlns:p14="http://schemas.microsoft.com/office/powerpoint/2010/main" val="2094754189"/>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0.02.29"/>
  <p:tag name="AS_TITLE" val="Aspose.Slides for Java"/>
  <p:tag name="AS_VERSION" val="20.2"/>
</p:tagLst>
</file>

<file path=ppt/tags/tag10.xml><?xml version="1.0" encoding="utf-8"?>
<p:tagLst xmlns:a="http://schemas.openxmlformats.org/drawingml/2006/main" xmlns:r="http://schemas.openxmlformats.org/officeDocument/2006/relationships" xmlns:p="http://schemas.openxmlformats.org/presentationml/2006/main">
  <p:tag name="NUM" val="5"/>
</p:tagLst>
</file>

<file path=ppt/tags/tag100.xml><?xml version="1.0" encoding="utf-8"?>
<p:tagLst xmlns:a="http://schemas.openxmlformats.org/drawingml/2006/main" xmlns:r="http://schemas.openxmlformats.org/officeDocument/2006/relationships" xmlns:p="http://schemas.openxmlformats.org/presentationml/2006/main">
  <p:tag name="NUM" val="7"/>
</p:tagLst>
</file>

<file path=ppt/tags/tag101.xml><?xml version="1.0" encoding="utf-8"?>
<p:tagLst xmlns:a="http://schemas.openxmlformats.org/drawingml/2006/main" xmlns:r="http://schemas.openxmlformats.org/officeDocument/2006/relationships" xmlns:p="http://schemas.openxmlformats.org/presentationml/2006/main">
  <p:tag name="NUM" val="1"/>
</p:tagLst>
</file>

<file path=ppt/tags/tag102.xml><?xml version="1.0" encoding="utf-8"?>
<p:tagLst xmlns:a="http://schemas.openxmlformats.org/drawingml/2006/main" xmlns:r="http://schemas.openxmlformats.org/officeDocument/2006/relationships" xmlns:p="http://schemas.openxmlformats.org/presentationml/2006/main">
  <p:tag name="NUM" val="2"/>
</p:tagLst>
</file>

<file path=ppt/tags/tag103.xml><?xml version="1.0" encoding="utf-8"?>
<p:tagLst xmlns:a="http://schemas.openxmlformats.org/drawingml/2006/main" xmlns:r="http://schemas.openxmlformats.org/officeDocument/2006/relationships" xmlns:p="http://schemas.openxmlformats.org/presentationml/2006/main">
  <p:tag name="NUM" val="3"/>
</p:tagLst>
</file>

<file path=ppt/tags/tag104.xml><?xml version="1.0" encoding="utf-8"?>
<p:tagLst xmlns:a="http://schemas.openxmlformats.org/drawingml/2006/main" xmlns:r="http://schemas.openxmlformats.org/officeDocument/2006/relationships" xmlns:p="http://schemas.openxmlformats.org/presentationml/2006/main">
  <p:tag name="NUM" val="4"/>
</p:tagLst>
</file>

<file path=ppt/tags/tag105.xml><?xml version="1.0" encoding="utf-8"?>
<p:tagLst xmlns:a="http://schemas.openxmlformats.org/drawingml/2006/main" xmlns:r="http://schemas.openxmlformats.org/officeDocument/2006/relationships" xmlns:p="http://schemas.openxmlformats.org/presentationml/2006/main">
  <p:tag name="NUM" val="5"/>
</p:tagLst>
</file>

<file path=ppt/tags/tag106.xml><?xml version="1.0" encoding="utf-8"?>
<p:tagLst xmlns:a="http://schemas.openxmlformats.org/drawingml/2006/main" xmlns:r="http://schemas.openxmlformats.org/officeDocument/2006/relationships" xmlns:p="http://schemas.openxmlformats.org/presentationml/2006/main">
  <p:tag name="NUM" val="6"/>
</p:tagLst>
</file>

<file path=ppt/tags/tag107.xml><?xml version="1.0" encoding="utf-8"?>
<p:tagLst xmlns:a="http://schemas.openxmlformats.org/drawingml/2006/main" xmlns:r="http://schemas.openxmlformats.org/officeDocument/2006/relationships" xmlns:p="http://schemas.openxmlformats.org/presentationml/2006/main">
  <p:tag name="NUM" val="7"/>
</p:tagLst>
</file>

<file path=ppt/tags/tag108.xml><?xml version="1.0" encoding="utf-8"?>
<p:tagLst xmlns:a="http://schemas.openxmlformats.org/drawingml/2006/main" xmlns:r="http://schemas.openxmlformats.org/officeDocument/2006/relationships" xmlns:p="http://schemas.openxmlformats.org/presentationml/2006/main">
  <p:tag name="NUM" val="8"/>
</p:tagLst>
</file>

<file path=ppt/tags/tag11.xml><?xml version="1.0" encoding="utf-8"?>
<p:tagLst xmlns:a="http://schemas.openxmlformats.org/drawingml/2006/main" xmlns:r="http://schemas.openxmlformats.org/officeDocument/2006/relationships" xmlns:p="http://schemas.openxmlformats.org/presentationml/2006/main">
  <p:tag name="NUM" val="6"/>
</p:tagLst>
</file>

<file path=ppt/tags/tag12.xml><?xml version="1.0" encoding="utf-8"?>
<p:tagLst xmlns:a="http://schemas.openxmlformats.org/drawingml/2006/main" xmlns:r="http://schemas.openxmlformats.org/officeDocument/2006/relationships" xmlns:p="http://schemas.openxmlformats.org/presentationml/2006/main">
  <p:tag name="NUM" val="7"/>
</p:tagLst>
</file>

<file path=ppt/tags/tag13.xml><?xml version="1.0" encoding="utf-8"?>
<p:tagLst xmlns:a="http://schemas.openxmlformats.org/drawingml/2006/main" xmlns:r="http://schemas.openxmlformats.org/officeDocument/2006/relationships" xmlns:p="http://schemas.openxmlformats.org/presentationml/2006/main">
  <p:tag name="NUM" val="8"/>
</p:tagLst>
</file>

<file path=ppt/tags/tag14.xml><?xml version="1.0" encoding="utf-8"?>
<p:tagLst xmlns:a="http://schemas.openxmlformats.org/drawingml/2006/main" xmlns:r="http://schemas.openxmlformats.org/officeDocument/2006/relationships" xmlns:p="http://schemas.openxmlformats.org/presentationml/2006/main">
  <p:tag name="NUM" val="1"/>
</p:tagLst>
</file>

<file path=ppt/tags/tag15.xml><?xml version="1.0" encoding="utf-8"?>
<p:tagLst xmlns:a="http://schemas.openxmlformats.org/drawingml/2006/main" xmlns:r="http://schemas.openxmlformats.org/officeDocument/2006/relationships" xmlns:p="http://schemas.openxmlformats.org/presentationml/2006/main">
  <p:tag name="NUM" val="2"/>
</p:tagLst>
</file>

<file path=ppt/tags/tag16.xml><?xml version="1.0" encoding="utf-8"?>
<p:tagLst xmlns:a="http://schemas.openxmlformats.org/drawingml/2006/main" xmlns:r="http://schemas.openxmlformats.org/officeDocument/2006/relationships" xmlns:p="http://schemas.openxmlformats.org/presentationml/2006/main">
  <p:tag name="NUM" val="3"/>
</p:tagLst>
</file>

<file path=ppt/tags/tag17.xml><?xml version="1.0" encoding="utf-8"?>
<p:tagLst xmlns:a="http://schemas.openxmlformats.org/drawingml/2006/main" xmlns:r="http://schemas.openxmlformats.org/officeDocument/2006/relationships" xmlns:p="http://schemas.openxmlformats.org/presentationml/2006/main">
  <p:tag name="NUM" val="4"/>
</p:tagLst>
</file>

<file path=ppt/tags/tag18.xml><?xml version="1.0" encoding="utf-8"?>
<p:tagLst xmlns:a="http://schemas.openxmlformats.org/drawingml/2006/main" xmlns:r="http://schemas.openxmlformats.org/officeDocument/2006/relationships" xmlns:p="http://schemas.openxmlformats.org/presentationml/2006/main">
  <p:tag name="NUM" val="5"/>
</p:tagLst>
</file>

<file path=ppt/tags/tag19.xml><?xml version="1.0" encoding="utf-8"?>
<p:tagLst xmlns:a="http://schemas.openxmlformats.org/drawingml/2006/main" xmlns:r="http://schemas.openxmlformats.org/officeDocument/2006/relationships" xmlns:p="http://schemas.openxmlformats.org/presentationml/2006/main">
  <p:tag name="NUM" val="6"/>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7"/>
</p:tagLst>
</file>

<file path=ppt/tags/tag21.xml><?xml version="1.0" encoding="utf-8"?>
<p:tagLst xmlns:a="http://schemas.openxmlformats.org/drawingml/2006/main" xmlns:r="http://schemas.openxmlformats.org/officeDocument/2006/relationships" xmlns:p="http://schemas.openxmlformats.org/presentationml/2006/main">
  <p:tag name="NUM" val="8"/>
</p:tagLst>
</file>

<file path=ppt/tags/tag22.xml><?xml version="1.0" encoding="utf-8"?>
<p:tagLst xmlns:a="http://schemas.openxmlformats.org/drawingml/2006/main" xmlns:r="http://schemas.openxmlformats.org/officeDocument/2006/relationships" xmlns:p="http://schemas.openxmlformats.org/presentationml/2006/main">
  <p:tag name="NUM" val="9"/>
</p:tagLst>
</file>

<file path=ppt/tags/tag23.xml><?xml version="1.0" encoding="utf-8"?>
<p:tagLst xmlns:a="http://schemas.openxmlformats.org/drawingml/2006/main" xmlns:r="http://schemas.openxmlformats.org/officeDocument/2006/relationships" xmlns:p="http://schemas.openxmlformats.org/presentationml/2006/main">
  <p:tag name="NUM" val="1"/>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3"/>
</p:tagLst>
</file>

<file path=ppt/tags/tag26.xml><?xml version="1.0" encoding="utf-8"?>
<p:tagLst xmlns:a="http://schemas.openxmlformats.org/drawingml/2006/main" xmlns:r="http://schemas.openxmlformats.org/officeDocument/2006/relationships" xmlns:p="http://schemas.openxmlformats.org/presentationml/2006/main">
  <p:tag name="NUM" val="4"/>
</p:tagLst>
</file>

<file path=ppt/tags/tag27.xml><?xml version="1.0" encoding="utf-8"?>
<p:tagLst xmlns:a="http://schemas.openxmlformats.org/drawingml/2006/main" xmlns:r="http://schemas.openxmlformats.org/officeDocument/2006/relationships" xmlns:p="http://schemas.openxmlformats.org/presentationml/2006/main">
  <p:tag name="NUM" val="5"/>
</p:tagLst>
</file>

<file path=ppt/tags/tag28.xml><?xml version="1.0" encoding="utf-8"?>
<p:tagLst xmlns:a="http://schemas.openxmlformats.org/drawingml/2006/main" xmlns:r="http://schemas.openxmlformats.org/officeDocument/2006/relationships" xmlns:p="http://schemas.openxmlformats.org/presentationml/2006/main">
  <p:tag name="NUM" val="6"/>
</p:tagLst>
</file>

<file path=ppt/tags/tag29.xml><?xml version="1.0" encoding="utf-8"?>
<p:tagLst xmlns:a="http://schemas.openxmlformats.org/drawingml/2006/main" xmlns:r="http://schemas.openxmlformats.org/officeDocument/2006/relationships" xmlns:p="http://schemas.openxmlformats.org/presentationml/2006/main">
  <p:tag name="NUM" val="7"/>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3"/>
</p:tagLst>
</file>

<file path=ppt/tags/tag33.xml><?xml version="1.0" encoding="utf-8"?>
<p:tagLst xmlns:a="http://schemas.openxmlformats.org/drawingml/2006/main" xmlns:r="http://schemas.openxmlformats.org/officeDocument/2006/relationships" xmlns:p="http://schemas.openxmlformats.org/presentationml/2006/main">
  <p:tag name="NUM" val="4"/>
</p:tagLst>
</file>

<file path=ppt/tags/tag34.xml><?xml version="1.0" encoding="utf-8"?>
<p:tagLst xmlns:a="http://schemas.openxmlformats.org/drawingml/2006/main" xmlns:r="http://schemas.openxmlformats.org/officeDocument/2006/relationships" xmlns:p="http://schemas.openxmlformats.org/presentationml/2006/main">
  <p:tag name="NUM" val="5"/>
</p:tagLst>
</file>

<file path=ppt/tags/tag35.xml><?xml version="1.0" encoding="utf-8"?>
<p:tagLst xmlns:a="http://schemas.openxmlformats.org/drawingml/2006/main" xmlns:r="http://schemas.openxmlformats.org/officeDocument/2006/relationships" xmlns:p="http://schemas.openxmlformats.org/presentationml/2006/main">
  <p:tag name="NUM" val="6"/>
</p:tagLst>
</file>

<file path=ppt/tags/tag36.xml><?xml version="1.0" encoding="utf-8"?>
<p:tagLst xmlns:a="http://schemas.openxmlformats.org/drawingml/2006/main" xmlns:r="http://schemas.openxmlformats.org/officeDocument/2006/relationships" xmlns:p="http://schemas.openxmlformats.org/presentationml/2006/main">
  <p:tag name="NUM" val="7"/>
</p:tagLst>
</file>

<file path=ppt/tags/tag37.xml><?xml version="1.0" encoding="utf-8"?>
<p:tagLst xmlns:a="http://schemas.openxmlformats.org/drawingml/2006/main" xmlns:r="http://schemas.openxmlformats.org/officeDocument/2006/relationships" xmlns:p="http://schemas.openxmlformats.org/presentationml/2006/main">
  <p:tag name="NUM" val="8"/>
</p:tagLst>
</file>

<file path=ppt/tags/tag38.xml><?xml version="1.0" encoding="utf-8"?>
<p:tagLst xmlns:a="http://schemas.openxmlformats.org/drawingml/2006/main" xmlns:r="http://schemas.openxmlformats.org/officeDocument/2006/relationships" xmlns:p="http://schemas.openxmlformats.org/presentationml/2006/main">
  <p:tag name="NUM" val="9"/>
</p:tagLst>
</file>

<file path=ppt/tags/tag39.xml><?xml version="1.0" encoding="utf-8"?>
<p:tagLst xmlns:a="http://schemas.openxmlformats.org/drawingml/2006/main" xmlns:r="http://schemas.openxmlformats.org/officeDocument/2006/relationships" xmlns:p="http://schemas.openxmlformats.org/presentationml/2006/main">
  <p:tag name="NUM" val="10"/>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1"/>
</p:tagLst>
</file>

<file path=ppt/tags/tag41.xml><?xml version="1.0" encoding="utf-8"?>
<p:tagLst xmlns:a="http://schemas.openxmlformats.org/drawingml/2006/main" xmlns:r="http://schemas.openxmlformats.org/officeDocument/2006/relationships" xmlns:p="http://schemas.openxmlformats.org/presentationml/2006/main">
  <p:tag name="NUM" val="2"/>
</p:tagLst>
</file>

<file path=ppt/tags/tag42.xml><?xml version="1.0" encoding="utf-8"?>
<p:tagLst xmlns:a="http://schemas.openxmlformats.org/drawingml/2006/main" xmlns:r="http://schemas.openxmlformats.org/officeDocument/2006/relationships" xmlns:p="http://schemas.openxmlformats.org/presentationml/2006/main">
  <p:tag name="NUM" val="3"/>
</p:tagLst>
</file>

<file path=ppt/tags/tag43.xml><?xml version="1.0" encoding="utf-8"?>
<p:tagLst xmlns:a="http://schemas.openxmlformats.org/drawingml/2006/main" xmlns:r="http://schemas.openxmlformats.org/officeDocument/2006/relationships" xmlns:p="http://schemas.openxmlformats.org/presentationml/2006/main">
  <p:tag name="NUM" val="4"/>
</p:tagLst>
</file>

<file path=ppt/tags/tag44.xml><?xml version="1.0" encoding="utf-8"?>
<p:tagLst xmlns:a="http://schemas.openxmlformats.org/drawingml/2006/main" xmlns:r="http://schemas.openxmlformats.org/officeDocument/2006/relationships" xmlns:p="http://schemas.openxmlformats.org/presentationml/2006/main">
  <p:tag name="NUM" val="5"/>
</p:tagLst>
</file>

<file path=ppt/tags/tag45.xml><?xml version="1.0" encoding="utf-8"?>
<p:tagLst xmlns:a="http://schemas.openxmlformats.org/drawingml/2006/main" xmlns:r="http://schemas.openxmlformats.org/officeDocument/2006/relationships" xmlns:p="http://schemas.openxmlformats.org/presentationml/2006/main">
  <p:tag name="NUM" val="6"/>
</p:tagLst>
</file>

<file path=ppt/tags/tag46.xml><?xml version="1.0" encoding="utf-8"?>
<p:tagLst xmlns:a="http://schemas.openxmlformats.org/drawingml/2006/main" xmlns:r="http://schemas.openxmlformats.org/officeDocument/2006/relationships" xmlns:p="http://schemas.openxmlformats.org/presentationml/2006/main">
  <p:tag name="NUM" val="7"/>
</p:tagLst>
</file>

<file path=ppt/tags/tag47.xml><?xml version="1.0" encoding="utf-8"?>
<p:tagLst xmlns:a="http://schemas.openxmlformats.org/drawingml/2006/main" xmlns:r="http://schemas.openxmlformats.org/officeDocument/2006/relationships" xmlns:p="http://schemas.openxmlformats.org/presentationml/2006/main">
  <p:tag name="NUM" val="8"/>
</p:tagLst>
</file>

<file path=ppt/tags/tag48.xml><?xml version="1.0" encoding="utf-8"?>
<p:tagLst xmlns:a="http://schemas.openxmlformats.org/drawingml/2006/main" xmlns:r="http://schemas.openxmlformats.org/officeDocument/2006/relationships" xmlns:p="http://schemas.openxmlformats.org/presentationml/2006/main">
  <p:tag name="NUM" val="1"/>
</p:tagLst>
</file>

<file path=ppt/tags/tag49.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3"/>
</p:tagLst>
</file>

<file path=ppt/tags/tag51.xml><?xml version="1.0" encoding="utf-8"?>
<p:tagLst xmlns:a="http://schemas.openxmlformats.org/drawingml/2006/main" xmlns:r="http://schemas.openxmlformats.org/officeDocument/2006/relationships" xmlns:p="http://schemas.openxmlformats.org/presentationml/2006/main">
  <p:tag name="NUM" val="4"/>
</p:tagLst>
</file>

<file path=ppt/tags/tag52.xml><?xml version="1.0" encoding="utf-8"?>
<p:tagLst xmlns:a="http://schemas.openxmlformats.org/drawingml/2006/main" xmlns:r="http://schemas.openxmlformats.org/officeDocument/2006/relationships" xmlns:p="http://schemas.openxmlformats.org/presentationml/2006/main">
  <p:tag name="NUM" val="5"/>
</p:tagLst>
</file>

<file path=ppt/tags/tag53.xml><?xml version="1.0" encoding="utf-8"?>
<p:tagLst xmlns:a="http://schemas.openxmlformats.org/drawingml/2006/main" xmlns:r="http://schemas.openxmlformats.org/officeDocument/2006/relationships" xmlns:p="http://schemas.openxmlformats.org/presentationml/2006/main">
  <p:tag name="NUM" val="6"/>
</p:tagLst>
</file>

<file path=ppt/tags/tag54.xml><?xml version="1.0" encoding="utf-8"?>
<p:tagLst xmlns:a="http://schemas.openxmlformats.org/drawingml/2006/main" xmlns:r="http://schemas.openxmlformats.org/officeDocument/2006/relationships" xmlns:p="http://schemas.openxmlformats.org/presentationml/2006/main">
  <p:tag name="NUM" val="7"/>
</p:tagLst>
</file>

<file path=ppt/tags/tag55.xml><?xml version="1.0" encoding="utf-8"?>
<p:tagLst xmlns:a="http://schemas.openxmlformats.org/drawingml/2006/main" xmlns:r="http://schemas.openxmlformats.org/officeDocument/2006/relationships" xmlns:p="http://schemas.openxmlformats.org/presentationml/2006/main">
  <p:tag name="NUM" val="1"/>
</p:tagLst>
</file>

<file path=ppt/tags/tag56.xml><?xml version="1.0" encoding="utf-8"?>
<p:tagLst xmlns:a="http://schemas.openxmlformats.org/drawingml/2006/main" xmlns:r="http://schemas.openxmlformats.org/officeDocument/2006/relationships" xmlns:p="http://schemas.openxmlformats.org/presentationml/2006/main">
  <p:tag name="NUM" val="2"/>
</p:tagLst>
</file>

<file path=ppt/tags/tag57.xml><?xml version="1.0" encoding="utf-8"?>
<p:tagLst xmlns:a="http://schemas.openxmlformats.org/drawingml/2006/main" xmlns:r="http://schemas.openxmlformats.org/officeDocument/2006/relationships" xmlns:p="http://schemas.openxmlformats.org/presentationml/2006/main">
  <p:tag name="NUM" val="3"/>
</p:tagLst>
</file>

<file path=ppt/tags/tag58.xml><?xml version="1.0" encoding="utf-8"?>
<p:tagLst xmlns:a="http://schemas.openxmlformats.org/drawingml/2006/main" xmlns:r="http://schemas.openxmlformats.org/officeDocument/2006/relationships" xmlns:p="http://schemas.openxmlformats.org/presentationml/2006/main">
  <p:tag name="NUM" val="4"/>
</p:tagLst>
</file>

<file path=ppt/tags/tag59.xml><?xml version="1.0" encoding="utf-8"?>
<p:tagLst xmlns:a="http://schemas.openxmlformats.org/drawingml/2006/main" xmlns:r="http://schemas.openxmlformats.org/officeDocument/2006/relationships" xmlns:p="http://schemas.openxmlformats.org/presentationml/2006/main">
  <p:tag name="NUM" val="5"/>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6"/>
</p:tagLst>
</file>

<file path=ppt/tags/tag61.xml><?xml version="1.0" encoding="utf-8"?>
<p:tagLst xmlns:a="http://schemas.openxmlformats.org/drawingml/2006/main" xmlns:r="http://schemas.openxmlformats.org/officeDocument/2006/relationships" xmlns:p="http://schemas.openxmlformats.org/presentationml/2006/main">
  <p:tag name="NUM" val="7"/>
</p:tagLst>
</file>

<file path=ppt/tags/tag62.xml><?xml version="1.0" encoding="utf-8"?>
<p:tagLst xmlns:a="http://schemas.openxmlformats.org/drawingml/2006/main" xmlns:r="http://schemas.openxmlformats.org/officeDocument/2006/relationships" xmlns:p="http://schemas.openxmlformats.org/presentationml/2006/main">
  <p:tag name="NUM" val="8"/>
</p:tagLst>
</file>

<file path=ppt/tags/tag63.xml><?xml version="1.0" encoding="utf-8"?>
<p:tagLst xmlns:a="http://schemas.openxmlformats.org/drawingml/2006/main" xmlns:r="http://schemas.openxmlformats.org/officeDocument/2006/relationships" xmlns:p="http://schemas.openxmlformats.org/presentationml/2006/main">
  <p:tag name="NUM" val="9"/>
</p:tagLst>
</file>

<file path=ppt/tags/tag64.xml><?xml version="1.0" encoding="utf-8"?>
<p:tagLst xmlns:a="http://schemas.openxmlformats.org/drawingml/2006/main" xmlns:r="http://schemas.openxmlformats.org/officeDocument/2006/relationships" xmlns:p="http://schemas.openxmlformats.org/presentationml/2006/main">
  <p:tag name="NUM" val="1"/>
</p:tagLst>
</file>

<file path=ppt/tags/tag65.xml><?xml version="1.0" encoding="utf-8"?>
<p:tagLst xmlns:a="http://schemas.openxmlformats.org/drawingml/2006/main" xmlns:r="http://schemas.openxmlformats.org/officeDocument/2006/relationships" xmlns:p="http://schemas.openxmlformats.org/presentationml/2006/main">
  <p:tag name="NUM" val="2"/>
</p:tagLst>
</file>

<file path=ppt/tags/tag66.xml><?xml version="1.0" encoding="utf-8"?>
<p:tagLst xmlns:a="http://schemas.openxmlformats.org/drawingml/2006/main" xmlns:r="http://schemas.openxmlformats.org/officeDocument/2006/relationships" xmlns:p="http://schemas.openxmlformats.org/presentationml/2006/main">
  <p:tag name="NUM" val="3"/>
</p:tagLst>
</file>

<file path=ppt/tags/tag67.xml><?xml version="1.0" encoding="utf-8"?>
<p:tagLst xmlns:a="http://schemas.openxmlformats.org/drawingml/2006/main" xmlns:r="http://schemas.openxmlformats.org/officeDocument/2006/relationships" xmlns:p="http://schemas.openxmlformats.org/presentationml/2006/main">
  <p:tag name="NUM" val="4"/>
</p:tagLst>
</file>

<file path=ppt/tags/tag68.xml><?xml version="1.0" encoding="utf-8"?>
<p:tagLst xmlns:a="http://schemas.openxmlformats.org/drawingml/2006/main" xmlns:r="http://schemas.openxmlformats.org/officeDocument/2006/relationships" xmlns:p="http://schemas.openxmlformats.org/presentationml/2006/main">
  <p:tag name="NUM" val="5"/>
</p:tagLst>
</file>

<file path=ppt/tags/tag69.xml><?xml version="1.0" encoding="utf-8"?>
<p:tagLst xmlns:a="http://schemas.openxmlformats.org/drawingml/2006/main" xmlns:r="http://schemas.openxmlformats.org/officeDocument/2006/relationships" xmlns:p="http://schemas.openxmlformats.org/presentationml/2006/main">
  <p:tag name="NUM" val="6"/>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7"/>
</p:tagLst>
</file>

<file path=ppt/tags/tag71.xml><?xml version="1.0" encoding="utf-8"?>
<p:tagLst xmlns:a="http://schemas.openxmlformats.org/drawingml/2006/main" xmlns:r="http://schemas.openxmlformats.org/officeDocument/2006/relationships" xmlns:p="http://schemas.openxmlformats.org/presentationml/2006/main">
  <p:tag name="NUM" val="8"/>
</p:tagLst>
</file>

<file path=ppt/tags/tag72.xml><?xml version="1.0" encoding="utf-8"?>
<p:tagLst xmlns:a="http://schemas.openxmlformats.org/drawingml/2006/main" xmlns:r="http://schemas.openxmlformats.org/officeDocument/2006/relationships" xmlns:p="http://schemas.openxmlformats.org/presentationml/2006/main">
  <p:tag name="NUM" val="9"/>
</p:tagLst>
</file>

<file path=ppt/tags/tag73.xml><?xml version="1.0" encoding="utf-8"?>
<p:tagLst xmlns:a="http://schemas.openxmlformats.org/drawingml/2006/main" xmlns:r="http://schemas.openxmlformats.org/officeDocument/2006/relationships" xmlns:p="http://schemas.openxmlformats.org/presentationml/2006/main">
  <p:tag name="NUM" val="1"/>
</p:tagLst>
</file>

<file path=ppt/tags/tag74.xml><?xml version="1.0" encoding="utf-8"?>
<p:tagLst xmlns:a="http://schemas.openxmlformats.org/drawingml/2006/main" xmlns:r="http://schemas.openxmlformats.org/officeDocument/2006/relationships" xmlns:p="http://schemas.openxmlformats.org/presentationml/2006/main">
  <p:tag name="NUM" val="2"/>
</p:tagLst>
</file>

<file path=ppt/tags/tag75.xml><?xml version="1.0" encoding="utf-8"?>
<p:tagLst xmlns:a="http://schemas.openxmlformats.org/drawingml/2006/main" xmlns:r="http://schemas.openxmlformats.org/officeDocument/2006/relationships" xmlns:p="http://schemas.openxmlformats.org/presentationml/2006/main">
  <p:tag name="NUM" val="3"/>
</p:tagLst>
</file>

<file path=ppt/tags/tag76.xml><?xml version="1.0" encoding="utf-8"?>
<p:tagLst xmlns:a="http://schemas.openxmlformats.org/drawingml/2006/main" xmlns:r="http://schemas.openxmlformats.org/officeDocument/2006/relationships" xmlns:p="http://schemas.openxmlformats.org/presentationml/2006/main">
  <p:tag name="NUM" val="4"/>
</p:tagLst>
</file>

<file path=ppt/tags/tag77.xml><?xml version="1.0" encoding="utf-8"?>
<p:tagLst xmlns:a="http://schemas.openxmlformats.org/drawingml/2006/main" xmlns:r="http://schemas.openxmlformats.org/officeDocument/2006/relationships" xmlns:p="http://schemas.openxmlformats.org/presentationml/2006/main">
  <p:tag name="NUM" val="5"/>
</p:tagLst>
</file>

<file path=ppt/tags/tag78.xml><?xml version="1.0" encoding="utf-8"?>
<p:tagLst xmlns:a="http://schemas.openxmlformats.org/drawingml/2006/main" xmlns:r="http://schemas.openxmlformats.org/officeDocument/2006/relationships" xmlns:p="http://schemas.openxmlformats.org/presentationml/2006/main">
  <p:tag name="NUM" val="6"/>
</p:tagLst>
</file>

<file path=ppt/tags/tag79.xml><?xml version="1.0" encoding="utf-8"?>
<p:tagLst xmlns:a="http://schemas.openxmlformats.org/drawingml/2006/main" xmlns:r="http://schemas.openxmlformats.org/officeDocument/2006/relationships" xmlns:p="http://schemas.openxmlformats.org/presentationml/2006/main">
  <p:tag name="NUM" val="7"/>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80.xml><?xml version="1.0" encoding="utf-8"?>
<p:tagLst xmlns:a="http://schemas.openxmlformats.org/drawingml/2006/main" xmlns:r="http://schemas.openxmlformats.org/officeDocument/2006/relationships" xmlns:p="http://schemas.openxmlformats.org/presentationml/2006/main">
  <p:tag name="NUM" val="1"/>
</p:tagLst>
</file>

<file path=ppt/tags/tag81.xml><?xml version="1.0" encoding="utf-8"?>
<p:tagLst xmlns:a="http://schemas.openxmlformats.org/drawingml/2006/main" xmlns:r="http://schemas.openxmlformats.org/officeDocument/2006/relationships" xmlns:p="http://schemas.openxmlformats.org/presentationml/2006/main">
  <p:tag name="NUM" val="2"/>
</p:tagLst>
</file>

<file path=ppt/tags/tag82.xml><?xml version="1.0" encoding="utf-8"?>
<p:tagLst xmlns:a="http://schemas.openxmlformats.org/drawingml/2006/main" xmlns:r="http://schemas.openxmlformats.org/officeDocument/2006/relationships" xmlns:p="http://schemas.openxmlformats.org/presentationml/2006/main">
  <p:tag name="NUM" val="3"/>
</p:tagLst>
</file>

<file path=ppt/tags/tag83.xml><?xml version="1.0" encoding="utf-8"?>
<p:tagLst xmlns:a="http://schemas.openxmlformats.org/drawingml/2006/main" xmlns:r="http://schemas.openxmlformats.org/officeDocument/2006/relationships" xmlns:p="http://schemas.openxmlformats.org/presentationml/2006/main">
  <p:tag name="NUM" val="4"/>
</p:tagLst>
</file>

<file path=ppt/tags/tag84.xml><?xml version="1.0" encoding="utf-8"?>
<p:tagLst xmlns:a="http://schemas.openxmlformats.org/drawingml/2006/main" xmlns:r="http://schemas.openxmlformats.org/officeDocument/2006/relationships" xmlns:p="http://schemas.openxmlformats.org/presentationml/2006/main">
  <p:tag name="NUM" val="5"/>
</p:tagLst>
</file>

<file path=ppt/tags/tag85.xml><?xml version="1.0" encoding="utf-8"?>
<p:tagLst xmlns:a="http://schemas.openxmlformats.org/drawingml/2006/main" xmlns:r="http://schemas.openxmlformats.org/officeDocument/2006/relationships" xmlns:p="http://schemas.openxmlformats.org/presentationml/2006/main">
  <p:tag name="NUM" val="6"/>
</p:tagLst>
</file>

<file path=ppt/tags/tag86.xml><?xml version="1.0" encoding="utf-8"?>
<p:tagLst xmlns:a="http://schemas.openxmlformats.org/drawingml/2006/main" xmlns:r="http://schemas.openxmlformats.org/officeDocument/2006/relationships" xmlns:p="http://schemas.openxmlformats.org/presentationml/2006/main">
  <p:tag name="NUM" val="7"/>
</p:tagLst>
</file>

<file path=ppt/tags/tag87.xml><?xml version="1.0" encoding="utf-8"?>
<p:tagLst xmlns:a="http://schemas.openxmlformats.org/drawingml/2006/main" xmlns:r="http://schemas.openxmlformats.org/officeDocument/2006/relationships" xmlns:p="http://schemas.openxmlformats.org/presentationml/2006/main">
  <p:tag name="NUM" val="1"/>
</p:tagLst>
</file>

<file path=ppt/tags/tag88.xml><?xml version="1.0" encoding="utf-8"?>
<p:tagLst xmlns:a="http://schemas.openxmlformats.org/drawingml/2006/main" xmlns:r="http://schemas.openxmlformats.org/officeDocument/2006/relationships" xmlns:p="http://schemas.openxmlformats.org/presentationml/2006/main">
  <p:tag name="NUM" val="2"/>
</p:tagLst>
</file>

<file path=ppt/tags/tag89.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ags/tag90.xml><?xml version="1.0" encoding="utf-8"?>
<p:tagLst xmlns:a="http://schemas.openxmlformats.org/drawingml/2006/main" xmlns:r="http://schemas.openxmlformats.org/officeDocument/2006/relationships" xmlns:p="http://schemas.openxmlformats.org/presentationml/2006/main">
  <p:tag name="NUM" val="4"/>
</p:tagLst>
</file>

<file path=ppt/tags/tag91.xml><?xml version="1.0" encoding="utf-8"?>
<p:tagLst xmlns:a="http://schemas.openxmlformats.org/drawingml/2006/main" xmlns:r="http://schemas.openxmlformats.org/officeDocument/2006/relationships" xmlns:p="http://schemas.openxmlformats.org/presentationml/2006/main">
  <p:tag name="NUM" val="5"/>
</p:tagLst>
</file>

<file path=ppt/tags/tag92.xml><?xml version="1.0" encoding="utf-8"?>
<p:tagLst xmlns:a="http://schemas.openxmlformats.org/drawingml/2006/main" xmlns:r="http://schemas.openxmlformats.org/officeDocument/2006/relationships" xmlns:p="http://schemas.openxmlformats.org/presentationml/2006/main">
  <p:tag name="NUM" val="6"/>
</p:tagLst>
</file>

<file path=ppt/tags/tag93.xml><?xml version="1.0" encoding="utf-8"?>
<p:tagLst xmlns:a="http://schemas.openxmlformats.org/drawingml/2006/main" xmlns:r="http://schemas.openxmlformats.org/officeDocument/2006/relationships" xmlns:p="http://schemas.openxmlformats.org/presentationml/2006/main">
  <p:tag name="NUM" val="7"/>
</p:tagLst>
</file>

<file path=ppt/tags/tag94.xml><?xml version="1.0" encoding="utf-8"?>
<p:tagLst xmlns:a="http://schemas.openxmlformats.org/drawingml/2006/main" xmlns:r="http://schemas.openxmlformats.org/officeDocument/2006/relationships" xmlns:p="http://schemas.openxmlformats.org/presentationml/2006/main">
  <p:tag name="NUM" val="1"/>
</p:tagLst>
</file>

<file path=ppt/tags/tag95.xml><?xml version="1.0" encoding="utf-8"?>
<p:tagLst xmlns:a="http://schemas.openxmlformats.org/drawingml/2006/main" xmlns:r="http://schemas.openxmlformats.org/officeDocument/2006/relationships" xmlns:p="http://schemas.openxmlformats.org/presentationml/2006/main">
  <p:tag name="NUM" val="2"/>
</p:tagLst>
</file>

<file path=ppt/tags/tag96.xml><?xml version="1.0" encoding="utf-8"?>
<p:tagLst xmlns:a="http://schemas.openxmlformats.org/drawingml/2006/main" xmlns:r="http://schemas.openxmlformats.org/officeDocument/2006/relationships" xmlns:p="http://schemas.openxmlformats.org/presentationml/2006/main">
  <p:tag name="NUM" val="3"/>
</p:tagLst>
</file>

<file path=ppt/tags/tag97.xml><?xml version="1.0" encoding="utf-8"?>
<p:tagLst xmlns:a="http://schemas.openxmlformats.org/drawingml/2006/main" xmlns:r="http://schemas.openxmlformats.org/officeDocument/2006/relationships" xmlns:p="http://schemas.openxmlformats.org/presentationml/2006/main">
  <p:tag name="NUM" val="4"/>
</p:tagLst>
</file>

<file path=ppt/tags/tag98.xml><?xml version="1.0" encoding="utf-8"?>
<p:tagLst xmlns:a="http://schemas.openxmlformats.org/drawingml/2006/main" xmlns:r="http://schemas.openxmlformats.org/officeDocument/2006/relationships" xmlns:p="http://schemas.openxmlformats.org/presentationml/2006/main">
  <p:tag name="NUM" val="5"/>
</p:tagLst>
</file>

<file path=ppt/tags/tag99.xml><?xml version="1.0" encoding="utf-8"?>
<p:tagLst xmlns:a="http://schemas.openxmlformats.org/drawingml/2006/main" xmlns:r="http://schemas.openxmlformats.org/officeDocument/2006/relationships" xmlns:p="http://schemas.openxmlformats.org/presentationml/2006/main">
  <p:tag name="NUM" val="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16422</TotalTime>
  <Words>2580</Words>
  <Application>Microsoft Macintosh PowerPoint</Application>
  <PresentationFormat>Widescreen</PresentationFormat>
  <Paragraphs>235</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Book Antiqua</vt:lpstr>
      <vt:lpstr>Calibri</vt:lpstr>
      <vt:lpstr>Calibri Light</vt:lpstr>
      <vt:lpstr>Gill Sans MT</vt:lpstr>
      <vt:lpstr>Maiandra GD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Duhaime;mccabea@hwcdsb.ca</dc:creator>
  <cp:lastModifiedBy>Denise Duhaime</cp:lastModifiedBy>
  <cp:revision>148</cp:revision>
  <cp:lastPrinted>2021-02-17T15:12:23Z</cp:lastPrinted>
  <dcterms:created xsi:type="dcterms:W3CDTF">2019-11-01T17:17:10Z</dcterms:created>
  <dcterms:modified xsi:type="dcterms:W3CDTF">2021-10-25T19:30:52Z</dcterms:modified>
</cp:coreProperties>
</file>