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16"/>
  </p:notesMasterIdLst>
  <p:sldIdLst>
    <p:sldId id="328" r:id="rId2"/>
    <p:sldId id="316" r:id="rId3"/>
    <p:sldId id="329" r:id="rId4"/>
    <p:sldId id="330" r:id="rId5"/>
    <p:sldId id="331" r:id="rId6"/>
    <p:sldId id="338" r:id="rId7"/>
    <p:sldId id="336" r:id="rId8"/>
    <p:sldId id="337" r:id="rId9"/>
    <p:sldId id="339" r:id="rId10"/>
    <p:sldId id="352" r:id="rId11"/>
    <p:sldId id="351" r:id="rId12"/>
    <p:sldId id="353" r:id="rId13"/>
    <p:sldId id="348" r:id="rId14"/>
    <p:sldId id="320" r:id="rId1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48"/>
    <p:restoredTop sz="57523"/>
  </p:normalViewPr>
  <p:slideViewPr>
    <p:cSldViewPr snapToGrid="0" snapToObjects="1">
      <p:cViewPr varScale="1">
        <p:scale>
          <a:sx n="72" d="100"/>
          <a:sy n="72" d="100"/>
        </p:scale>
        <p:origin x="1656"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image" Target="../media/image4.gif"/><Relationship Id="rId5" Type="http://schemas.openxmlformats.org/officeDocument/2006/relationships/image" Target="../media/image8.png"/><Relationship Id="rId4" Type="http://schemas.openxmlformats.org/officeDocument/2006/relationships/image" Target="../media/image7.jpeg"/></Relationships>
</file>

<file path=ppt/diagrams/_rels/drawing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image" Target="../media/image4.gif"/><Relationship Id="rId5" Type="http://schemas.openxmlformats.org/officeDocument/2006/relationships/image" Target="../media/image8.png"/><Relationship Id="rId4" Type="http://schemas.openxmlformats.org/officeDocument/2006/relationships/image" Target="../media/image7.jpe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A38D62F-3FC0-4C64-8040-D1BEA7B40347}" type="doc">
      <dgm:prSet loTypeId="urn:microsoft.com/office/officeart/2005/8/layout/hList7" loCatId="picture" qsTypeId="urn:microsoft.com/office/officeart/2005/8/quickstyle/simple1" qsCatId="simple" csTypeId="urn:microsoft.com/office/officeart/2005/8/colors/colorful5" csCatId="colorful" phldr="1"/>
      <dgm:spPr/>
      <dgm:t>
        <a:bodyPr/>
        <a:lstStyle/>
        <a:p>
          <a:endParaRPr lang="en-CA"/>
        </a:p>
      </dgm:t>
    </dgm:pt>
    <dgm:pt modelId="{081BB62B-8591-4FF1-9B3A-F6893EAC81CA}">
      <dgm:prSet phldrT="[Text]" custT="1"/>
      <dgm:spPr>
        <a:solidFill>
          <a:srgbClr val="0070C0"/>
        </a:solidFill>
      </dgm:spPr>
      <dgm:t>
        <a:bodyPr/>
        <a:lstStyle/>
        <a:p>
          <a:pPr algn="ctr"/>
          <a:r>
            <a:rPr lang="en-CA" sz="2000" dirty="0">
              <a:solidFill>
                <a:schemeClr val="bg1"/>
              </a:solidFill>
            </a:rPr>
            <a:t>Setting Direction</a:t>
          </a:r>
        </a:p>
      </dgm:t>
    </dgm:pt>
    <dgm:pt modelId="{86EEDB01-D9A3-4277-83C9-9BE86EAAFD54}" type="parTrans" cxnId="{8CA80183-CC6E-4073-93BC-6EBF08BB79D0}">
      <dgm:prSet/>
      <dgm:spPr/>
      <dgm:t>
        <a:bodyPr/>
        <a:lstStyle/>
        <a:p>
          <a:endParaRPr lang="en-CA"/>
        </a:p>
      </dgm:t>
    </dgm:pt>
    <dgm:pt modelId="{F811F0F2-BFB3-4865-8408-1CA1CC404E0D}" type="sibTrans" cxnId="{8CA80183-CC6E-4073-93BC-6EBF08BB79D0}">
      <dgm:prSet/>
      <dgm:spPr/>
      <dgm:t>
        <a:bodyPr/>
        <a:lstStyle/>
        <a:p>
          <a:endParaRPr lang="en-CA"/>
        </a:p>
      </dgm:t>
    </dgm:pt>
    <dgm:pt modelId="{D9B04E89-FEFA-4DAF-81E7-90CFFC6386C4}">
      <dgm:prSet phldrT="[Text]" custT="1"/>
      <dgm:spPr>
        <a:solidFill>
          <a:srgbClr val="0070C0"/>
        </a:solidFill>
      </dgm:spPr>
      <dgm:t>
        <a:bodyPr/>
        <a:lstStyle/>
        <a:p>
          <a:pPr algn="ctr"/>
          <a:r>
            <a:rPr lang="en-CA" sz="1800" dirty="0">
              <a:solidFill>
                <a:schemeClr val="bg1"/>
              </a:solidFill>
            </a:rPr>
            <a:t>Building Relationships and Developing People</a:t>
          </a:r>
        </a:p>
      </dgm:t>
    </dgm:pt>
    <dgm:pt modelId="{4DBDB4ED-C6C0-4418-9A66-DBD9553983E0}" type="parTrans" cxnId="{5D99CC65-BB30-404F-ACFF-046624E53DD0}">
      <dgm:prSet/>
      <dgm:spPr/>
      <dgm:t>
        <a:bodyPr/>
        <a:lstStyle/>
        <a:p>
          <a:endParaRPr lang="en-CA"/>
        </a:p>
      </dgm:t>
    </dgm:pt>
    <dgm:pt modelId="{4FF9D28F-E525-4302-9EA6-95780F7DF4B2}" type="sibTrans" cxnId="{5D99CC65-BB30-404F-ACFF-046624E53DD0}">
      <dgm:prSet/>
      <dgm:spPr/>
      <dgm:t>
        <a:bodyPr/>
        <a:lstStyle/>
        <a:p>
          <a:endParaRPr lang="en-CA"/>
        </a:p>
      </dgm:t>
    </dgm:pt>
    <dgm:pt modelId="{9A37A926-8E90-4003-992B-AA81C1035B92}">
      <dgm:prSet phldrT="[Text]" custT="1"/>
      <dgm:spPr>
        <a:solidFill>
          <a:srgbClr val="0070C0"/>
        </a:solidFill>
      </dgm:spPr>
      <dgm:t>
        <a:bodyPr/>
        <a:lstStyle/>
        <a:p>
          <a:pPr algn="ctr"/>
          <a:r>
            <a:rPr lang="en-CA" sz="1800" dirty="0">
              <a:solidFill>
                <a:schemeClr val="bg1"/>
              </a:solidFill>
            </a:rPr>
            <a:t>Strengthening the Organization to Support Desired Practices</a:t>
          </a:r>
        </a:p>
      </dgm:t>
    </dgm:pt>
    <dgm:pt modelId="{FE5E8EAE-F895-4368-8CBA-F7DE7DF25C70}" type="parTrans" cxnId="{EFDC37B2-4DC0-47A3-B973-C362C2FC0483}">
      <dgm:prSet/>
      <dgm:spPr/>
      <dgm:t>
        <a:bodyPr/>
        <a:lstStyle/>
        <a:p>
          <a:endParaRPr lang="en-CA"/>
        </a:p>
      </dgm:t>
    </dgm:pt>
    <dgm:pt modelId="{B5CFC9EE-98F9-4C54-BC14-75CA6ED04BE2}" type="sibTrans" cxnId="{EFDC37B2-4DC0-47A3-B973-C362C2FC0483}">
      <dgm:prSet/>
      <dgm:spPr/>
      <dgm:t>
        <a:bodyPr/>
        <a:lstStyle/>
        <a:p>
          <a:endParaRPr lang="en-CA"/>
        </a:p>
      </dgm:t>
    </dgm:pt>
    <dgm:pt modelId="{9F979954-EB1B-4B27-B045-9F1B3658A608}">
      <dgm:prSet custT="1"/>
      <dgm:spPr>
        <a:solidFill>
          <a:srgbClr val="0070C0"/>
        </a:solidFill>
      </dgm:spPr>
      <dgm:t>
        <a:bodyPr/>
        <a:lstStyle/>
        <a:p>
          <a:r>
            <a:rPr lang="en-CA" sz="1800" b="1" dirty="0">
              <a:solidFill>
                <a:schemeClr val="bg1"/>
              </a:solidFill>
            </a:rPr>
            <a:t>Improving the Instructional Program</a:t>
          </a:r>
        </a:p>
      </dgm:t>
    </dgm:pt>
    <dgm:pt modelId="{F81EE060-BDD3-4CC7-BD36-EAD6E1D5BFE4}" type="parTrans" cxnId="{5DFFCECC-2BEA-44BE-A2F2-25725183FFB5}">
      <dgm:prSet/>
      <dgm:spPr/>
      <dgm:t>
        <a:bodyPr/>
        <a:lstStyle/>
        <a:p>
          <a:endParaRPr lang="en-CA"/>
        </a:p>
      </dgm:t>
    </dgm:pt>
    <dgm:pt modelId="{A667E0DF-AF48-4987-90A3-1490DDA72AE9}" type="sibTrans" cxnId="{5DFFCECC-2BEA-44BE-A2F2-25725183FFB5}">
      <dgm:prSet/>
      <dgm:spPr/>
      <dgm:t>
        <a:bodyPr/>
        <a:lstStyle/>
        <a:p>
          <a:endParaRPr lang="en-CA"/>
        </a:p>
      </dgm:t>
    </dgm:pt>
    <dgm:pt modelId="{3FE4391F-AB52-40EE-A47E-672B160FC3D4}">
      <dgm:prSet/>
      <dgm:spPr>
        <a:solidFill>
          <a:srgbClr val="0070C0"/>
        </a:solidFill>
      </dgm:spPr>
      <dgm:t>
        <a:bodyPr/>
        <a:lstStyle/>
        <a:p>
          <a:r>
            <a:rPr lang="en-CA" b="1" u="none" dirty="0">
              <a:solidFill>
                <a:schemeClr val="bg1"/>
              </a:solidFill>
            </a:rPr>
            <a:t>Securing Accountability</a:t>
          </a:r>
        </a:p>
      </dgm:t>
    </dgm:pt>
    <dgm:pt modelId="{6E8D0762-FEB1-4497-9399-30403CCBEFF9}" type="parTrans" cxnId="{38D62493-76F1-42E4-85CF-660CA1562D57}">
      <dgm:prSet/>
      <dgm:spPr/>
      <dgm:t>
        <a:bodyPr/>
        <a:lstStyle/>
        <a:p>
          <a:endParaRPr lang="en-CA"/>
        </a:p>
      </dgm:t>
    </dgm:pt>
    <dgm:pt modelId="{146A7386-14C0-4F56-A017-E448E756A3B5}" type="sibTrans" cxnId="{38D62493-76F1-42E4-85CF-660CA1562D57}">
      <dgm:prSet/>
      <dgm:spPr/>
      <dgm:t>
        <a:bodyPr/>
        <a:lstStyle/>
        <a:p>
          <a:endParaRPr lang="en-CA"/>
        </a:p>
      </dgm:t>
    </dgm:pt>
    <dgm:pt modelId="{96DED7AB-4615-482D-88A9-DB32B778C05A}" type="pres">
      <dgm:prSet presAssocID="{8A38D62F-3FC0-4C64-8040-D1BEA7B40347}" presName="Name0" presStyleCnt="0">
        <dgm:presLayoutVars>
          <dgm:dir/>
          <dgm:resizeHandles val="exact"/>
        </dgm:presLayoutVars>
      </dgm:prSet>
      <dgm:spPr/>
    </dgm:pt>
    <dgm:pt modelId="{1FE57883-8788-4F86-9709-D82DEAD5E623}" type="pres">
      <dgm:prSet presAssocID="{8A38D62F-3FC0-4C64-8040-D1BEA7B40347}" presName="fgShape" presStyleLbl="fgShp" presStyleIdx="0" presStyleCnt="1" custLinFactNeighborX="-529" custLinFactNeighborY="-4476"/>
      <dgm:spPr/>
    </dgm:pt>
    <dgm:pt modelId="{7CE1D982-D0B3-42F1-9D7C-557ACBC558C2}" type="pres">
      <dgm:prSet presAssocID="{8A38D62F-3FC0-4C64-8040-D1BEA7B40347}" presName="linComp" presStyleCnt="0"/>
      <dgm:spPr/>
    </dgm:pt>
    <dgm:pt modelId="{CF0CD1A4-E6B1-432A-A1F9-63F05F5B943D}" type="pres">
      <dgm:prSet presAssocID="{081BB62B-8591-4FF1-9B3A-F6893EAC81CA}" presName="compNode" presStyleCnt="0"/>
      <dgm:spPr/>
    </dgm:pt>
    <dgm:pt modelId="{3B35072E-FC76-478F-B36E-75B17B857FB7}" type="pres">
      <dgm:prSet presAssocID="{081BB62B-8591-4FF1-9B3A-F6893EAC81CA}" presName="bkgdShape" presStyleLbl="node1" presStyleIdx="0" presStyleCnt="5" custLinFactNeighborY="-478"/>
      <dgm:spPr/>
    </dgm:pt>
    <dgm:pt modelId="{CEC31380-02EE-461D-8D09-98A192E44E00}" type="pres">
      <dgm:prSet presAssocID="{081BB62B-8591-4FF1-9B3A-F6893EAC81CA}" presName="nodeTx" presStyleLbl="node1" presStyleIdx="0" presStyleCnt="5">
        <dgm:presLayoutVars>
          <dgm:bulletEnabled val="1"/>
        </dgm:presLayoutVars>
      </dgm:prSet>
      <dgm:spPr/>
    </dgm:pt>
    <dgm:pt modelId="{448D0A32-BA6E-4575-BB21-67BE129CDC50}" type="pres">
      <dgm:prSet presAssocID="{081BB62B-8591-4FF1-9B3A-F6893EAC81CA}" presName="invisiNode" presStyleLbl="node1" presStyleIdx="0" presStyleCnt="5"/>
      <dgm:spPr/>
    </dgm:pt>
    <dgm:pt modelId="{E7E644B4-87BD-4C1D-BBF2-03767A7EC1B3}" type="pres">
      <dgm:prSet presAssocID="{081BB62B-8591-4FF1-9B3A-F6893EAC81CA}" presName="imagNode" presStyleLbl="fgImgPlace1" presStyleIdx="0" presStyleCnt="5"/>
      <dgm:spPr>
        <a:blipFill>
          <a:blip xmlns:r="http://schemas.openxmlformats.org/officeDocument/2006/relationships" r:embed="rId1">
            <a:extLst>
              <a:ext uri="{28A0092B-C50C-407E-A947-70E740481C1C}">
                <a14:useLocalDpi xmlns:a14="http://schemas.microsoft.com/office/drawing/2010/main" val="0"/>
              </a:ext>
            </a:extLst>
          </a:blip>
          <a:srcRect/>
          <a:stretch>
            <a:fillRect l="-3000" r="-3000"/>
          </a:stretch>
        </a:blipFill>
      </dgm:spPr>
    </dgm:pt>
    <dgm:pt modelId="{68B0AF5B-00A1-4C5D-BF3E-644CB4E841A3}" type="pres">
      <dgm:prSet presAssocID="{F811F0F2-BFB3-4865-8408-1CA1CC404E0D}" presName="sibTrans" presStyleLbl="sibTrans2D1" presStyleIdx="0" presStyleCnt="0"/>
      <dgm:spPr/>
    </dgm:pt>
    <dgm:pt modelId="{65A5281D-2B88-4737-9884-9E5DB27D7673}" type="pres">
      <dgm:prSet presAssocID="{D9B04E89-FEFA-4DAF-81E7-90CFFC6386C4}" presName="compNode" presStyleCnt="0"/>
      <dgm:spPr/>
    </dgm:pt>
    <dgm:pt modelId="{02A1E2E8-AC45-4C27-AFE8-71D3DC0E630F}" type="pres">
      <dgm:prSet presAssocID="{D9B04E89-FEFA-4DAF-81E7-90CFFC6386C4}" presName="bkgdShape" presStyleLbl="node1" presStyleIdx="1" presStyleCnt="5"/>
      <dgm:spPr/>
    </dgm:pt>
    <dgm:pt modelId="{8A9A47E6-1D16-4062-B04F-4A8121330493}" type="pres">
      <dgm:prSet presAssocID="{D9B04E89-FEFA-4DAF-81E7-90CFFC6386C4}" presName="nodeTx" presStyleLbl="node1" presStyleIdx="1" presStyleCnt="5">
        <dgm:presLayoutVars>
          <dgm:bulletEnabled val="1"/>
        </dgm:presLayoutVars>
      </dgm:prSet>
      <dgm:spPr/>
    </dgm:pt>
    <dgm:pt modelId="{4EC20DA6-4BF7-4565-9672-B3685F109B3F}" type="pres">
      <dgm:prSet presAssocID="{D9B04E89-FEFA-4DAF-81E7-90CFFC6386C4}" presName="invisiNode" presStyleLbl="node1" presStyleIdx="1" presStyleCnt="5"/>
      <dgm:spPr/>
    </dgm:pt>
    <dgm:pt modelId="{B120D894-D854-4D7C-AA32-0B4A51758315}" type="pres">
      <dgm:prSet presAssocID="{D9B04E89-FEFA-4DAF-81E7-90CFFC6386C4}" presName="imagNode" presStyleLbl="fgImgPlace1" presStyleIdx="1" presStyleCnt="5"/>
      <dgm:spPr>
        <a:blipFill>
          <a:blip xmlns:r="http://schemas.openxmlformats.org/officeDocument/2006/relationships" r:embed="rId2">
            <a:extLst>
              <a:ext uri="{28A0092B-C50C-407E-A947-70E740481C1C}">
                <a14:useLocalDpi xmlns:a14="http://schemas.microsoft.com/office/drawing/2010/main" val="0"/>
              </a:ext>
            </a:extLst>
          </a:blip>
          <a:srcRect/>
          <a:stretch>
            <a:fillRect l="-44000" r="-44000"/>
          </a:stretch>
        </a:blipFill>
      </dgm:spPr>
    </dgm:pt>
    <dgm:pt modelId="{00FF85D8-6E19-4299-8657-00A227144624}" type="pres">
      <dgm:prSet presAssocID="{4FF9D28F-E525-4302-9EA6-95780F7DF4B2}" presName="sibTrans" presStyleLbl="sibTrans2D1" presStyleIdx="0" presStyleCnt="0"/>
      <dgm:spPr/>
    </dgm:pt>
    <dgm:pt modelId="{8CE4DD4D-D0C9-4A3E-944A-BD49ABCB2D57}" type="pres">
      <dgm:prSet presAssocID="{9A37A926-8E90-4003-992B-AA81C1035B92}" presName="compNode" presStyleCnt="0"/>
      <dgm:spPr/>
    </dgm:pt>
    <dgm:pt modelId="{996D75E2-27FC-4A7F-B5B7-A01FC9F05A13}" type="pres">
      <dgm:prSet presAssocID="{9A37A926-8E90-4003-992B-AA81C1035B92}" presName="bkgdShape" presStyleLbl="node1" presStyleIdx="2" presStyleCnt="5"/>
      <dgm:spPr/>
    </dgm:pt>
    <dgm:pt modelId="{CD4A19F7-F698-435D-88F0-4E9F76B6DB46}" type="pres">
      <dgm:prSet presAssocID="{9A37A926-8E90-4003-992B-AA81C1035B92}" presName="nodeTx" presStyleLbl="node1" presStyleIdx="2" presStyleCnt="5">
        <dgm:presLayoutVars>
          <dgm:bulletEnabled val="1"/>
        </dgm:presLayoutVars>
      </dgm:prSet>
      <dgm:spPr/>
    </dgm:pt>
    <dgm:pt modelId="{B7D5A844-E6FE-45CC-960C-6E886D04FC16}" type="pres">
      <dgm:prSet presAssocID="{9A37A926-8E90-4003-992B-AA81C1035B92}" presName="invisiNode" presStyleLbl="node1" presStyleIdx="2" presStyleCnt="5"/>
      <dgm:spPr/>
    </dgm:pt>
    <dgm:pt modelId="{1A3EF539-A3FF-4E20-A5F4-C08730C5884B}" type="pres">
      <dgm:prSet presAssocID="{9A37A926-8E90-4003-992B-AA81C1035B92}" presName="imagNode" presStyleLbl="fgImgPlace1" presStyleIdx="2" presStyleCnt="5"/>
      <dgm:spPr>
        <a:blipFill>
          <a:blip xmlns:r="http://schemas.openxmlformats.org/officeDocument/2006/relationships" r:embed="rId3" cstate="email">
            <a:extLst>
              <a:ext uri="{28A0092B-C50C-407E-A947-70E740481C1C}">
                <a14:useLocalDpi xmlns:a14="http://schemas.microsoft.com/office/drawing/2010/main" val="0"/>
              </a:ext>
            </a:extLst>
          </a:blip>
          <a:srcRect/>
          <a:stretch>
            <a:fillRect/>
          </a:stretch>
        </a:blipFill>
      </dgm:spPr>
    </dgm:pt>
    <dgm:pt modelId="{6F8B87DE-665D-465B-9914-2BA7C6FB7CAC}" type="pres">
      <dgm:prSet presAssocID="{B5CFC9EE-98F9-4C54-BC14-75CA6ED04BE2}" presName="sibTrans" presStyleLbl="sibTrans2D1" presStyleIdx="0" presStyleCnt="0"/>
      <dgm:spPr/>
    </dgm:pt>
    <dgm:pt modelId="{B96C8262-49DA-47B5-A80A-71D6DC531689}" type="pres">
      <dgm:prSet presAssocID="{9F979954-EB1B-4B27-B045-9F1B3658A608}" presName="compNode" presStyleCnt="0"/>
      <dgm:spPr/>
    </dgm:pt>
    <dgm:pt modelId="{1AFA6FC9-61FE-4879-BC1C-31FB74A02B56}" type="pres">
      <dgm:prSet presAssocID="{9F979954-EB1B-4B27-B045-9F1B3658A608}" presName="bkgdShape" presStyleLbl="node1" presStyleIdx="3" presStyleCnt="5"/>
      <dgm:spPr/>
    </dgm:pt>
    <dgm:pt modelId="{1E5AD8F2-F250-42A3-B3F1-06A80058759D}" type="pres">
      <dgm:prSet presAssocID="{9F979954-EB1B-4B27-B045-9F1B3658A608}" presName="nodeTx" presStyleLbl="node1" presStyleIdx="3" presStyleCnt="5">
        <dgm:presLayoutVars>
          <dgm:bulletEnabled val="1"/>
        </dgm:presLayoutVars>
      </dgm:prSet>
      <dgm:spPr/>
    </dgm:pt>
    <dgm:pt modelId="{9402627D-2F13-40EB-817D-25757C5AFE67}" type="pres">
      <dgm:prSet presAssocID="{9F979954-EB1B-4B27-B045-9F1B3658A608}" presName="invisiNode" presStyleLbl="node1" presStyleIdx="3" presStyleCnt="5"/>
      <dgm:spPr/>
    </dgm:pt>
    <dgm:pt modelId="{4C52F7EC-4AE9-4D1D-A4CB-A6DDA0A11763}" type="pres">
      <dgm:prSet presAssocID="{9F979954-EB1B-4B27-B045-9F1B3658A608}" presName="imagNode" presStyleLbl="fgImgPlace1" presStyleIdx="3" presStyleCnt="5"/>
      <dgm:spPr>
        <a:blipFill>
          <a:blip xmlns:r="http://schemas.openxmlformats.org/officeDocument/2006/relationships" r:embed="rId4" cstate="email">
            <a:extLst>
              <a:ext uri="{28A0092B-C50C-407E-A947-70E740481C1C}">
                <a14:useLocalDpi xmlns:a14="http://schemas.microsoft.com/office/drawing/2010/main" val="0"/>
              </a:ext>
            </a:extLst>
          </a:blip>
          <a:srcRect/>
          <a:stretch>
            <a:fillRect/>
          </a:stretch>
        </a:blipFill>
      </dgm:spPr>
    </dgm:pt>
    <dgm:pt modelId="{A78EB46E-FAFC-43E4-A028-CC95ED186EC8}" type="pres">
      <dgm:prSet presAssocID="{A667E0DF-AF48-4987-90A3-1490DDA72AE9}" presName="sibTrans" presStyleLbl="sibTrans2D1" presStyleIdx="0" presStyleCnt="0"/>
      <dgm:spPr/>
    </dgm:pt>
    <dgm:pt modelId="{877DDB0E-B2DC-4E50-98DD-D5835625170D}" type="pres">
      <dgm:prSet presAssocID="{3FE4391F-AB52-40EE-A47E-672B160FC3D4}" presName="compNode" presStyleCnt="0"/>
      <dgm:spPr/>
    </dgm:pt>
    <dgm:pt modelId="{F8843291-1F1D-4B2A-BAE4-7D89EFF11962}" type="pres">
      <dgm:prSet presAssocID="{3FE4391F-AB52-40EE-A47E-672B160FC3D4}" presName="bkgdShape" presStyleLbl="node1" presStyleIdx="4" presStyleCnt="5"/>
      <dgm:spPr/>
    </dgm:pt>
    <dgm:pt modelId="{24324236-9C5D-4792-A716-EE5D586417C9}" type="pres">
      <dgm:prSet presAssocID="{3FE4391F-AB52-40EE-A47E-672B160FC3D4}" presName="nodeTx" presStyleLbl="node1" presStyleIdx="4" presStyleCnt="5">
        <dgm:presLayoutVars>
          <dgm:bulletEnabled val="1"/>
        </dgm:presLayoutVars>
      </dgm:prSet>
      <dgm:spPr/>
    </dgm:pt>
    <dgm:pt modelId="{98F01363-2DAF-4DEB-A6B5-037D4953062D}" type="pres">
      <dgm:prSet presAssocID="{3FE4391F-AB52-40EE-A47E-672B160FC3D4}" presName="invisiNode" presStyleLbl="node1" presStyleIdx="4" presStyleCnt="5"/>
      <dgm:spPr/>
    </dgm:pt>
    <dgm:pt modelId="{D489D3E3-EDB3-4313-938E-7ABE4C864084}" type="pres">
      <dgm:prSet presAssocID="{3FE4391F-AB52-40EE-A47E-672B160FC3D4}" presName="imagNode" presStyleLbl="fgImgPlace1" presStyleIdx="4" presStyleCnt="5"/>
      <dgm:spPr>
        <a:blipFill>
          <a:blip xmlns:r="http://schemas.openxmlformats.org/officeDocument/2006/relationships" r:embed="rId5" cstate="email">
            <a:extLst>
              <a:ext uri="{28A0092B-C50C-407E-A947-70E740481C1C}">
                <a14:useLocalDpi xmlns:a14="http://schemas.microsoft.com/office/drawing/2010/main" val="0"/>
              </a:ext>
            </a:extLst>
          </a:blip>
          <a:srcRect/>
          <a:stretch>
            <a:fillRect/>
          </a:stretch>
        </a:blipFill>
      </dgm:spPr>
    </dgm:pt>
  </dgm:ptLst>
  <dgm:cxnLst>
    <dgm:cxn modelId="{BAD24F08-487D-46F5-97B2-C02B2B7A641C}" type="presOf" srcId="{4FF9D28F-E525-4302-9EA6-95780F7DF4B2}" destId="{00FF85D8-6E19-4299-8657-00A227144624}" srcOrd="0" destOrd="0" presId="urn:microsoft.com/office/officeart/2005/8/layout/hList7"/>
    <dgm:cxn modelId="{D7A4C220-FC16-4BCC-846E-F65B59307FD3}" type="presOf" srcId="{8A38D62F-3FC0-4C64-8040-D1BEA7B40347}" destId="{96DED7AB-4615-482D-88A9-DB32B778C05A}" srcOrd="0" destOrd="0" presId="urn:microsoft.com/office/officeart/2005/8/layout/hList7"/>
    <dgm:cxn modelId="{28A73422-F15C-4A7D-B51B-AFB359DB37D0}" type="presOf" srcId="{081BB62B-8591-4FF1-9B3A-F6893EAC81CA}" destId="{CEC31380-02EE-461D-8D09-98A192E44E00}" srcOrd="1" destOrd="0" presId="urn:microsoft.com/office/officeart/2005/8/layout/hList7"/>
    <dgm:cxn modelId="{B55EF728-5970-4484-BF38-5354FB3FE9D5}" type="presOf" srcId="{A667E0DF-AF48-4987-90A3-1490DDA72AE9}" destId="{A78EB46E-FAFC-43E4-A028-CC95ED186EC8}" srcOrd="0" destOrd="0" presId="urn:microsoft.com/office/officeart/2005/8/layout/hList7"/>
    <dgm:cxn modelId="{5A0DFA46-C0CF-4127-B7F2-EAB326B474E5}" type="presOf" srcId="{9F979954-EB1B-4B27-B045-9F1B3658A608}" destId="{1E5AD8F2-F250-42A3-B3F1-06A80058759D}" srcOrd="1" destOrd="0" presId="urn:microsoft.com/office/officeart/2005/8/layout/hList7"/>
    <dgm:cxn modelId="{9EB59149-512E-4F98-8F1F-E914CC47EFB1}" type="presOf" srcId="{F811F0F2-BFB3-4865-8408-1CA1CC404E0D}" destId="{68B0AF5B-00A1-4C5D-BF3E-644CB4E841A3}" srcOrd="0" destOrd="0" presId="urn:microsoft.com/office/officeart/2005/8/layout/hList7"/>
    <dgm:cxn modelId="{BA678F5F-46A8-4D05-98AE-8D6956D688F0}" type="presOf" srcId="{9F979954-EB1B-4B27-B045-9F1B3658A608}" destId="{1AFA6FC9-61FE-4879-BC1C-31FB74A02B56}" srcOrd="0" destOrd="0" presId="urn:microsoft.com/office/officeart/2005/8/layout/hList7"/>
    <dgm:cxn modelId="{5D99CC65-BB30-404F-ACFF-046624E53DD0}" srcId="{8A38D62F-3FC0-4C64-8040-D1BEA7B40347}" destId="{D9B04E89-FEFA-4DAF-81E7-90CFFC6386C4}" srcOrd="1" destOrd="0" parTransId="{4DBDB4ED-C6C0-4418-9A66-DBD9553983E0}" sibTransId="{4FF9D28F-E525-4302-9EA6-95780F7DF4B2}"/>
    <dgm:cxn modelId="{C3CEC06B-8E7A-45C3-ABC9-EEE86A371C65}" type="presOf" srcId="{081BB62B-8591-4FF1-9B3A-F6893EAC81CA}" destId="{3B35072E-FC76-478F-B36E-75B17B857FB7}" srcOrd="0" destOrd="0" presId="urn:microsoft.com/office/officeart/2005/8/layout/hList7"/>
    <dgm:cxn modelId="{8CA80183-CC6E-4073-93BC-6EBF08BB79D0}" srcId="{8A38D62F-3FC0-4C64-8040-D1BEA7B40347}" destId="{081BB62B-8591-4FF1-9B3A-F6893EAC81CA}" srcOrd="0" destOrd="0" parTransId="{86EEDB01-D9A3-4277-83C9-9BE86EAAFD54}" sibTransId="{F811F0F2-BFB3-4865-8408-1CA1CC404E0D}"/>
    <dgm:cxn modelId="{38D62493-76F1-42E4-85CF-660CA1562D57}" srcId="{8A38D62F-3FC0-4C64-8040-D1BEA7B40347}" destId="{3FE4391F-AB52-40EE-A47E-672B160FC3D4}" srcOrd="4" destOrd="0" parTransId="{6E8D0762-FEB1-4497-9399-30403CCBEFF9}" sibTransId="{146A7386-14C0-4F56-A017-E448E756A3B5}"/>
    <dgm:cxn modelId="{829A3F9A-9754-4B09-B702-9E12C1AE2FE0}" type="presOf" srcId="{3FE4391F-AB52-40EE-A47E-672B160FC3D4}" destId="{24324236-9C5D-4792-A716-EE5D586417C9}" srcOrd="1" destOrd="0" presId="urn:microsoft.com/office/officeart/2005/8/layout/hList7"/>
    <dgm:cxn modelId="{199D4CA9-9F73-4949-ACE9-BF6F01821B29}" type="presOf" srcId="{D9B04E89-FEFA-4DAF-81E7-90CFFC6386C4}" destId="{8A9A47E6-1D16-4062-B04F-4A8121330493}" srcOrd="1" destOrd="0" presId="urn:microsoft.com/office/officeart/2005/8/layout/hList7"/>
    <dgm:cxn modelId="{DAAF41AA-71B4-419A-A4CD-05D9319F364E}" type="presOf" srcId="{9A37A926-8E90-4003-992B-AA81C1035B92}" destId="{996D75E2-27FC-4A7F-B5B7-A01FC9F05A13}" srcOrd="0" destOrd="0" presId="urn:microsoft.com/office/officeart/2005/8/layout/hList7"/>
    <dgm:cxn modelId="{EFDC37B2-4DC0-47A3-B973-C362C2FC0483}" srcId="{8A38D62F-3FC0-4C64-8040-D1BEA7B40347}" destId="{9A37A926-8E90-4003-992B-AA81C1035B92}" srcOrd="2" destOrd="0" parTransId="{FE5E8EAE-F895-4368-8CBA-F7DE7DF25C70}" sibTransId="{B5CFC9EE-98F9-4C54-BC14-75CA6ED04BE2}"/>
    <dgm:cxn modelId="{420D9AB8-1158-4ED9-8EAB-887FF50606D4}" type="presOf" srcId="{D9B04E89-FEFA-4DAF-81E7-90CFFC6386C4}" destId="{02A1E2E8-AC45-4C27-AFE8-71D3DC0E630F}" srcOrd="0" destOrd="0" presId="urn:microsoft.com/office/officeart/2005/8/layout/hList7"/>
    <dgm:cxn modelId="{5DFFCECC-2BEA-44BE-A2F2-25725183FFB5}" srcId="{8A38D62F-3FC0-4C64-8040-D1BEA7B40347}" destId="{9F979954-EB1B-4B27-B045-9F1B3658A608}" srcOrd="3" destOrd="0" parTransId="{F81EE060-BDD3-4CC7-BD36-EAD6E1D5BFE4}" sibTransId="{A667E0DF-AF48-4987-90A3-1490DDA72AE9}"/>
    <dgm:cxn modelId="{6B7894D2-3F4C-402D-909A-9CA42CCA8B51}" type="presOf" srcId="{B5CFC9EE-98F9-4C54-BC14-75CA6ED04BE2}" destId="{6F8B87DE-665D-465B-9914-2BA7C6FB7CAC}" srcOrd="0" destOrd="0" presId="urn:microsoft.com/office/officeart/2005/8/layout/hList7"/>
    <dgm:cxn modelId="{C20177E3-C16C-4F16-A2CD-B4868B4DF39C}" type="presOf" srcId="{9A37A926-8E90-4003-992B-AA81C1035B92}" destId="{CD4A19F7-F698-435D-88F0-4E9F76B6DB46}" srcOrd="1" destOrd="0" presId="urn:microsoft.com/office/officeart/2005/8/layout/hList7"/>
    <dgm:cxn modelId="{44DEDFF1-15E5-440C-823B-6BABFC86B344}" type="presOf" srcId="{3FE4391F-AB52-40EE-A47E-672B160FC3D4}" destId="{F8843291-1F1D-4B2A-BAE4-7D89EFF11962}" srcOrd="0" destOrd="0" presId="urn:microsoft.com/office/officeart/2005/8/layout/hList7"/>
    <dgm:cxn modelId="{DA2F7298-89A1-44AA-AEB5-F0035E4D60AD}" type="presParOf" srcId="{96DED7AB-4615-482D-88A9-DB32B778C05A}" destId="{1FE57883-8788-4F86-9709-D82DEAD5E623}" srcOrd="0" destOrd="0" presId="urn:microsoft.com/office/officeart/2005/8/layout/hList7"/>
    <dgm:cxn modelId="{079C0489-3B75-491F-9701-A88EDA546FF7}" type="presParOf" srcId="{96DED7AB-4615-482D-88A9-DB32B778C05A}" destId="{7CE1D982-D0B3-42F1-9D7C-557ACBC558C2}" srcOrd="1" destOrd="0" presId="urn:microsoft.com/office/officeart/2005/8/layout/hList7"/>
    <dgm:cxn modelId="{68F23075-57C2-4B55-AD06-0F16E9F3FC58}" type="presParOf" srcId="{7CE1D982-D0B3-42F1-9D7C-557ACBC558C2}" destId="{CF0CD1A4-E6B1-432A-A1F9-63F05F5B943D}" srcOrd="0" destOrd="0" presId="urn:microsoft.com/office/officeart/2005/8/layout/hList7"/>
    <dgm:cxn modelId="{D95A5425-E6AA-4307-A4EE-14E07868BD81}" type="presParOf" srcId="{CF0CD1A4-E6B1-432A-A1F9-63F05F5B943D}" destId="{3B35072E-FC76-478F-B36E-75B17B857FB7}" srcOrd="0" destOrd="0" presId="urn:microsoft.com/office/officeart/2005/8/layout/hList7"/>
    <dgm:cxn modelId="{305CC690-138C-479D-A3A8-81C014190F9E}" type="presParOf" srcId="{CF0CD1A4-E6B1-432A-A1F9-63F05F5B943D}" destId="{CEC31380-02EE-461D-8D09-98A192E44E00}" srcOrd="1" destOrd="0" presId="urn:microsoft.com/office/officeart/2005/8/layout/hList7"/>
    <dgm:cxn modelId="{AC81B51A-21A1-4594-9022-F6AD49B9C7B4}" type="presParOf" srcId="{CF0CD1A4-E6B1-432A-A1F9-63F05F5B943D}" destId="{448D0A32-BA6E-4575-BB21-67BE129CDC50}" srcOrd="2" destOrd="0" presId="urn:microsoft.com/office/officeart/2005/8/layout/hList7"/>
    <dgm:cxn modelId="{606C49EA-CBCA-49C0-AC67-4CEA72FF1967}" type="presParOf" srcId="{CF0CD1A4-E6B1-432A-A1F9-63F05F5B943D}" destId="{E7E644B4-87BD-4C1D-BBF2-03767A7EC1B3}" srcOrd="3" destOrd="0" presId="urn:microsoft.com/office/officeart/2005/8/layout/hList7"/>
    <dgm:cxn modelId="{BB0131B2-CFD3-4763-A084-96FF311748C6}" type="presParOf" srcId="{7CE1D982-D0B3-42F1-9D7C-557ACBC558C2}" destId="{68B0AF5B-00A1-4C5D-BF3E-644CB4E841A3}" srcOrd="1" destOrd="0" presId="urn:microsoft.com/office/officeart/2005/8/layout/hList7"/>
    <dgm:cxn modelId="{0C2E48B1-5508-4794-AD78-7A0F712D03B0}" type="presParOf" srcId="{7CE1D982-D0B3-42F1-9D7C-557ACBC558C2}" destId="{65A5281D-2B88-4737-9884-9E5DB27D7673}" srcOrd="2" destOrd="0" presId="urn:microsoft.com/office/officeart/2005/8/layout/hList7"/>
    <dgm:cxn modelId="{46B371A8-52C8-45EE-8932-32AFCC2F5159}" type="presParOf" srcId="{65A5281D-2B88-4737-9884-9E5DB27D7673}" destId="{02A1E2E8-AC45-4C27-AFE8-71D3DC0E630F}" srcOrd="0" destOrd="0" presId="urn:microsoft.com/office/officeart/2005/8/layout/hList7"/>
    <dgm:cxn modelId="{EEB47558-47DD-4740-8A59-2C62863FC721}" type="presParOf" srcId="{65A5281D-2B88-4737-9884-9E5DB27D7673}" destId="{8A9A47E6-1D16-4062-B04F-4A8121330493}" srcOrd="1" destOrd="0" presId="urn:microsoft.com/office/officeart/2005/8/layout/hList7"/>
    <dgm:cxn modelId="{7EE7C828-8163-432E-9475-4C89EF4B9D98}" type="presParOf" srcId="{65A5281D-2B88-4737-9884-9E5DB27D7673}" destId="{4EC20DA6-4BF7-4565-9672-B3685F109B3F}" srcOrd="2" destOrd="0" presId="urn:microsoft.com/office/officeart/2005/8/layout/hList7"/>
    <dgm:cxn modelId="{AE1D8C6A-6AA0-48AC-80A6-78E68475FF3D}" type="presParOf" srcId="{65A5281D-2B88-4737-9884-9E5DB27D7673}" destId="{B120D894-D854-4D7C-AA32-0B4A51758315}" srcOrd="3" destOrd="0" presId="urn:microsoft.com/office/officeart/2005/8/layout/hList7"/>
    <dgm:cxn modelId="{866B27EA-34D9-4A37-BDEA-D1AD9B23E046}" type="presParOf" srcId="{7CE1D982-D0B3-42F1-9D7C-557ACBC558C2}" destId="{00FF85D8-6E19-4299-8657-00A227144624}" srcOrd="3" destOrd="0" presId="urn:microsoft.com/office/officeart/2005/8/layout/hList7"/>
    <dgm:cxn modelId="{7901D698-3FD5-4BE6-93FC-B0F5946803DF}" type="presParOf" srcId="{7CE1D982-D0B3-42F1-9D7C-557ACBC558C2}" destId="{8CE4DD4D-D0C9-4A3E-944A-BD49ABCB2D57}" srcOrd="4" destOrd="0" presId="urn:microsoft.com/office/officeart/2005/8/layout/hList7"/>
    <dgm:cxn modelId="{F0B4158E-F667-49D1-BAB5-1E6F6A2BAA80}" type="presParOf" srcId="{8CE4DD4D-D0C9-4A3E-944A-BD49ABCB2D57}" destId="{996D75E2-27FC-4A7F-B5B7-A01FC9F05A13}" srcOrd="0" destOrd="0" presId="urn:microsoft.com/office/officeart/2005/8/layout/hList7"/>
    <dgm:cxn modelId="{397732CB-2238-4FA6-B0F4-025E007ABCA4}" type="presParOf" srcId="{8CE4DD4D-D0C9-4A3E-944A-BD49ABCB2D57}" destId="{CD4A19F7-F698-435D-88F0-4E9F76B6DB46}" srcOrd="1" destOrd="0" presId="urn:microsoft.com/office/officeart/2005/8/layout/hList7"/>
    <dgm:cxn modelId="{E6DD7C4F-7747-41C9-9C02-633A24595D0A}" type="presParOf" srcId="{8CE4DD4D-D0C9-4A3E-944A-BD49ABCB2D57}" destId="{B7D5A844-E6FE-45CC-960C-6E886D04FC16}" srcOrd="2" destOrd="0" presId="urn:microsoft.com/office/officeart/2005/8/layout/hList7"/>
    <dgm:cxn modelId="{7C1E47AB-CE15-4E6F-BA2F-5A85653D76A2}" type="presParOf" srcId="{8CE4DD4D-D0C9-4A3E-944A-BD49ABCB2D57}" destId="{1A3EF539-A3FF-4E20-A5F4-C08730C5884B}" srcOrd="3" destOrd="0" presId="urn:microsoft.com/office/officeart/2005/8/layout/hList7"/>
    <dgm:cxn modelId="{34E95D00-356A-4222-907A-BEA2E6627EE7}" type="presParOf" srcId="{7CE1D982-D0B3-42F1-9D7C-557ACBC558C2}" destId="{6F8B87DE-665D-465B-9914-2BA7C6FB7CAC}" srcOrd="5" destOrd="0" presId="urn:microsoft.com/office/officeart/2005/8/layout/hList7"/>
    <dgm:cxn modelId="{B8D053C8-F1CF-471E-94D3-3FA815D25577}" type="presParOf" srcId="{7CE1D982-D0B3-42F1-9D7C-557ACBC558C2}" destId="{B96C8262-49DA-47B5-A80A-71D6DC531689}" srcOrd="6" destOrd="0" presId="urn:microsoft.com/office/officeart/2005/8/layout/hList7"/>
    <dgm:cxn modelId="{804AA653-8675-4455-9D86-C29160622E63}" type="presParOf" srcId="{B96C8262-49DA-47B5-A80A-71D6DC531689}" destId="{1AFA6FC9-61FE-4879-BC1C-31FB74A02B56}" srcOrd="0" destOrd="0" presId="urn:microsoft.com/office/officeart/2005/8/layout/hList7"/>
    <dgm:cxn modelId="{2FCDD4D9-340B-4DA8-AEE1-F7DA67B4EDA4}" type="presParOf" srcId="{B96C8262-49DA-47B5-A80A-71D6DC531689}" destId="{1E5AD8F2-F250-42A3-B3F1-06A80058759D}" srcOrd="1" destOrd="0" presId="urn:microsoft.com/office/officeart/2005/8/layout/hList7"/>
    <dgm:cxn modelId="{231D508F-F5DB-44ED-A1D0-CB8B2811994C}" type="presParOf" srcId="{B96C8262-49DA-47B5-A80A-71D6DC531689}" destId="{9402627D-2F13-40EB-817D-25757C5AFE67}" srcOrd="2" destOrd="0" presId="urn:microsoft.com/office/officeart/2005/8/layout/hList7"/>
    <dgm:cxn modelId="{2A10A962-8464-4230-90B0-3DE284F48162}" type="presParOf" srcId="{B96C8262-49DA-47B5-A80A-71D6DC531689}" destId="{4C52F7EC-4AE9-4D1D-A4CB-A6DDA0A11763}" srcOrd="3" destOrd="0" presId="urn:microsoft.com/office/officeart/2005/8/layout/hList7"/>
    <dgm:cxn modelId="{BD751D93-767D-4F28-8AFC-4AAF3A8B059D}" type="presParOf" srcId="{7CE1D982-D0B3-42F1-9D7C-557ACBC558C2}" destId="{A78EB46E-FAFC-43E4-A028-CC95ED186EC8}" srcOrd="7" destOrd="0" presId="urn:microsoft.com/office/officeart/2005/8/layout/hList7"/>
    <dgm:cxn modelId="{7D2F8B4C-0E41-47FE-9AB4-B14963BF1854}" type="presParOf" srcId="{7CE1D982-D0B3-42F1-9D7C-557ACBC558C2}" destId="{877DDB0E-B2DC-4E50-98DD-D5835625170D}" srcOrd="8" destOrd="0" presId="urn:microsoft.com/office/officeart/2005/8/layout/hList7"/>
    <dgm:cxn modelId="{5A8E5746-7004-4520-96D6-138E03951355}" type="presParOf" srcId="{877DDB0E-B2DC-4E50-98DD-D5835625170D}" destId="{F8843291-1F1D-4B2A-BAE4-7D89EFF11962}" srcOrd="0" destOrd="0" presId="urn:microsoft.com/office/officeart/2005/8/layout/hList7"/>
    <dgm:cxn modelId="{8CE8D48D-23A8-4206-A6F3-3B71D7824B7C}" type="presParOf" srcId="{877DDB0E-B2DC-4E50-98DD-D5835625170D}" destId="{24324236-9C5D-4792-A716-EE5D586417C9}" srcOrd="1" destOrd="0" presId="urn:microsoft.com/office/officeart/2005/8/layout/hList7"/>
    <dgm:cxn modelId="{C7E6F746-D540-4704-AED9-AD18CC6A7EE6}" type="presParOf" srcId="{877DDB0E-B2DC-4E50-98DD-D5835625170D}" destId="{98F01363-2DAF-4DEB-A6B5-037D4953062D}" srcOrd="2" destOrd="0" presId="urn:microsoft.com/office/officeart/2005/8/layout/hList7"/>
    <dgm:cxn modelId="{B29E24F5-1ED0-449C-9718-09C7FC5B349A}" type="presParOf" srcId="{877DDB0E-B2DC-4E50-98DD-D5835625170D}" destId="{D489D3E3-EDB3-4313-938E-7ABE4C864084}" srcOrd="3" destOrd="0" presId="urn:microsoft.com/office/officeart/2005/8/layout/hList7"/>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F9F1488-8972-4590-856B-9C9E973E13A6}" type="doc">
      <dgm:prSet loTypeId="urn:microsoft.com/office/officeart/2005/8/layout/vList6" loCatId="list" qsTypeId="urn:microsoft.com/office/officeart/2005/8/quickstyle/simple1" qsCatId="simple" csTypeId="urn:microsoft.com/office/officeart/2005/8/colors/accent1_1" csCatId="accent1" phldr="1"/>
      <dgm:spPr/>
    </dgm:pt>
    <dgm:pt modelId="{20D9AD66-2764-4191-8178-778792970716}">
      <dgm:prSet phldrT="[Text]"/>
      <dgm:spPr>
        <a:solidFill>
          <a:srgbClr val="0070C0"/>
        </a:solidFill>
        <a:ln>
          <a:solidFill>
            <a:srgbClr val="7030A0"/>
          </a:solidFill>
        </a:ln>
      </dgm:spPr>
      <dgm:t>
        <a:bodyPr/>
        <a:lstStyle/>
        <a:p>
          <a:r>
            <a:rPr lang="en-CA" b="1" dirty="0">
              <a:solidFill>
                <a:schemeClr val="bg1"/>
              </a:solidFill>
            </a:rPr>
            <a:t>COGNITIVE</a:t>
          </a:r>
        </a:p>
      </dgm:t>
    </dgm:pt>
    <dgm:pt modelId="{24BCCA74-D191-48E6-97D2-44AA0F69760F}" type="parTrans" cxnId="{99825F2A-7BCE-40F8-8E8F-E2D3880302B7}">
      <dgm:prSet/>
      <dgm:spPr/>
      <dgm:t>
        <a:bodyPr/>
        <a:lstStyle/>
        <a:p>
          <a:endParaRPr lang="en-CA"/>
        </a:p>
      </dgm:t>
    </dgm:pt>
    <dgm:pt modelId="{42A1C1A5-9176-4E6F-A4FB-8FE1B7D3BE6F}" type="sibTrans" cxnId="{99825F2A-7BCE-40F8-8E8F-E2D3880302B7}">
      <dgm:prSet/>
      <dgm:spPr/>
      <dgm:t>
        <a:bodyPr/>
        <a:lstStyle/>
        <a:p>
          <a:endParaRPr lang="en-CA"/>
        </a:p>
      </dgm:t>
    </dgm:pt>
    <dgm:pt modelId="{D71FDFA7-61A6-4C94-B0DB-9F727362654D}">
      <dgm:prSet phldrT="[Text]"/>
      <dgm:spPr>
        <a:solidFill>
          <a:srgbClr val="0070C0"/>
        </a:solidFill>
        <a:ln>
          <a:solidFill>
            <a:srgbClr val="7030A0"/>
          </a:solidFill>
        </a:ln>
      </dgm:spPr>
      <dgm:t>
        <a:bodyPr/>
        <a:lstStyle/>
        <a:p>
          <a:r>
            <a:rPr lang="en-CA" b="1" dirty="0">
              <a:solidFill>
                <a:schemeClr val="bg1"/>
              </a:solidFill>
            </a:rPr>
            <a:t>SOCIAL</a:t>
          </a:r>
        </a:p>
      </dgm:t>
    </dgm:pt>
    <dgm:pt modelId="{079A8D6A-15D0-4EB4-BDB1-79FA1227CFAC}" type="parTrans" cxnId="{43E015B4-2B62-4D20-A150-7CFA744DE614}">
      <dgm:prSet/>
      <dgm:spPr/>
      <dgm:t>
        <a:bodyPr/>
        <a:lstStyle/>
        <a:p>
          <a:endParaRPr lang="en-CA"/>
        </a:p>
      </dgm:t>
    </dgm:pt>
    <dgm:pt modelId="{F081BE09-4E0A-4B6E-973D-E927F48F7668}" type="sibTrans" cxnId="{43E015B4-2B62-4D20-A150-7CFA744DE614}">
      <dgm:prSet/>
      <dgm:spPr/>
      <dgm:t>
        <a:bodyPr/>
        <a:lstStyle/>
        <a:p>
          <a:endParaRPr lang="en-CA"/>
        </a:p>
      </dgm:t>
    </dgm:pt>
    <dgm:pt modelId="{6A45A36B-01A0-4B37-B8C7-21E3336BDBBE}">
      <dgm:prSet phldrT="[Text]"/>
      <dgm:spPr>
        <a:solidFill>
          <a:srgbClr val="0070C0"/>
        </a:solidFill>
        <a:ln>
          <a:solidFill>
            <a:srgbClr val="7030A0"/>
          </a:solidFill>
        </a:ln>
      </dgm:spPr>
      <dgm:t>
        <a:bodyPr/>
        <a:lstStyle/>
        <a:p>
          <a:r>
            <a:rPr lang="en-CA" b="1" dirty="0">
              <a:solidFill>
                <a:schemeClr val="bg1"/>
              </a:solidFill>
            </a:rPr>
            <a:t>PSYCHOLOGICAL</a:t>
          </a:r>
        </a:p>
      </dgm:t>
    </dgm:pt>
    <dgm:pt modelId="{114F9BDC-C144-4A1D-A766-BF7581E9F09D}" type="parTrans" cxnId="{5F4BDB04-11DD-429E-BB69-B77A953BAE5D}">
      <dgm:prSet/>
      <dgm:spPr/>
      <dgm:t>
        <a:bodyPr/>
        <a:lstStyle/>
        <a:p>
          <a:endParaRPr lang="en-CA"/>
        </a:p>
      </dgm:t>
    </dgm:pt>
    <dgm:pt modelId="{5429BC94-F949-4653-8BBE-790E9779754E}" type="sibTrans" cxnId="{5F4BDB04-11DD-429E-BB69-B77A953BAE5D}">
      <dgm:prSet/>
      <dgm:spPr/>
      <dgm:t>
        <a:bodyPr/>
        <a:lstStyle/>
        <a:p>
          <a:endParaRPr lang="en-CA"/>
        </a:p>
      </dgm:t>
    </dgm:pt>
    <dgm:pt modelId="{EE739745-FCF3-455D-AF95-9084E767A62D}">
      <dgm:prSet custT="1"/>
      <dgm:spPr>
        <a:ln>
          <a:solidFill>
            <a:srgbClr val="7030A0">
              <a:alpha val="90000"/>
            </a:srgbClr>
          </a:solidFill>
        </a:ln>
      </dgm:spPr>
      <dgm:t>
        <a:bodyPr/>
        <a:lstStyle/>
        <a:p>
          <a:r>
            <a:rPr lang="en-CA" sz="1600" b="1" dirty="0"/>
            <a:t>Problem solving expertise</a:t>
          </a:r>
        </a:p>
      </dgm:t>
    </dgm:pt>
    <dgm:pt modelId="{89689DB2-543F-4494-A337-1D128776362A}" type="parTrans" cxnId="{551C2FDB-6E5D-4E9B-AF0B-C6EE3ED5F391}">
      <dgm:prSet/>
      <dgm:spPr/>
      <dgm:t>
        <a:bodyPr/>
        <a:lstStyle/>
        <a:p>
          <a:endParaRPr lang="en-CA"/>
        </a:p>
      </dgm:t>
    </dgm:pt>
    <dgm:pt modelId="{4DEEF5A2-22FA-4BC1-B7B5-356A06B7C481}" type="sibTrans" cxnId="{551C2FDB-6E5D-4E9B-AF0B-C6EE3ED5F391}">
      <dgm:prSet/>
      <dgm:spPr/>
      <dgm:t>
        <a:bodyPr/>
        <a:lstStyle/>
        <a:p>
          <a:endParaRPr lang="en-CA"/>
        </a:p>
      </dgm:t>
    </dgm:pt>
    <dgm:pt modelId="{4D5B39D0-279C-4C7D-94AE-21E49E90092F}">
      <dgm:prSet custT="1"/>
      <dgm:spPr>
        <a:ln>
          <a:solidFill>
            <a:srgbClr val="7030A0">
              <a:alpha val="90000"/>
            </a:srgbClr>
          </a:solidFill>
        </a:ln>
      </dgm:spPr>
      <dgm:t>
        <a:bodyPr/>
        <a:lstStyle/>
        <a:p>
          <a:r>
            <a:rPr lang="en-CA" sz="1600" b="1" dirty="0"/>
            <a:t>Knowledge of effective school and classroom practices that directly affect student learning</a:t>
          </a:r>
        </a:p>
      </dgm:t>
    </dgm:pt>
    <dgm:pt modelId="{5CB82FCB-AF50-4C8F-9D91-CB32133D3E31}" type="parTrans" cxnId="{C3E7E141-5E11-4C35-8505-331618CD5D71}">
      <dgm:prSet/>
      <dgm:spPr/>
      <dgm:t>
        <a:bodyPr/>
        <a:lstStyle/>
        <a:p>
          <a:endParaRPr lang="en-CA"/>
        </a:p>
      </dgm:t>
    </dgm:pt>
    <dgm:pt modelId="{CAA0D620-D3C1-40EE-B1AE-2FE6BF4ED176}" type="sibTrans" cxnId="{C3E7E141-5E11-4C35-8505-331618CD5D71}">
      <dgm:prSet/>
      <dgm:spPr/>
      <dgm:t>
        <a:bodyPr/>
        <a:lstStyle/>
        <a:p>
          <a:endParaRPr lang="en-CA"/>
        </a:p>
      </dgm:t>
    </dgm:pt>
    <dgm:pt modelId="{FA6FAF6E-0DFA-4EFD-840E-9C9FB32C3229}">
      <dgm:prSet custT="1"/>
      <dgm:spPr>
        <a:ln>
          <a:solidFill>
            <a:srgbClr val="7030A0">
              <a:alpha val="90000"/>
            </a:srgbClr>
          </a:solidFill>
        </a:ln>
      </dgm:spPr>
      <dgm:t>
        <a:bodyPr/>
        <a:lstStyle/>
        <a:p>
          <a:r>
            <a:rPr lang="en-CA" sz="1600" b="1" dirty="0"/>
            <a:t>Systems thinking</a:t>
          </a:r>
        </a:p>
      </dgm:t>
    </dgm:pt>
    <dgm:pt modelId="{06BE7861-0287-406D-8CC6-079D0E45C7E4}" type="parTrans" cxnId="{C11E47A5-45E8-4F4A-B975-B9DCAFFF50AE}">
      <dgm:prSet/>
      <dgm:spPr/>
      <dgm:t>
        <a:bodyPr/>
        <a:lstStyle/>
        <a:p>
          <a:endParaRPr lang="en-CA"/>
        </a:p>
      </dgm:t>
    </dgm:pt>
    <dgm:pt modelId="{FA811141-F501-4FFD-90A0-F49BF97A49AC}" type="sibTrans" cxnId="{C11E47A5-45E8-4F4A-B975-B9DCAFFF50AE}">
      <dgm:prSet/>
      <dgm:spPr/>
      <dgm:t>
        <a:bodyPr/>
        <a:lstStyle/>
        <a:p>
          <a:endParaRPr lang="en-CA"/>
        </a:p>
      </dgm:t>
    </dgm:pt>
    <dgm:pt modelId="{291B4E43-4288-431D-AE48-46023AFB286B}">
      <dgm:prSet custT="1"/>
      <dgm:spPr>
        <a:ln>
          <a:solidFill>
            <a:srgbClr val="7030A0">
              <a:alpha val="90000"/>
            </a:srgbClr>
          </a:solidFill>
        </a:ln>
      </dgm:spPr>
      <dgm:t>
        <a:bodyPr/>
        <a:lstStyle/>
        <a:p>
          <a:r>
            <a:rPr lang="en-CA" sz="1600" b="1" dirty="0"/>
            <a:t>Manage emotions</a:t>
          </a:r>
        </a:p>
      </dgm:t>
    </dgm:pt>
    <dgm:pt modelId="{EAECC3F6-F45F-49D5-88ED-BF86445A496B}" type="parTrans" cxnId="{13319901-CB1F-4219-9E1E-AA3CFBE95F54}">
      <dgm:prSet/>
      <dgm:spPr/>
      <dgm:t>
        <a:bodyPr/>
        <a:lstStyle/>
        <a:p>
          <a:endParaRPr lang="en-CA"/>
        </a:p>
      </dgm:t>
    </dgm:pt>
    <dgm:pt modelId="{28E08AE6-9358-4F1B-82C2-36AB538FD5EC}" type="sibTrans" cxnId="{13319901-CB1F-4219-9E1E-AA3CFBE95F54}">
      <dgm:prSet/>
      <dgm:spPr/>
      <dgm:t>
        <a:bodyPr/>
        <a:lstStyle/>
        <a:p>
          <a:endParaRPr lang="en-CA"/>
        </a:p>
      </dgm:t>
    </dgm:pt>
    <dgm:pt modelId="{CA6A3B13-7732-4DE4-9817-45252F90D7C5}">
      <dgm:prSet custT="1"/>
      <dgm:spPr>
        <a:ln>
          <a:solidFill>
            <a:srgbClr val="7030A0">
              <a:alpha val="90000"/>
            </a:srgbClr>
          </a:solidFill>
        </a:ln>
      </dgm:spPr>
      <dgm:t>
        <a:bodyPr/>
        <a:lstStyle/>
        <a:p>
          <a:r>
            <a:rPr lang="en-CA" sz="1600" b="1" dirty="0"/>
            <a:t>Act in emotionally appropriate ways</a:t>
          </a:r>
          <a:endParaRPr lang="en-CA" sz="800" b="1" dirty="0"/>
        </a:p>
      </dgm:t>
    </dgm:pt>
    <dgm:pt modelId="{C4A560BF-9A93-484C-B2CE-6C25F364A3D8}" type="parTrans" cxnId="{A8054863-55A0-42BA-BEF5-9DD8C0A7CF06}">
      <dgm:prSet/>
      <dgm:spPr/>
      <dgm:t>
        <a:bodyPr/>
        <a:lstStyle/>
        <a:p>
          <a:endParaRPr lang="en-CA"/>
        </a:p>
      </dgm:t>
    </dgm:pt>
    <dgm:pt modelId="{FD9B395D-10D8-4885-B130-A36B1724C2E9}" type="sibTrans" cxnId="{A8054863-55A0-42BA-BEF5-9DD8C0A7CF06}">
      <dgm:prSet/>
      <dgm:spPr/>
      <dgm:t>
        <a:bodyPr/>
        <a:lstStyle/>
        <a:p>
          <a:endParaRPr lang="en-CA"/>
        </a:p>
      </dgm:t>
    </dgm:pt>
    <dgm:pt modelId="{AE582E6E-5024-49D3-983D-8853C84D8A4D}">
      <dgm:prSet custT="1"/>
      <dgm:spPr>
        <a:ln>
          <a:solidFill>
            <a:srgbClr val="7030A0">
              <a:alpha val="90000"/>
            </a:srgbClr>
          </a:solidFill>
        </a:ln>
      </dgm:spPr>
      <dgm:t>
        <a:bodyPr/>
        <a:lstStyle/>
        <a:p>
          <a:r>
            <a:rPr lang="en-CA" sz="1600" b="1" dirty="0"/>
            <a:t>Proactivity</a:t>
          </a:r>
        </a:p>
      </dgm:t>
    </dgm:pt>
    <dgm:pt modelId="{7D1CCECA-D040-4DDD-89A7-186F6FE06962}" type="sibTrans" cxnId="{A9CE14C2-C954-4D6E-8B5C-B2E304D80969}">
      <dgm:prSet/>
      <dgm:spPr/>
      <dgm:t>
        <a:bodyPr/>
        <a:lstStyle/>
        <a:p>
          <a:endParaRPr lang="en-CA"/>
        </a:p>
      </dgm:t>
    </dgm:pt>
    <dgm:pt modelId="{369E0728-2AAC-483A-BA8C-6681D68A68C7}" type="parTrans" cxnId="{A9CE14C2-C954-4D6E-8B5C-B2E304D80969}">
      <dgm:prSet/>
      <dgm:spPr/>
      <dgm:t>
        <a:bodyPr/>
        <a:lstStyle/>
        <a:p>
          <a:endParaRPr lang="en-CA"/>
        </a:p>
      </dgm:t>
    </dgm:pt>
    <dgm:pt modelId="{14A49D08-192E-4A66-8646-0851535C8C59}">
      <dgm:prSet custT="1"/>
      <dgm:spPr>
        <a:ln>
          <a:solidFill>
            <a:srgbClr val="7030A0">
              <a:alpha val="90000"/>
            </a:srgbClr>
          </a:solidFill>
        </a:ln>
      </dgm:spPr>
      <dgm:t>
        <a:bodyPr/>
        <a:lstStyle/>
        <a:p>
          <a:r>
            <a:rPr lang="en-CA" sz="1600" b="1" dirty="0"/>
            <a:t>Resilience</a:t>
          </a:r>
        </a:p>
      </dgm:t>
    </dgm:pt>
    <dgm:pt modelId="{B7901A50-9A2E-48B6-97FC-87BC7A3941A9}" type="sibTrans" cxnId="{3AB4970E-317B-4636-BDCD-CE35D1525889}">
      <dgm:prSet/>
      <dgm:spPr/>
      <dgm:t>
        <a:bodyPr/>
        <a:lstStyle/>
        <a:p>
          <a:endParaRPr lang="en-CA"/>
        </a:p>
      </dgm:t>
    </dgm:pt>
    <dgm:pt modelId="{B05FC942-AFD9-44EB-AA1B-5755627FF5B1}" type="parTrans" cxnId="{3AB4970E-317B-4636-BDCD-CE35D1525889}">
      <dgm:prSet/>
      <dgm:spPr/>
      <dgm:t>
        <a:bodyPr/>
        <a:lstStyle/>
        <a:p>
          <a:endParaRPr lang="en-CA"/>
        </a:p>
      </dgm:t>
    </dgm:pt>
    <dgm:pt modelId="{9A7083F8-30C0-41D1-85CC-311C6E0C746F}">
      <dgm:prSet custT="1"/>
      <dgm:spPr>
        <a:ln>
          <a:solidFill>
            <a:srgbClr val="7030A0">
              <a:alpha val="90000"/>
            </a:srgbClr>
          </a:solidFill>
        </a:ln>
      </dgm:spPr>
      <dgm:t>
        <a:bodyPr/>
        <a:lstStyle/>
        <a:p>
          <a:r>
            <a:rPr lang="en-CA" sz="1600" b="1" dirty="0"/>
            <a:t>Self-Efficacy</a:t>
          </a:r>
        </a:p>
      </dgm:t>
    </dgm:pt>
    <dgm:pt modelId="{1F9A4A4E-62AE-475F-865A-38F847CDFD76}" type="sibTrans" cxnId="{A925D3E6-D97E-4FBA-A1F7-601EB0836C06}">
      <dgm:prSet/>
      <dgm:spPr/>
      <dgm:t>
        <a:bodyPr/>
        <a:lstStyle/>
        <a:p>
          <a:endParaRPr lang="en-CA"/>
        </a:p>
      </dgm:t>
    </dgm:pt>
    <dgm:pt modelId="{C0ADE0D5-6B72-4286-AA6B-F59E07A94EA2}" type="parTrans" cxnId="{A925D3E6-D97E-4FBA-A1F7-601EB0836C06}">
      <dgm:prSet/>
      <dgm:spPr/>
      <dgm:t>
        <a:bodyPr/>
        <a:lstStyle/>
        <a:p>
          <a:endParaRPr lang="en-CA"/>
        </a:p>
      </dgm:t>
    </dgm:pt>
    <dgm:pt modelId="{A5B656C3-68BB-494C-8F7D-053B14DCDD05}">
      <dgm:prSet custT="1"/>
      <dgm:spPr>
        <a:ln>
          <a:solidFill>
            <a:srgbClr val="7030A0">
              <a:alpha val="90000"/>
            </a:srgbClr>
          </a:solidFill>
        </a:ln>
      </dgm:spPr>
      <dgm:t>
        <a:bodyPr/>
        <a:lstStyle/>
        <a:p>
          <a:r>
            <a:rPr lang="en-CA" sz="1600" b="1" dirty="0"/>
            <a:t>Optimism</a:t>
          </a:r>
        </a:p>
      </dgm:t>
    </dgm:pt>
    <dgm:pt modelId="{F70DCF60-AEBB-45B9-A034-EA56338F7AB5}" type="sibTrans" cxnId="{C236D5BE-C1AE-485C-A7EE-5DF2D614918F}">
      <dgm:prSet/>
      <dgm:spPr/>
      <dgm:t>
        <a:bodyPr/>
        <a:lstStyle/>
        <a:p>
          <a:endParaRPr lang="en-CA"/>
        </a:p>
      </dgm:t>
    </dgm:pt>
    <dgm:pt modelId="{F2A78A53-27CE-473B-B501-10CCBB54BFC3}" type="parTrans" cxnId="{C236D5BE-C1AE-485C-A7EE-5DF2D614918F}">
      <dgm:prSet/>
      <dgm:spPr/>
      <dgm:t>
        <a:bodyPr/>
        <a:lstStyle/>
        <a:p>
          <a:endParaRPr lang="en-CA"/>
        </a:p>
      </dgm:t>
    </dgm:pt>
    <dgm:pt modelId="{109B6C47-33A4-4366-BF32-AB2A41AF2D6E}">
      <dgm:prSet custT="1"/>
      <dgm:spPr>
        <a:ln>
          <a:solidFill>
            <a:srgbClr val="7030A0">
              <a:alpha val="90000"/>
            </a:srgbClr>
          </a:solidFill>
        </a:ln>
      </dgm:spPr>
      <dgm:t>
        <a:bodyPr/>
        <a:lstStyle/>
        <a:p>
          <a:r>
            <a:rPr lang="en-CA" sz="1600" b="1" dirty="0"/>
            <a:t>Perceive emotions</a:t>
          </a:r>
        </a:p>
      </dgm:t>
    </dgm:pt>
    <dgm:pt modelId="{5FA4C5B1-22A8-4F40-8217-46309651E18B}" type="parTrans" cxnId="{815E5A32-9A95-4294-91A1-82AEB0E7A2FC}">
      <dgm:prSet/>
      <dgm:spPr/>
      <dgm:t>
        <a:bodyPr/>
        <a:lstStyle/>
        <a:p>
          <a:endParaRPr lang="en-CA"/>
        </a:p>
      </dgm:t>
    </dgm:pt>
    <dgm:pt modelId="{8BB2B0C0-47DF-4345-9DB3-FC7BF6CCFDB6}" type="sibTrans" cxnId="{815E5A32-9A95-4294-91A1-82AEB0E7A2FC}">
      <dgm:prSet/>
      <dgm:spPr/>
      <dgm:t>
        <a:bodyPr/>
        <a:lstStyle/>
        <a:p>
          <a:endParaRPr lang="en-CA"/>
        </a:p>
      </dgm:t>
    </dgm:pt>
    <dgm:pt modelId="{45B9E8DF-998A-4B81-8948-2C5590DCC70D}" type="pres">
      <dgm:prSet presAssocID="{BF9F1488-8972-4590-856B-9C9E973E13A6}" presName="Name0" presStyleCnt="0">
        <dgm:presLayoutVars>
          <dgm:dir/>
          <dgm:animLvl val="lvl"/>
          <dgm:resizeHandles/>
        </dgm:presLayoutVars>
      </dgm:prSet>
      <dgm:spPr/>
    </dgm:pt>
    <dgm:pt modelId="{B8E51CB9-0FCB-441A-B8CF-8D2BAE59D109}" type="pres">
      <dgm:prSet presAssocID="{20D9AD66-2764-4191-8178-778792970716}" presName="linNode" presStyleCnt="0"/>
      <dgm:spPr/>
    </dgm:pt>
    <dgm:pt modelId="{2F118A10-0DD1-4D05-A2D2-E273B2B11168}" type="pres">
      <dgm:prSet presAssocID="{20D9AD66-2764-4191-8178-778792970716}" presName="parentShp" presStyleLbl="node1" presStyleIdx="0" presStyleCnt="3">
        <dgm:presLayoutVars>
          <dgm:bulletEnabled val="1"/>
        </dgm:presLayoutVars>
      </dgm:prSet>
      <dgm:spPr/>
    </dgm:pt>
    <dgm:pt modelId="{29494ACD-E506-4271-A1DB-BB635657EDF9}" type="pres">
      <dgm:prSet presAssocID="{20D9AD66-2764-4191-8178-778792970716}" presName="childShp" presStyleLbl="bgAccFollowNode1" presStyleIdx="0" presStyleCnt="3">
        <dgm:presLayoutVars>
          <dgm:bulletEnabled val="1"/>
        </dgm:presLayoutVars>
      </dgm:prSet>
      <dgm:spPr/>
    </dgm:pt>
    <dgm:pt modelId="{F24B6C44-02E3-4DC6-8B87-924DAD7D0542}" type="pres">
      <dgm:prSet presAssocID="{42A1C1A5-9176-4E6F-A4FB-8FE1B7D3BE6F}" presName="spacing" presStyleCnt="0"/>
      <dgm:spPr/>
    </dgm:pt>
    <dgm:pt modelId="{DB15499A-5305-4F38-B70D-3F3F403C3B7F}" type="pres">
      <dgm:prSet presAssocID="{D71FDFA7-61A6-4C94-B0DB-9F727362654D}" presName="linNode" presStyleCnt="0"/>
      <dgm:spPr/>
    </dgm:pt>
    <dgm:pt modelId="{80423490-A979-43D2-8D00-72E1E286A9D0}" type="pres">
      <dgm:prSet presAssocID="{D71FDFA7-61A6-4C94-B0DB-9F727362654D}" presName="parentShp" presStyleLbl="node1" presStyleIdx="1" presStyleCnt="3">
        <dgm:presLayoutVars>
          <dgm:bulletEnabled val="1"/>
        </dgm:presLayoutVars>
      </dgm:prSet>
      <dgm:spPr/>
    </dgm:pt>
    <dgm:pt modelId="{D96489DD-BC77-472D-9163-7F04EAE4C289}" type="pres">
      <dgm:prSet presAssocID="{D71FDFA7-61A6-4C94-B0DB-9F727362654D}" presName="childShp" presStyleLbl="bgAccFollowNode1" presStyleIdx="1" presStyleCnt="3">
        <dgm:presLayoutVars>
          <dgm:bulletEnabled val="1"/>
        </dgm:presLayoutVars>
      </dgm:prSet>
      <dgm:spPr/>
    </dgm:pt>
    <dgm:pt modelId="{31473D36-954A-4119-84BE-D8EC75321517}" type="pres">
      <dgm:prSet presAssocID="{F081BE09-4E0A-4B6E-973D-E927F48F7668}" presName="spacing" presStyleCnt="0"/>
      <dgm:spPr/>
    </dgm:pt>
    <dgm:pt modelId="{611E6151-D0A0-4C1F-9862-58A18909E1B1}" type="pres">
      <dgm:prSet presAssocID="{6A45A36B-01A0-4B37-B8C7-21E3336BDBBE}" presName="linNode" presStyleCnt="0"/>
      <dgm:spPr/>
    </dgm:pt>
    <dgm:pt modelId="{ED8CD587-5B40-4C5C-BB1F-708A65572F49}" type="pres">
      <dgm:prSet presAssocID="{6A45A36B-01A0-4B37-B8C7-21E3336BDBBE}" presName="parentShp" presStyleLbl="node1" presStyleIdx="2" presStyleCnt="3">
        <dgm:presLayoutVars>
          <dgm:bulletEnabled val="1"/>
        </dgm:presLayoutVars>
      </dgm:prSet>
      <dgm:spPr/>
    </dgm:pt>
    <dgm:pt modelId="{6450F429-A9B2-4C48-A453-B75DFDC0FBEC}" type="pres">
      <dgm:prSet presAssocID="{6A45A36B-01A0-4B37-B8C7-21E3336BDBBE}" presName="childShp" presStyleLbl="bgAccFollowNode1" presStyleIdx="2" presStyleCnt="3">
        <dgm:presLayoutVars>
          <dgm:bulletEnabled val="1"/>
        </dgm:presLayoutVars>
      </dgm:prSet>
      <dgm:spPr/>
    </dgm:pt>
  </dgm:ptLst>
  <dgm:cxnLst>
    <dgm:cxn modelId="{13319901-CB1F-4219-9E1E-AA3CFBE95F54}" srcId="{D71FDFA7-61A6-4C94-B0DB-9F727362654D}" destId="{291B4E43-4288-431D-AE48-46023AFB286B}" srcOrd="1" destOrd="0" parTransId="{EAECC3F6-F45F-49D5-88ED-BF86445A496B}" sibTransId="{28E08AE6-9358-4F1B-82C2-36AB538FD5EC}"/>
    <dgm:cxn modelId="{5F4BDB04-11DD-429E-BB69-B77A953BAE5D}" srcId="{BF9F1488-8972-4590-856B-9C9E973E13A6}" destId="{6A45A36B-01A0-4B37-B8C7-21E3336BDBBE}" srcOrd="2" destOrd="0" parTransId="{114F9BDC-C144-4A1D-A766-BF7581E9F09D}" sibTransId="{5429BC94-F949-4653-8BBE-790E9779754E}"/>
    <dgm:cxn modelId="{5882AC0C-9BF5-4B38-B1E8-9B963D28D0F0}" type="presOf" srcId="{14A49D08-192E-4A66-8646-0851535C8C59}" destId="{6450F429-A9B2-4C48-A453-B75DFDC0FBEC}" srcOrd="0" destOrd="2" presId="urn:microsoft.com/office/officeart/2005/8/layout/vList6"/>
    <dgm:cxn modelId="{3AB4970E-317B-4636-BDCD-CE35D1525889}" srcId="{6A45A36B-01A0-4B37-B8C7-21E3336BDBBE}" destId="{14A49D08-192E-4A66-8646-0851535C8C59}" srcOrd="2" destOrd="0" parTransId="{B05FC942-AFD9-44EB-AA1B-5755627FF5B1}" sibTransId="{B7901A50-9A2E-48B6-97FC-87BC7A3941A9}"/>
    <dgm:cxn modelId="{8B4FD814-C468-4AFD-872A-AFC626107F7B}" type="presOf" srcId="{6A45A36B-01A0-4B37-B8C7-21E3336BDBBE}" destId="{ED8CD587-5B40-4C5C-BB1F-708A65572F49}" srcOrd="0" destOrd="0" presId="urn:microsoft.com/office/officeart/2005/8/layout/vList6"/>
    <dgm:cxn modelId="{E161C027-17EF-4A8E-BCC4-E1F16D44E1BD}" type="presOf" srcId="{20D9AD66-2764-4191-8178-778792970716}" destId="{2F118A10-0DD1-4D05-A2D2-E273B2B11168}" srcOrd="0" destOrd="0" presId="urn:microsoft.com/office/officeart/2005/8/layout/vList6"/>
    <dgm:cxn modelId="{99825F2A-7BCE-40F8-8E8F-E2D3880302B7}" srcId="{BF9F1488-8972-4590-856B-9C9E973E13A6}" destId="{20D9AD66-2764-4191-8178-778792970716}" srcOrd="0" destOrd="0" parTransId="{24BCCA74-D191-48E6-97D2-44AA0F69760F}" sibTransId="{42A1C1A5-9176-4E6F-A4FB-8FE1B7D3BE6F}"/>
    <dgm:cxn modelId="{815E5A32-9A95-4294-91A1-82AEB0E7A2FC}" srcId="{D71FDFA7-61A6-4C94-B0DB-9F727362654D}" destId="{109B6C47-33A4-4366-BF32-AB2A41AF2D6E}" srcOrd="0" destOrd="0" parTransId="{5FA4C5B1-22A8-4F40-8217-46309651E18B}" sibTransId="{8BB2B0C0-47DF-4345-9DB3-FC7BF6CCFDB6}"/>
    <dgm:cxn modelId="{C3E7E141-5E11-4C35-8505-331618CD5D71}" srcId="{20D9AD66-2764-4191-8178-778792970716}" destId="{4D5B39D0-279C-4C7D-94AE-21E49E90092F}" srcOrd="1" destOrd="0" parTransId="{5CB82FCB-AF50-4C8F-9D91-CB32133D3E31}" sibTransId="{CAA0D620-D3C1-40EE-B1AE-2FE6BF4ED176}"/>
    <dgm:cxn modelId="{E7A6EC43-6F91-42DC-93A6-EE6F1F6A3179}" type="presOf" srcId="{EE739745-FCF3-455D-AF95-9084E767A62D}" destId="{29494ACD-E506-4271-A1DB-BB635657EDF9}" srcOrd="0" destOrd="0" presId="urn:microsoft.com/office/officeart/2005/8/layout/vList6"/>
    <dgm:cxn modelId="{87ECFD49-58B8-45D1-BE3F-1AB8B5949BBC}" type="presOf" srcId="{291B4E43-4288-431D-AE48-46023AFB286B}" destId="{D96489DD-BC77-472D-9163-7F04EAE4C289}" srcOrd="0" destOrd="1" presId="urn:microsoft.com/office/officeart/2005/8/layout/vList6"/>
    <dgm:cxn modelId="{C9B7725F-E6EC-4170-8E99-66081BF9B3EF}" type="presOf" srcId="{109B6C47-33A4-4366-BF32-AB2A41AF2D6E}" destId="{D96489DD-BC77-472D-9163-7F04EAE4C289}" srcOrd="0" destOrd="0" presId="urn:microsoft.com/office/officeart/2005/8/layout/vList6"/>
    <dgm:cxn modelId="{FF6C1660-3438-484B-AECD-66D34554CB89}" type="presOf" srcId="{9A7083F8-30C0-41D1-85CC-311C6E0C746F}" destId="{6450F429-A9B2-4C48-A453-B75DFDC0FBEC}" srcOrd="0" destOrd="1" presId="urn:microsoft.com/office/officeart/2005/8/layout/vList6"/>
    <dgm:cxn modelId="{A8054863-55A0-42BA-BEF5-9DD8C0A7CF06}" srcId="{D71FDFA7-61A6-4C94-B0DB-9F727362654D}" destId="{CA6A3B13-7732-4DE4-9817-45252F90D7C5}" srcOrd="2" destOrd="0" parTransId="{C4A560BF-9A93-484C-B2CE-6C25F364A3D8}" sibTransId="{FD9B395D-10D8-4885-B130-A36B1724C2E9}"/>
    <dgm:cxn modelId="{E878AC67-75DC-4D51-8706-D20E86EFBBC7}" type="presOf" srcId="{D71FDFA7-61A6-4C94-B0DB-9F727362654D}" destId="{80423490-A979-43D2-8D00-72E1E286A9D0}" srcOrd="0" destOrd="0" presId="urn:microsoft.com/office/officeart/2005/8/layout/vList6"/>
    <dgm:cxn modelId="{8A80029C-1A8E-48A2-9C88-FC60C8829660}" type="presOf" srcId="{AE582E6E-5024-49D3-983D-8853C84D8A4D}" destId="{6450F429-A9B2-4C48-A453-B75DFDC0FBEC}" srcOrd="0" destOrd="3" presId="urn:microsoft.com/office/officeart/2005/8/layout/vList6"/>
    <dgm:cxn modelId="{C11E47A5-45E8-4F4A-B975-B9DCAFFF50AE}" srcId="{20D9AD66-2764-4191-8178-778792970716}" destId="{FA6FAF6E-0DFA-4EFD-840E-9C9FB32C3229}" srcOrd="2" destOrd="0" parTransId="{06BE7861-0287-406D-8CC6-079D0E45C7E4}" sibTransId="{FA811141-F501-4FFD-90A0-F49BF97A49AC}"/>
    <dgm:cxn modelId="{43E015B4-2B62-4D20-A150-7CFA744DE614}" srcId="{BF9F1488-8972-4590-856B-9C9E973E13A6}" destId="{D71FDFA7-61A6-4C94-B0DB-9F727362654D}" srcOrd="1" destOrd="0" parTransId="{079A8D6A-15D0-4EB4-BDB1-79FA1227CFAC}" sibTransId="{F081BE09-4E0A-4B6E-973D-E927F48F7668}"/>
    <dgm:cxn modelId="{C236D5BE-C1AE-485C-A7EE-5DF2D614918F}" srcId="{6A45A36B-01A0-4B37-B8C7-21E3336BDBBE}" destId="{A5B656C3-68BB-494C-8F7D-053B14DCDD05}" srcOrd="0" destOrd="0" parTransId="{F2A78A53-27CE-473B-B501-10CCBB54BFC3}" sibTransId="{F70DCF60-AEBB-45B9-A034-EA56338F7AB5}"/>
    <dgm:cxn modelId="{A9CE14C2-C954-4D6E-8B5C-B2E304D80969}" srcId="{6A45A36B-01A0-4B37-B8C7-21E3336BDBBE}" destId="{AE582E6E-5024-49D3-983D-8853C84D8A4D}" srcOrd="3" destOrd="0" parTransId="{369E0728-2AAC-483A-BA8C-6681D68A68C7}" sibTransId="{7D1CCECA-D040-4DDD-89A7-186F6FE06962}"/>
    <dgm:cxn modelId="{3C4AAECB-C35C-41AD-B897-7C5E73C38F1E}" type="presOf" srcId="{CA6A3B13-7732-4DE4-9817-45252F90D7C5}" destId="{D96489DD-BC77-472D-9163-7F04EAE4C289}" srcOrd="0" destOrd="2" presId="urn:microsoft.com/office/officeart/2005/8/layout/vList6"/>
    <dgm:cxn modelId="{1684A0CD-0760-4D38-9D34-50E6EC1D36D8}" type="presOf" srcId="{A5B656C3-68BB-494C-8F7D-053B14DCDD05}" destId="{6450F429-A9B2-4C48-A453-B75DFDC0FBEC}" srcOrd="0" destOrd="0" presId="urn:microsoft.com/office/officeart/2005/8/layout/vList6"/>
    <dgm:cxn modelId="{951CF2D1-BE94-4827-A35D-DA353EB104D2}" type="presOf" srcId="{BF9F1488-8972-4590-856B-9C9E973E13A6}" destId="{45B9E8DF-998A-4B81-8948-2C5590DCC70D}" srcOrd="0" destOrd="0" presId="urn:microsoft.com/office/officeart/2005/8/layout/vList6"/>
    <dgm:cxn modelId="{551C2FDB-6E5D-4E9B-AF0B-C6EE3ED5F391}" srcId="{20D9AD66-2764-4191-8178-778792970716}" destId="{EE739745-FCF3-455D-AF95-9084E767A62D}" srcOrd="0" destOrd="0" parTransId="{89689DB2-543F-4494-A337-1D128776362A}" sibTransId="{4DEEF5A2-22FA-4BC1-B7B5-356A06B7C481}"/>
    <dgm:cxn modelId="{A925D3E6-D97E-4FBA-A1F7-601EB0836C06}" srcId="{6A45A36B-01A0-4B37-B8C7-21E3336BDBBE}" destId="{9A7083F8-30C0-41D1-85CC-311C6E0C746F}" srcOrd="1" destOrd="0" parTransId="{C0ADE0D5-6B72-4286-AA6B-F59E07A94EA2}" sibTransId="{1F9A4A4E-62AE-475F-865A-38F847CDFD76}"/>
    <dgm:cxn modelId="{CA0644E7-0936-493F-A66A-891C2C16D4A9}" type="presOf" srcId="{4D5B39D0-279C-4C7D-94AE-21E49E90092F}" destId="{29494ACD-E506-4271-A1DB-BB635657EDF9}" srcOrd="0" destOrd="1" presId="urn:microsoft.com/office/officeart/2005/8/layout/vList6"/>
    <dgm:cxn modelId="{B1B8DEFF-CADA-4964-A4AD-6C6CD84ED34F}" type="presOf" srcId="{FA6FAF6E-0DFA-4EFD-840E-9C9FB32C3229}" destId="{29494ACD-E506-4271-A1DB-BB635657EDF9}" srcOrd="0" destOrd="2" presId="urn:microsoft.com/office/officeart/2005/8/layout/vList6"/>
    <dgm:cxn modelId="{6311D9AA-1056-4E10-B9B8-4BD5AD4DF150}" type="presParOf" srcId="{45B9E8DF-998A-4B81-8948-2C5590DCC70D}" destId="{B8E51CB9-0FCB-441A-B8CF-8D2BAE59D109}" srcOrd="0" destOrd="0" presId="urn:microsoft.com/office/officeart/2005/8/layout/vList6"/>
    <dgm:cxn modelId="{C185BDAA-78EB-4541-9B3B-2A2D2BC5964E}" type="presParOf" srcId="{B8E51CB9-0FCB-441A-B8CF-8D2BAE59D109}" destId="{2F118A10-0DD1-4D05-A2D2-E273B2B11168}" srcOrd="0" destOrd="0" presId="urn:microsoft.com/office/officeart/2005/8/layout/vList6"/>
    <dgm:cxn modelId="{3194C8D0-593C-4798-896E-709FFDD33FB7}" type="presParOf" srcId="{B8E51CB9-0FCB-441A-B8CF-8D2BAE59D109}" destId="{29494ACD-E506-4271-A1DB-BB635657EDF9}" srcOrd="1" destOrd="0" presId="urn:microsoft.com/office/officeart/2005/8/layout/vList6"/>
    <dgm:cxn modelId="{4F37321F-1138-43C0-825B-E9D18E52951A}" type="presParOf" srcId="{45B9E8DF-998A-4B81-8948-2C5590DCC70D}" destId="{F24B6C44-02E3-4DC6-8B87-924DAD7D0542}" srcOrd="1" destOrd="0" presId="urn:microsoft.com/office/officeart/2005/8/layout/vList6"/>
    <dgm:cxn modelId="{A871EB43-236A-4210-B6B3-7A8A39FC5A5A}" type="presParOf" srcId="{45B9E8DF-998A-4B81-8948-2C5590DCC70D}" destId="{DB15499A-5305-4F38-B70D-3F3F403C3B7F}" srcOrd="2" destOrd="0" presId="urn:microsoft.com/office/officeart/2005/8/layout/vList6"/>
    <dgm:cxn modelId="{C189BBA2-987E-4A98-B40F-13403DAD6FDD}" type="presParOf" srcId="{DB15499A-5305-4F38-B70D-3F3F403C3B7F}" destId="{80423490-A979-43D2-8D00-72E1E286A9D0}" srcOrd="0" destOrd="0" presId="urn:microsoft.com/office/officeart/2005/8/layout/vList6"/>
    <dgm:cxn modelId="{609DE487-242B-4D18-8C3F-BF8B67F2D921}" type="presParOf" srcId="{DB15499A-5305-4F38-B70D-3F3F403C3B7F}" destId="{D96489DD-BC77-472D-9163-7F04EAE4C289}" srcOrd="1" destOrd="0" presId="urn:microsoft.com/office/officeart/2005/8/layout/vList6"/>
    <dgm:cxn modelId="{53B706DC-F2EE-4A18-BEF3-7C7D1607E71E}" type="presParOf" srcId="{45B9E8DF-998A-4B81-8948-2C5590DCC70D}" destId="{31473D36-954A-4119-84BE-D8EC75321517}" srcOrd="3" destOrd="0" presId="urn:microsoft.com/office/officeart/2005/8/layout/vList6"/>
    <dgm:cxn modelId="{98615AF5-0BF5-45FE-A2CF-8BE7E51C2B29}" type="presParOf" srcId="{45B9E8DF-998A-4B81-8948-2C5590DCC70D}" destId="{611E6151-D0A0-4C1F-9862-58A18909E1B1}" srcOrd="4" destOrd="0" presId="urn:microsoft.com/office/officeart/2005/8/layout/vList6"/>
    <dgm:cxn modelId="{3221C1EB-EEE2-43A1-8D2F-595BF0BF3BC1}" type="presParOf" srcId="{611E6151-D0A0-4C1F-9862-58A18909E1B1}" destId="{ED8CD587-5B40-4C5C-BB1F-708A65572F49}" srcOrd="0" destOrd="0" presId="urn:microsoft.com/office/officeart/2005/8/layout/vList6"/>
    <dgm:cxn modelId="{FD6DBD20-3C92-4FFC-A7C5-60EE585CEF14}" type="presParOf" srcId="{611E6151-D0A0-4C1F-9862-58A18909E1B1}" destId="{6450F429-A9B2-4C48-A453-B75DFDC0FBEC}" srcOrd="1" destOrd="0" presId="urn:microsoft.com/office/officeart/2005/8/layout/vList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35072E-FC76-478F-B36E-75B17B857FB7}">
      <dsp:nvSpPr>
        <dsp:cNvPr id="0" name=""/>
        <dsp:cNvSpPr/>
      </dsp:nvSpPr>
      <dsp:spPr>
        <a:xfrm>
          <a:off x="0" y="0"/>
          <a:ext cx="1589239" cy="4192240"/>
        </a:xfrm>
        <a:prstGeom prst="roundRect">
          <a:avLst>
            <a:gd name="adj" fmla="val 10000"/>
          </a:avLst>
        </a:prstGeom>
        <a:solidFill>
          <a:srgbClr val="0070C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CA" sz="2000" kern="1200" dirty="0">
              <a:solidFill>
                <a:schemeClr val="bg1"/>
              </a:solidFill>
            </a:rPr>
            <a:t>Setting Direction</a:t>
          </a:r>
        </a:p>
      </dsp:txBody>
      <dsp:txXfrm>
        <a:off x="0" y="1676896"/>
        <a:ext cx="1589239" cy="1676896"/>
      </dsp:txXfrm>
    </dsp:sp>
    <dsp:sp modelId="{E7E644B4-87BD-4C1D-BBF2-03767A7EC1B3}">
      <dsp:nvSpPr>
        <dsp:cNvPr id="0" name=""/>
        <dsp:cNvSpPr/>
      </dsp:nvSpPr>
      <dsp:spPr>
        <a:xfrm>
          <a:off x="96611" y="251534"/>
          <a:ext cx="1396015" cy="1396015"/>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3000" r="-3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2A1E2E8-AC45-4C27-AFE8-71D3DC0E630F}">
      <dsp:nvSpPr>
        <dsp:cNvPr id="0" name=""/>
        <dsp:cNvSpPr/>
      </dsp:nvSpPr>
      <dsp:spPr>
        <a:xfrm>
          <a:off x="1636916" y="0"/>
          <a:ext cx="1589239" cy="4192240"/>
        </a:xfrm>
        <a:prstGeom prst="roundRect">
          <a:avLst>
            <a:gd name="adj" fmla="val 10000"/>
          </a:avLst>
        </a:prstGeom>
        <a:solidFill>
          <a:srgbClr val="0070C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CA" sz="1800" kern="1200" dirty="0">
              <a:solidFill>
                <a:schemeClr val="bg1"/>
              </a:solidFill>
            </a:rPr>
            <a:t>Building Relationships and Developing People</a:t>
          </a:r>
        </a:p>
      </dsp:txBody>
      <dsp:txXfrm>
        <a:off x="1636916" y="1676896"/>
        <a:ext cx="1589239" cy="1676896"/>
      </dsp:txXfrm>
    </dsp:sp>
    <dsp:sp modelId="{B120D894-D854-4D7C-AA32-0B4A51758315}">
      <dsp:nvSpPr>
        <dsp:cNvPr id="0" name=""/>
        <dsp:cNvSpPr/>
      </dsp:nvSpPr>
      <dsp:spPr>
        <a:xfrm>
          <a:off x="1733527" y="251534"/>
          <a:ext cx="1396015" cy="1396015"/>
        </a:xfrm>
        <a:prstGeom prst="ellipse">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44000" r="-44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96D75E2-27FC-4A7F-B5B7-A01FC9F05A13}">
      <dsp:nvSpPr>
        <dsp:cNvPr id="0" name=""/>
        <dsp:cNvSpPr/>
      </dsp:nvSpPr>
      <dsp:spPr>
        <a:xfrm>
          <a:off x="3273832" y="0"/>
          <a:ext cx="1589239" cy="4192240"/>
        </a:xfrm>
        <a:prstGeom prst="roundRect">
          <a:avLst>
            <a:gd name="adj" fmla="val 10000"/>
          </a:avLst>
        </a:prstGeom>
        <a:solidFill>
          <a:srgbClr val="0070C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CA" sz="1800" kern="1200" dirty="0">
              <a:solidFill>
                <a:schemeClr val="bg1"/>
              </a:solidFill>
            </a:rPr>
            <a:t>Strengthening the Organization to Support Desired Practices</a:t>
          </a:r>
        </a:p>
      </dsp:txBody>
      <dsp:txXfrm>
        <a:off x="3273832" y="1676896"/>
        <a:ext cx="1589239" cy="1676896"/>
      </dsp:txXfrm>
    </dsp:sp>
    <dsp:sp modelId="{1A3EF539-A3FF-4E20-A5F4-C08730C5884B}">
      <dsp:nvSpPr>
        <dsp:cNvPr id="0" name=""/>
        <dsp:cNvSpPr/>
      </dsp:nvSpPr>
      <dsp:spPr>
        <a:xfrm>
          <a:off x="3370444" y="251534"/>
          <a:ext cx="1396015" cy="1396015"/>
        </a:xfrm>
        <a:prstGeom prst="ellipse">
          <a:avLst/>
        </a:prstGeom>
        <a:blipFill>
          <a:blip xmlns:r="http://schemas.openxmlformats.org/officeDocument/2006/relationships" r:embed="rId3" cstate="email">
            <a:extLst>
              <a:ext uri="{28A0092B-C50C-407E-A947-70E740481C1C}">
                <a14:useLocalDpi xmlns:a14="http://schemas.microsoft.com/office/drawing/2010/main" val="0"/>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AFA6FC9-61FE-4879-BC1C-31FB74A02B56}">
      <dsp:nvSpPr>
        <dsp:cNvPr id="0" name=""/>
        <dsp:cNvSpPr/>
      </dsp:nvSpPr>
      <dsp:spPr>
        <a:xfrm>
          <a:off x="4910748" y="0"/>
          <a:ext cx="1589239" cy="4192240"/>
        </a:xfrm>
        <a:prstGeom prst="roundRect">
          <a:avLst>
            <a:gd name="adj" fmla="val 10000"/>
          </a:avLst>
        </a:prstGeom>
        <a:solidFill>
          <a:srgbClr val="0070C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CA" sz="1800" b="1" kern="1200" dirty="0">
              <a:solidFill>
                <a:schemeClr val="bg1"/>
              </a:solidFill>
            </a:rPr>
            <a:t>Improving the Instructional Program</a:t>
          </a:r>
        </a:p>
      </dsp:txBody>
      <dsp:txXfrm>
        <a:off x="4910748" y="1676896"/>
        <a:ext cx="1589239" cy="1676896"/>
      </dsp:txXfrm>
    </dsp:sp>
    <dsp:sp modelId="{4C52F7EC-4AE9-4D1D-A4CB-A6DDA0A11763}">
      <dsp:nvSpPr>
        <dsp:cNvPr id="0" name=""/>
        <dsp:cNvSpPr/>
      </dsp:nvSpPr>
      <dsp:spPr>
        <a:xfrm>
          <a:off x="5007360" y="251534"/>
          <a:ext cx="1396015" cy="1396015"/>
        </a:xfrm>
        <a:prstGeom prst="ellipse">
          <a:avLst/>
        </a:prstGeom>
        <a:blipFill>
          <a:blip xmlns:r="http://schemas.openxmlformats.org/officeDocument/2006/relationships" r:embed="rId4" cstate="email">
            <a:extLst>
              <a:ext uri="{28A0092B-C50C-407E-A947-70E740481C1C}">
                <a14:useLocalDpi xmlns:a14="http://schemas.microsoft.com/office/drawing/2010/main" val="0"/>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8843291-1F1D-4B2A-BAE4-7D89EFF11962}">
      <dsp:nvSpPr>
        <dsp:cNvPr id="0" name=""/>
        <dsp:cNvSpPr/>
      </dsp:nvSpPr>
      <dsp:spPr>
        <a:xfrm>
          <a:off x="6547664" y="0"/>
          <a:ext cx="1589239" cy="4192240"/>
        </a:xfrm>
        <a:prstGeom prst="roundRect">
          <a:avLst>
            <a:gd name="adj" fmla="val 10000"/>
          </a:avLst>
        </a:prstGeom>
        <a:solidFill>
          <a:srgbClr val="0070C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en-CA" sz="1700" b="1" u="none" kern="1200" dirty="0">
              <a:solidFill>
                <a:schemeClr val="bg1"/>
              </a:solidFill>
            </a:rPr>
            <a:t>Securing Accountability</a:t>
          </a:r>
        </a:p>
      </dsp:txBody>
      <dsp:txXfrm>
        <a:off x="6547664" y="1676896"/>
        <a:ext cx="1589239" cy="1676896"/>
      </dsp:txXfrm>
    </dsp:sp>
    <dsp:sp modelId="{D489D3E3-EDB3-4313-938E-7ABE4C864084}">
      <dsp:nvSpPr>
        <dsp:cNvPr id="0" name=""/>
        <dsp:cNvSpPr/>
      </dsp:nvSpPr>
      <dsp:spPr>
        <a:xfrm>
          <a:off x="6644276" y="251534"/>
          <a:ext cx="1396015" cy="1396015"/>
        </a:xfrm>
        <a:prstGeom prst="ellipse">
          <a:avLst/>
        </a:prstGeom>
        <a:blipFill>
          <a:blip xmlns:r="http://schemas.openxmlformats.org/officeDocument/2006/relationships" r:embed="rId5" cstate="email">
            <a:extLst>
              <a:ext uri="{28A0092B-C50C-407E-A947-70E740481C1C}">
                <a14:useLocalDpi xmlns:a14="http://schemas.microsoft.com/office/drawing/2010/main" val="0"/>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FE57883-8788-4F86-9709-D82DEAD5E623}">
      <dsp:nvSpPr>
        <dsp:cNvPr id="0" name=""/>
        <dsp:cNvSpPr/>
      </dsp:nvSpPr>
      <dsp:spPr>
        <a:xfrm>
          <a:off x="285875" y="3325645"/>
          <a:ext cx="7485951" cy="628836"/>
        </a:xfrm>
        <a:prstGeom prst="leftRightArrow">
          <a:avLst/>
        </a:prstGeom>
        <a:solidFill>
          <a:schemeClr val="accent5">
            <a:tint val="4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494ACD-E506-4271-A1DB-BB635657EDF9}">
      <dsp:nvSpPr>
        <dsp:cNvPr id="0" name=""/>
        <dsp:cNvSpPr/>
      </dsp:nvSpPr>
      <dsp:spPr>
        <a:xfrm>
          <a:off x="4415245" y="0"/>
          <a:ext cx="6622868" cy="1291204"/>
        </a:xfrm>
        <a:prstGeom prst="rightArrow">
          <a:avLst>
            <a:gd name="adj1" fmla="val 75000"/>
            <a:gd name="adj2" fmla="val 50000"/>
          </a:avLst>
        </a:prstGeom>
        <a:solidFill>
          <a:schemeClr val="lt1">
            <a:alpha val="90000"/>
            <a:tint val="40000"/>
            <a:hueOff val="0"/>
            <a:satOff val="0"/>
            <a:lumOff val="0"/>
            <a:alphaOff val="0"/>
          </a:schemeClr>
        </a:solidFill>
        <a:ln w="12700" cap="flat" cmpd="sng" algn="ctr">
          <a:solidFill>
            <a:srgbClr val="7030A0">
              <a:alpha val="9000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n-CA" sz="1600" b="1" kern="1200" dirty="0"/>
            <a:t>Problem solving expertise</a:t>
          </a:r>
        </a:p>
        <a:p>
          <a:pPr marL="171450" lvl="1" indent="-171450" algn="l" defTabSz="711200">
            <a:lnSpc>
              <a:spcPct val="90000"/>
            </a:lnSpc>
            <a:spcBef>
              <a:spcPct val="0"/>
            </a:spcBef>
            <a:spcAft>
              <a:spcPct val="15000"/>
            </a:spcAft>
            <a:buChar char="•"/>
          </a:pPr>
          <a:r>
            <a:rPr lang="en-CA" sz="1600" b="1" kern="1200" dirty="0"/>
            <a:t>Knowledge of effective school and classroom practices that directly affect student learning</a:t>
          </a:r>
        </a:p>
        <a:p>
          <a:pPr marL="171450" lvl="1" indent="-171450" algn="l" defTabSz="711200">
            <a:lnSpc>
              <a:spcPct val="90000"/>
            </a:lnSpc>
            <a:spcBef>
              <a:spcPct val="0"/>
            </a:spcBef>
            <a:spcAft>
              <a:spcPct val="15000"/>
            </a:spcAft>
            <a:buChar char="•"/>
          </a:pPr>
          <a:r>
            <a:rPr lang="en-CA" sz="1600" b="1" kern="1200" dirty="0"/>
            <a:t>Systems thinking</a:t>
          </a:r>
        </a:p>
      </dsp:txBody>
      <dsp:txXfrm>
        <a:off x="4415245" y="161401"/>
        <a:ext cx="6138667" cy="968403"/>
      </dsp:txXfrm>
    </dsp:sp>
    <dsp:sp modelId="{2F118A10-0DD1-4D05-A2D2-E273B2B11168}">
      <dsp:nvSpPr>
        <dsp:cNvPr id="0" name=""/>
        <dsp:cNvSpPr/>
      </dsp:nvSpPr>
      <dsp:spPr>
        <a:xfrm>
          <a:off x="0" y="0"/>
          <a:ext cx="4415245" cy="1291204"/>
        </a:xfrm>
        <a:prstGeom prst="roundRect">
          <a:avLst/>
        </a:prstGeom>
        <a:solidFill>
          <a:srgbClr val="0070C0"/>
        </a:solidFill>
        <a:ln w="12700" cap="flat" cmpd="sng" algn="ctr">
          <a:solidFill>
            <a:srgbClr val="7030A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80010" rIns="160020" bIns="80010" numCol="1" spcCol="1270" anchor="ctr" anchorCtr="0">
          <a:noAutofit/>
        </a:bodyPr>
        <a:lstStyle/>
        <a:p>
          <a:pPr marL="0" lvl="0" indent="0" algn="ctr" defTabSz="1866900">
            <a:lnSpc>
              <a:spcPct val="90000"/>
            </a:lnSpc>
            <a:spcBef>
              <a:spcPct val="0"/>
            </a:spcBef>
            <a:spcAft>
              <a:spcPct val="35000"/>
            </a:spcAft>
            <a:buNone/>
          </a:pPr>
          <a:r>
            <a:rPr lang="en-CA" sz="4200" b="1" kern="1200" dirty="0">
              <a:solidFill>
                <a:schemeClr val="bg1"/>
              </a:solidFill>
            </a:rPr>
            <a:t>COGNITIVE</a:t>
          </a:r>
        </a:p>
      </dsp:txBody>
      <dsp:txXfrm>
        <a:off x="63031" y="63031"/>
        <a:ext cx="4289183" cy="1165142"/>
      </dsp:txXfrm>
    </dsp:sp>
    <dsp:sp modelId="{D96489DD-BC77-472D-9163-7F04EAE4C289}">
      <dsp:nvSpPr>
        <dsp:cNvPr id="0" name=""/>
        <dsp:cNvSpPr/>
      </dsp:nvSpPr>
      <dsp:spPr>
        <a:xfrm>
          <a:off x="4415245" y="1420324"/>
          <a:ext cx="6622868" cy="1291204"/>
        </a:xfrm>
        <a:prstGeom prst="rightArrow">
          <a:avLst>
            <a:gd name="adj1" fmla="val 75000"/>
            <a:gd name="adj2" fmla="val 50000"/>
          </a:avLst>
        </a:prstGeom>
        <a:solidFill>
          <a:schemeClr val="lt1">
            <a:alpha val="90000"/>
            <a:tint val="40000"/>
            <a:hueOff val="0"/>
            <a:satOff val="0"/>
            <a:lumOff val="0"/>
            <a:alphaOff val="0"/>
          </a:schemeClr>
        </a:solidFill>
        <a:ln w="12700" cap="flat" cmpd="sng" algn="ctr">
          <a:solidFill>
            <a:srgbClr val="7030A0">
              <a:alpha val="9000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n-CA" sz="1600" b="1" kern="1200" dirty="0"/>
            <a:t>Perceive emotions</a:t>
          </a:r>
        </a:p>
        <a:p>
          <a:pPr marL="171450" lvl="1" indent="-171450" algn="l" defTabSz="711200">
            <a:lnSpc>
              <a:spcPct val="90000"/>
            </a:lnSpc>
            <a:spcBef>
              <a:spcPct val="0"/>
            </a:spcBef>
            <a:spcAft>
              <a:spcPct val="15000"/>
            </a:spcAft>
            <a:buChar char="•"/>
          </a:pPr>
          <a:r>
            <a:rPr lang="en-CA" sz="1600" b="1" kern="1200" dirty="0"/>
            <a:t>Manage emotions</a:t>
          </a:r>
        </a:p>
        <a:p>
          <a:pPr marL="171450" lvl="1" indent="-171450" algn="l" defTabSz="711200">
            <a:lnSpc>
              <a:spcPct val="90000"/>
            </a:lnSpc>
            <a:spcBef>
              <a:spcPct val="0"/>
            </a:spcBef>
            <a:spcAft>
              <a:spcPct val="15000"/>
            </a:spcAft>
            <a:buChar char="•"/>
          </a:pPr>
          <a:r>
            <a:rPr lang="en-CA" sz="1600" b="1" kern="1200" dirty="0"/>
            <a:t>Act in emotionally appropriate ways</a:t>
          </a:r>
          <a:endParaRPr lang="en-CA" sz="800" b="1" kern="1200" dirty="0"/>
        </a:p>
      </dsp:txBody>
      <dsp:txXfrm>
        <a:off x="4415245" y="1581725"/>
        <a:ext cx="6138667" cy="968403"/>
      </dsp:txXfrm>
    </dsp:sp>
    <dsp:sp modelId="{80423490-A979-43D2-8D00-72E1E286A9D0}">
      <dsp:nvSpPr>
        <dsp:cNvPr id="0" name=""/>
        <dsp:cNvSpPr/>
      </dsp:nvSpPr>
      <dsp:spPr>
        <a:xfrm>
          <a:off x="0" y="1420324"/>
          <a:ext cx="4415245" cy="1291204"/>
        </a:xfrm>
        <a:prstGeom prst="roundRect">
          <a:avLst/>
        </a:prstGeom>
        <a:solidFill>
          <a:srgbClr val="0070C0"/>
        </a:solidFill>
        <a:ln w="12700" cap="flat" cmpd="sng" algn="ctr">
          <a:solidFill>
            <a:srgbClr val="7030A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80010" rIns="160020" bIns="80010" numCol="1" spcCol="1270" anchor="ctr" anchorCtr="0">
          <a:noAutofit/>
        </a:bodyPr>
        <a:lstStyle/>
        <a:p>
          <a:pPr marL="0" lvl="0" indent="0" algn="ctr" defTabSz="1866900">
            <a:lnSpc>
              <a:spcPct val="90000"/>
            </a:lnSpc>
            <a:spcBef>
              <a:spcPct val="0"/>
            </a:spcBef>
            <a:spcAft>
              <a:spcPct val="35000"/>
            </a:spcAft>
            <a:buNone/>
          </a:pPr>
          <a:r>
            <a:rPr lang="en-CA" sz="4200" b="1" kern="1200" dirty="0">
              <a:solidFill>
                <a:schemeClr val="bg1"/>
              </a:solidFill>
            </a:rPr>
            <a:t>SOCIAL</a:t>
          </a:r>
        </a:p>
      </dsp:txBody>
      <dsp:txXfrm>
        <a:off x="63031" y="1483355"/>
        <a:ext cx="4289183" cy="1165142"/>
      </dsp:txXfrm>
    </dsp:sp>
    <dsp:sp modelId="{6450F429-A9B2-4C48-A453-B75DFDC0FBEC}">
      <dsp:nvSpPr>
        <dsp:cNvPr id="0" name=""/>
        <dsp:cNvSpPr/>
      </dsp:nvSpPr>
      <dsp:spPr>
        <a:xfrm>
          <a:off x="4415245" y="2840649"/>
          <a:ext cx="6622868" cy="1291204"/>
        </a:xfrm>
        <a:prstGeom prst="rightArrow">
          <a:avLst>
            <a:gd name="adj1" fmla="val 75000"/>
            <a:gd name="adj2" fmla="val 50000"/>
          </a:avLst>
        </a:prstGeom>
        <a:solidFill>
          <a:schemeClr val="lt1">
            <a:alpha val="90000"/>
            <a:tint val="40000"/>
            <a:hueOff val="0"/>
            <a:satOff val="0"/>
            <a:lumOff val="0"/>
            <a:alphaOff val="0"/>
          </a:schemeClr>
        </a:solidFill>
        <a:ln w="12700" cap="flat" cmpd="sng" algn="ctr">
          <a:solidFill>
            <a:srgbClr val="7030A0">
              <a:alpha val="9000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n-CA" sz="1600" b="1" kern="1200" dirty="0"/>
            <a:t>Optimism</a:t>
          </a:r>
        </a:p>
        <a:p>
          <a:pPr marL="171450" lvl="1" indent="-171450" algn="l" defTabSz="711200">
            <a:lnSpc>
              <a:spcPct val="90000"/>
            </a:lnSpc>
            <a:spcBef>
              <a:spcPct val="0"/>
            </a:spcBef>
            <a:spcAft>
              <a:spcPct val="15000"/>
            </a:spcAft>
            <a:buChar char="•"/>
          </a:pPr>
          <a:r>
            <a:rPr lang="en-CA" sz="1600" b="1" kern="1200" dirty="0"/>
            <a:t>Self-Efficacy</a:t>
          </a:r>
        </a:p>
        <a:p>
          <a:pPr marL="171450" lvl="1" indent="-171450" algn="l" defTabSz="711200">
            <a:lnSpc>
              <a:spcPct val="90000"/>
            </a:lnSpc>
            <a:spcBef>
              <a:spcPct val="0"/>
            </a:spcBef>
            <a:spcAft>
              <a:spcPct val="15000"/>
            </a:spcAft>
            <a:buChar char="•"/>
          </a:pPr>
          <a:r>
            <a:rPr lang="en-CA" sz="1600" b="1" kern="1200" dirty="0"/>
            <a:t>Resilience</a:t>
          </a:r>
        </a:p>
        <a:p>
          <a:pPr marL="171450" lvl="1" indent="-171450" algn="l" defTabSz="711200">
            <a:lnSpc>
              <a:spcPct val="90000"/>
            </a:lnSpc>
            <a:spcBef>
              <a:spcPct val="0"/>
            </a:spcBef>
            <a:spcAft>
              <a:spcPct val="15000"/>
            </a:spcAft>
            <a:buChar char="•"/>
          </a:pPr>
          <a:r>
            <a:rPr lang="en-CA" sz="1600" b="1" kern="1200" dirty="0"/>
            <a:t>Proactivity</a:t>
          </a:r>
        </a:p>
      </dsp:txBody>
      <dsp:txXfrm>
        <a:off x="4415245" y="3002050"/>
        <a:ext cx="6138667" cy="968403"/>
      </dsp:txXfrm>
    </dsp:sp>
    <dsp:sp modelId="{ED8CD587-5B40-4C5C-BB1F-708A65572F49}">
      <dsp:nvSpPr>
        <dsp:cNvPr id="0" name=""/>
        <dsp:cNvSpPr/>
      </dsp:nvSpPr>
      <dsp:spPr>
        <a:xfrm>
          <a:off x="0" y="2840649"/>
          <a:ext cx="4415245" cy="1291204"/>
        </a:xfrm>
        <a:prstGeom prst="roundRect">
          <a:avLst/>
        </a:prstGeom>
        <a:solidFill>
          <a:srgbClr val="0070C0"/>
        </a:solidFill>
        <a:ln w="12700" cap="flat" cmpd="sng" algn="ctr">
          <a:solidFill>
            <a:srgbClr val="7030A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80010" rIns="160020" bIns="80010" numCol="1" spcCol="1270" anchor="ctr" anchorCtr="0">
          <a:noAutofit/>
        </a:bodyPr>
        <a:lstStyle/>
        <a:p>
          <a:pPr marL="0" lvl="0" indent="0" algn="ctr" defTabSz="1866900">
            <a:lnSpc>
              <a:spcPct val="90000"/>
            </a:lnSpc>
            <a:spcBef>
              <a:spcPct val="0"/>
            </a:spcBef>
            <a:spcAft>
              <a:spcPct val="35000"/>
            </a:spcAft>
            <a:buNone/>
          </a:pPr>
          <a:r>
            <a:rPr lang="en-CA" sz="4200" b="1" kern="1200" dirty="0">
              <a:solidFill>
                <a:schemeClr val="bg1"/>
              </a:solidFill>
            </a:rPr>
            <a:t>PSYCHOLOGICAL</a:t>
          </a:r>
        </a:p>
      </dsp:txBody>
      <dsp:txXfrm>
        <a:off x="63031" y="2903680"/>
        <a:ext cx="4289183" cy="1165142"/>
      </dsp:txXfrm>
    </dsp:sp>
  </dsp:spTree>
</dsp:drawing>
</file>

<file path=ppt/diagrams/layout1.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937F8F6-0981-B945-9286-D3CD9EB0D3C6}" type="datetimeFigureOut">
              <a:rPr lang="en-US" smtClean="0"/>
              <a:t>10/25/21</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9547730-E00E-2E44-A708-DA3141AF8057}" type="slidenum">
              <a:rPr lang="en-US" smtClean="0"/>
              <a:t>‹#›</a:t>
            </a:fld>
            <a:endParaRPr lang="en-US"/>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education-leadership-ontario.ca/download_file/view/2904/176" TargetMode="External"/><Relationship Id="rId2" Type="http://schemas.openxmlformats.org/officeDocument/2006/relationships/slide" Target="../slides/slide11.xml"/><Relationship Id="rId1" Type="http://schemas.openxmlformats.org/officeDocument/2006/relationships/notesMaster" Target="../notesMasters/notesMaster1.xml"/><Relationship Id="rId6" Type="http://schemas.openxmlformats.org/officeDocument/2006/relationships/hyperlink" Target="https://www.education-leadership-ontario.ca/download_file/view/2907/176" TargetMode="External"/><Relationship Id="rId5" Type="http://schemas.openxmlformats.org/officeDocument/2006/relationships/hyperlink" Target="https://www.education-leadership-ontario.ca/download_file/view/2906/176" TargetMode="External"/><Relationship Id="rId4" Type="http://schemas.openxmlformats.org/officeDocument/2006/relationships/hyperlink" Target="https://www.education-leadership-ontario.ca/download_file/view/2905/176" TargetMode="Externa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education-leadership-ontario.ca/en/resources/ontario-leadership-framework-olf" TargetMode="External"/><Relationship Id="rId2" Type="http://schemas.openxmlformats.org/officeDocument/2006/relationships/slide" Target="../slides/slide4.xml"/><Relationship Id="rId1" Type="http://schemas.openxmlformats.org/officeDocument/2006/relationships/notesMaster" Target="../notesMasters/notesMaster1.xml"/><Relationship Id="rId4" Type="http://schemas.openxmlformats.org/officeDocument/2006/relationships/hyperlink" Target="https://www.education-leadership-ontario.ca/download_file/view/363/174" TargetMode="Externa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education-leadership-ontario.ca/application/files/9814/9452/2789/Catholic_School-Level_Leadership.pdf"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education-leadership-ontario.ca/en/resources/self-assessment-tools"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CA" altLang="en-US" b="1" noProof="0" dirty="0">
                <a:latin typeface="Arial" panose="020B0604020202020204" pitchFamily="34" charset="0"/>
                <a:ea typeface="ＭＳ Ｐゴシック" panose="020B0600070205080204" pitchFamily="34" charset="-128"/>
              </a:rPr>
              <a:t>This is a generic resource that is enriched by what the leaders bring to the learning. </a:t>
            </a:r>
          </a:p>
          <a:p>
            <a:pPr>
              <a:defRPr/>
            </a:pPr>
            <a:r>
              <a:rPr lang="en-CA" altLang="en-US" b="1" noProof="0" dirty="0">
                <a:latin typeface="Arial" panose="020B0604020202020204" pitchFamily="34" charset="0"/>
                <a:ea typeface="ＭＳ Ｐゴシック" panose="020B0600070205080204" pitchFamily="34" charset="-128"/>
              </a:rPr>
              <a:t>With this in mind, participants are encouraged to draw on and apply their lived experiences and diverse backgrounds to help ensure that the learning is culturally relevant and responsive. </a:t>
            </a:r>
          </a:p>
          <a:p>
            <a:br>
              <a:rPr lang="en-CA" dirty="0"/>
            </a:br>
            <a:r>
              <a:rPr lang="en-CA" b="1" dirty="0"/>
              <a:t>HOW TO USE THIS RESOURCE: </a:t>
            </a:r>
          </a:p>
          <a:p>
            <a:r>
              <a:rPr lang="en-CA" dirty="0"/>
              <a:t>These Personal Leadership Resources (PLR) sessions were created to support leaders in developing and strengthening their PLRs. They can be used by individuals, although the experience in working through the activities would be enhanced with the involvement of others such a facilitator or mentor/coach.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There are suggested times for activities</a:t>
            </a:r>
            <a:r>
              <a:rPr lang="en-US" baseline="0" dirty="0"/>
              <a:t> which are over 5 minutes in length.</a:t>
            </a:r>
            <a:endParaRPr lang="en-US" dirty="0"/>
          </a:p>
          <a:p>
            <a:endParaRPr lang="en-US" dirty="0"/>
          </a:p>
          <a:p>
            <a:pPr>
              <a:defRPr/>
            </a:pPr>
            <a:r>
              <a:rPr lang="en-CA" altLang="en-US" b="0" dirty="0">
                <a:latin typeface="Arial" panose="020B0604020202020204" pitchFamily="34" charset="0"/>
                <a:ea typeface="ＭＳ Ｐゴシック" panose="020B0600070205080204" pitchFamily="34" charset="-128"/>
              </a:rPr>
              <a:t>This</a:t>
            </a:r>
            <a:r>
              <a:rPr lang="en-CA" altLang="en-US" b="0" baseline="0" dirty="0">
                <a:latin typeface="Arial" panose="020B0604020202020204" pitchFamily="34" charset="0"/>
                <a:ea typeface="ＭＳ Ｐゴシック" panose="020B0600070205080204" pitchFamily="34" charset="-128"/>
              </a:rPr>
              <a:t> session marks the end of the series on Strengthening Your Personal Leadership Resources and is intended to help you synthesize your learnings.</a:t>
            </a:r>
          </a:p>
          <a:p>
            <a:pPr>
              <a:defRPr/>
            </a:pPr>
            <a:endParaRPr lang="en-CA" altLang="en-US" b="0" kern="0" baseline="0" dirty="0">
              <a:latin typeface="Arial" panose="020B0604020202020204" pitchFamily="34" charset="0"/>
              <a:ea typeface="ＭＳ Ｐゴシック" panose="020B0600070205080204" pitchFamily="34" charset="-128"/>
            </a:endParaRPr>
          </a:p>
          <a:p>
            <a:pPr>
              <a:defRPr/>
            </a:pPr>
            <a:r>
              <a:rPr lang="en-CA" altLang="en-US" b="0" kern="0" baseline="0" dirty="0">
                <a:latin typeface="Arial" panose="020B0604020202020204" pitchFamily="34" charset="0"/>
                <a:ea typeface="ＭＳ Ｐゴシック" panose="020B0600070205080204" pitchFamily="34" charset="-128"/>
              </a:rPr>
              <a:t>This session includes</a:t>
            </a:r>
            <a:endParaRPr lang="en-US" altLang="en-US" b="0" kern="0" dirty="0">
              <a:latin typeface="Gill Sans MT" panose="020B0502020104020203" pitchFamily="34" charset="77"/>
            </a:endParaRPr>
          </a:p>
          <a:p>
            <a:pPr marL="1143000" lvl="2" indent="-228600">
              <a:buFont typeface="Arial" panose="020B0604020202020204" pitchFamily="34" charset="0"/>
              <a:buChar char="•"/>
              <a:defRPr/>
            </a:pPr>
            <a:r>
              <a:rPr lang="en-US" altLang="en-US" b="0" kern="0" dirty="0">
                <a:latin typeface="Gill Sans MT" panose="020B0502020104020203" pitchFamily="34" charset="77"/>
              </a:rPr>
              <a:t>Review of the PLRs</a:t>
            </a:r>
          </a:p>
          <a:p>
            <a:pPr marL="1143000" lvl="2" indent="-228600">
              <a:buFont typeface="Arial" panose="020B0604020202020204" pitchFamily="34" charset="0"/>
              <a:buChar char="•"/>
              <a:defRPr/>
            </a:pPr>
            <a:r>
              <a:rPr lang="en-US" altLang="en-US" b="0" kern="0" dirty="0">
                <a:latin typeface="Gill Sans MT" panose="020B0502020104020203" pitchFamily="34" charset="77"/>
              </a:rPr>
              <a:t>Assessing your PLRs using the IEL Self-assessment Tools</a:t>
            </a:r>
          </a:p>
          <a:p>
            <a:pPr marL="1143000" lvl="2" indent="-228600">
              <a:buFont typeface="Arial" panose="020B0604020202020204" pitchFamily="34" charset="0"/>
              <a:buChar char="•"/>
              <a:defRPr/>
            </a:pPr>
            <a:r>
              <a:rPr lang="en-US" altLang="en-US" b="0" kern="0" dirty="0">
                <a:latin typeface="Gill Sans MT" panose="020B0502020104020203" pitchFamily="34" charset="77"/>
              </a:rPr>
              <a:t>An examination of your daily use</a:t>
            </a:r>
            <a:r>
              <a:rPr lang="en-US" altLang="en-US" b="0" kern="0" baseline="0" dirty="0">
                <a:latin typeface="Gill Sans MT" panose="020B0502020104020203" pitchFamily="34" charset="77"/>
              </a:rPr>
              <a:t> of the PLRs</a:t>
            </a:r>
          </a:p>
          <a:p>
            <a:pPr marL="1143000" lvl="2" indent="-228600">
              <a:buFont typeface="Arial" panose="020B0604020202020204" pitchFamily="34" charset="0"/>
              <a:buChar char="•"/>
              <a:defRPr/>
            </a:pPr>
            <a:r>
              <a:rPr lang="en-US" altLang="en-US" b="0" kern="0" baseline="0" dirty="0">
                <a:latin typeface="Gill Sans MT" panose="020B0502020104020203" pitchFamily="34" charset="77"/>
              </a:rPr>
              <a:t>IEL </a:t>
            </a:r>
            <a:r>
              <a:rPr lang="en-US" altLang="en-US" b="0" kern="0" baseline="0">
                <a:latin typeface="Gill Sans MT" panose="020B0502020104020203" pitchFamily="34" charset="77"/>
              </a:rPr>
              <a:t>case studies</a:t>
            </a:r>
            <a:endParaRPr lang="en-CA" altLang="en-US" b="0" dirty="0">
              <a:solidFill>
                <a:srgbClr val="FF0000"/>
              </a:solidFill>
              <a:latin typeface="Arial" panose="020B0604020202020204" pitchFamily="34" charset="0"/>
              <a:ea typeface="ＭＳ Ｐゴシック" panose="020B0600070205080204" pitchFamily="34" charset="-128"/>
            </a:endParaRPr>
          </a:p>
          <a:p>
            <a:pPr>
              <a:buFont typeface="Arial" panose="020B0604020202020204" pitchFamily="34" charset="0"/>
              <a:buNone/>
              <a:defRPr/>
            </a:pPr>
            <a:r>
              <a:rPr lang="en-CA" altLang="en-US" b="0" dirty="0">
                <a:latin typeface="Arial" panose="020B0604020202020204" pitchFamily="34" charset="0"/>
                <a:ea typeface="ＭＳ Ｐゴシック" panose="020B0600070205080204" pitchFamily="34" charset="-128"/>
              </a:rPr>
              <a:t>The reflective manual </a:t>
            </a:r>
            <a:r>
              <a:rPr lang="en-US" altLang="en-US" b="0" kern="0" dirty="0">
                <a:latin typeface="Gill Sans MT" panose="020B0502020104020203" pitchFamily="34" charset="77"/>
              </a:rPr>
              <a:t>allows participants to put their learning into practice by:</a:t>
            </a:r>
          </a:p>
          <a:p>
            <a:pPr marL="628650" lvl="1" indent="-171450">
              <a:buFont typeface="Arial" panose="020B0604020202020204" pitchFamily="34" charset="0"/>
              <a:buChar char="•"/>
              <a:defRPr/>
            </a:pPr>
            <a:r>
              <a:rPr lang="en-US" altLang="en-US" b="0" kern="0" dirty="0">
                <a:latin typeface="Gill Sans MT" panose="020B0502020104020203" pitchFamily="34" charset="77"/>
              </a:rPr>
              <a:t>Providing links to resources on the IEL website. It also contains activities that encourage reflection with connections to leadership practices.</a:t>
            </a:r>
            <a:endParaRPr lang="en-CA" altLang="en-US" b="0" dirty="0">
              <a:latin typeface="Arial" panose="020B0604020202020204" pitchFamily="34" charset="0"/>
              <a:ea typeface="ＭＳ Ｐゴシック" panose="020B0600070205080204" pitchFamily="34" charset="-128"/>
            </a:endParaRPr>
          </a:p>
          <a:p>
            <a:endParaRPr lang="en-US" dirty="0"/>
          </a:p>
        </p:txBody>
      </p:sp>
      <p:sp>
        <p:nvSpPr>
          <p:cNvPr id="4" name="Slide Number Placeholder 3"/>
          <p:cNvSpPr>
            <a:spLocks noGrp="1"/>
          </p:cNvSpPr>
          <p:nvPr>
            <p:ph type="sldNum" sz="quarter" idx="5"/>
          </p:nvPr>
        </p:nvSpPr>
        <p:spPr/>
        <p:txBody>
          <a:bodyPr/>
          <a:lstStyle/>
          <a:p>
            <a:fld id="{79547730-E00E-2E44-A708-DA3141AF8057}" type="slidenum">
              <a:rPr lang="en-US" smtClean="0"/>
              <a:t>0</a:t>
            </a:fld>
            <a:endParaRPr lang="en-US"/>
          </a:p>
        </p:txBody>
      </p:sp>
    </p:spTree>
    <p:extLst>
      <p:ext uri="{BB962C8B-B14F-4D97-AF65-F5344CB8AC3E}">
        <p14:creationId xmlns:p14="http://schemas.microsoft.com/office/powerpoint/2010/main" val="33037819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9</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sz="1200" b="1" kern="1200" dirty="0">
                <a:solidFill>
                  <a:schemeClr val="tx1"/>
                </a:solidFill>
                <a:effectLst/>
                <a:latin typeface="+mn-lt"/>
                <a:ea typeface="+mn-ea"/>
                <a:cs typeface="+mn-cs"/>
              </a:rPr>
              <a:t>EXAMINING YOUR DAILY USE OF PLRs </a:t>
            </a:r>
            <a:endParaRPr lang="en-CA" sz="1200" kern="1200" dirty="0">
              <a:solidFill>
                <a:schemeClr val="tx1"/>
              </a:solidFill>
              <a:effectLst/>
              <a:latin typeface="+mn-lt"/>
              <a:ea typeface="+mn-ea"/>
              <a:cs typeface="+mn-cs"/>
            </a:endParaRPr>
          </a:p>
          <a:p>
            <a:endParaRPr lang="en-CA" sz="1200" kern="1200" dirty="0">
              <a:solidFill>
                <a:schemeClr val="tx1"/>
              </a:solidFill>
              <a:effectLst/>
              <a:latin typeface="+mn-lt"/>
              <a:ea typeface="+mn-ea"/>
              <a:cs typeface="+mn-cs"/>
            </a:endParaRPr>
          </a:p>
          <a:p>
            <a:r>
              <a:rPr lang="en-CA" sz="1200" kern="1200" dirty="0">
                <a:solidFill>
                  <a:schemeClr val="tx1"/>
                </a:solidFill>
                <a:effectLst/>
                <a:latin typeface="+mn-lt"/>
                <a:ea typeface="+mn-ea"/>
                <a:cs typeface="+mn-cs"/>
              </a:rPr>
              <a:t>Work with a partner to complete the activity</a:t>
            </a:r>
            <a:r>
              <a:rPr lang="en-CA" sz="1200" kern="1200" baseline="0" dirty="0">
                <a:solidFill>
                  <a:schemeClr val="tx1"/>
                </a:solidFill>
                <a:effectLst/>
                <a:latin typeface="+mn-lt"/>
                <a:ea typeface="+mn-ea"/>
                <a:cs typeface="+mn-cs"/>
              </a:rPr>
              <a:t> on page 6 of the Reflective Manual:</a:t>
            </a:r>
          </a:p>
          <a:p>
            <a:endParaRPr lang="en-CA" sz="1200" kern="1200" baseline="0" dirty="0">
              <a:solidFill>
                <a:schemeClr val="tx1"/>
              </a:solidFill>
              <a:effectLst/>
              <a:latin typeface="+mn-lt"/>
              <a:ea typeface="+mn-ea"/>
              <a:cs typeface="+mn-cs"/>
            </a:endParaRPr>
          </a:p>
          <a:p>
            <a:r>
              <a:rPr lang="en-CA" sz="1200" kern="1200" dirty="0">
                <a:solidFill>
                  <a:schemeClr val="tx1"/>
                </a:solidFill>
                <a:effectLst/>
                <a:latin typeface="+mn-lt"/>
                <a:ea typeface="+mn-ea"/>
                <a:cs typeface="+mn-cs"/>
              </a:rPr>
              <a:t>The following is a list of possible scenarios you may encounter in a school setting. Read through several and discuss which PLR(s) you would you use and/or which could be helpful if someone else were in the situation.</a:t>
            </a:r>
          </a:p>
          <a:p>
            <a:r>
              <a:rPr lang="en-CA" sz="1200" b="1" kern="1200" dirty="0">
                <a:solidFill>
                  <a:schemeClr val="tx1"/>
                </a:solidFill>
                <a:effectLst/>
                <a:latin typeface="+mn-lt"/>
                <a:ea typeface="+mn-ea"/>
                <a:cs typeface="+mn-cs"/>
              </a:rPr>
              <a:t> </a:t>
            </a:r>
            <a:endParaRPr lang="en-CA" sz="1200" kern="1200" dirty="0">
              <a:solidFill>
                <a:schemeClr val="tx1"/>
              </a:solidFill>
              <a:effectLst/>
              <a:latin typeface="+mn-lt"/>
              <a:ea typeface="+mn-ea"/>
              <a:cs typeface="+mn-cs"/>
            </a:endParaRPr>
          </a:p>
          <a:p>
            <a:pPr>
              <a:lnSpc>
                <a:spcPct val="107000"/>
              </a:lnSpc>
              <a:spcAft>
                <a:spcPts val="800"/>
              </a:spcAft>
            </a:pPr>
            <a:r>
              <a:rPr lang="en-CA" sz="400" b="1" dirty="0">
                <a:solidFill>
                  <a:srgbClr val="FF4F00"/>
                </a:solidFill>
                <a:effectLst/>
                <a:latin typeface="Maiandra GD" panose="020E0502030308020204" pitchFamily="34" charset="77"/>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en-CA" sz="1200" dirty="0">
                <a:effectLst/>
                <a:latin typeface="Book Antiqua" panose="02040602050305030304" pitchFamily="18" charset="0"/>
                <a:ea typeface="Calibri" panose="020F0502020204030204" pitchFamily="34" charset="0"/>
                <a:cs typeface="Times New Roman" panose="02020603050405020304" pitchFamily="18" charset="0"/>
              </a:rPr>
              <a:t>You are dealing with a situation that involves a student bullying another student.</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marL="228600" indent="-228600">
              <a:lnSpc>
                <a:spcPct val="107000"/>
              </a:lnSpc>
              <a:spcAft>
                <a:spcPts val="800"/>
              </a:spcAft>
              <a:buFont typeface="+mj-lt"/>
              <a:buAutoNum type="arabicPeriod"/>
            </a:pP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en-CA" sz="1200" dirty="0">
                <a:effectLst/>
                <a:latin typeface="Book Antiqua" panose="02040602050305030304" pitchFamily="18" charset="0"/>
                <a:ea typeface="Calibri" panose="020F0502020204030204" pitchFamily="34" charset="0"/>
                <a:cs typeface="Times New Roman" panose="02020603050405020304" pitchFamily="18" charset="0"/>
              </a:rPr>
              <a:t>A parent calls for support for their child who is experiencing anxiety.</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marL="228600" indent="-228600">
              <a:lnSpc>
                <a:spcPct val="107000"/>
              </a:lnSpc>
              <a:spcAft>
                <a:spcPts val="800"/>
              </a:spcAft>
              <a:buFont typeface="+mj-lt"/>
              <a:buAutoNum type="arabicPeriod"/>
            </a:pP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en-CA" sz="1200" dirty="0">
                <a:effectLst/>
                <a:latin typeface="Book Antiqua" panose="02040602050305030304" pitchFamily="18" charset="0"/>
                <a:ea typeface="Calibri" panose="020F0502020204030204" pitchFamily="34" charset="0"/>
                <a:cs typeface="Times New Roman" panose="02020603050405020304" pitchFamily="18" charset="0"/>
              </a:rPr>
              <a:t>You were upset at a staff member. You argued with him in front of his colleagues.</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marL="228600" indent="-228600">
              <a:lnSpc>
                <a:spcPct val="107000"/>
              </a:lnSpc>
              <a:spcAft>
                <a:spcPts val="800"/>
              </a:spcAft>
              <a:buFont typeface="+mj-lt"/>
              <a:buAutoNum type="arabicPeriod"/>
            </a:pP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en-CA" sz="1200" dirty="0">
                <a:effectLst/>
                <a:latin typeface="Book Antiqua" panose="02040602050305030304" pitchFamily="18" charset="0"/>
                <a:ea typeface="Calibri" panose="020F0502020204030204" pitchFamily="34" charset="0"/>
                <a:cs typeface="Times New Roman" panose="02020603050405020304" pitchFamily="18" charset="0"/>
              </a:rPr>
              <a:t>One of your staff members just received an award. This has created a level of jealousy amongst staff.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marL="228600" indent="-228600">
              <a:lnSpc>
                <a:spcPct val="107000"/>
              </a:lnSpc>
              <a:spcAft>
                <a:spcPts val="800"/>
              </a:spcAft>
              <a:buFont typeface="+mj-lt"/>
              <a:buAutoNum type="arabicPeriod"/>
            </a:pP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en-CA" sz="1200" dirty="0">
                <a:effectLst/>
                <a:latin typeface="Book Antiqua" panose="02040602050305030304" pitchFamily="18" charset="0"/>
                <a:ea typeface="Calibri" panose="020F0502020204030204" pitchFamily="34" charset="0"/>
                <a:cs typeface="Times New Roman" panose="02020603050405020304" pitchFamily="18" charset="0"/>
              </a:rPr>
              <a:t>The snow has arrived, the yard is not cleared, and you are concerned about an increase in injuries.</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marL="228600" indent="-228600">
              <a:lnSpc>
                <a:spcPct val="107000"/>
              </a:lnSpc>
              <a:spcAft>
                <a:spcPts val="800"/>
              </a:spcAft>
              <a:buFont typeface="+mj-lt"/>
              <a:buAutoNum type="arabicPeriod"/>
            </a:pP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en-CA" sz="1200" dirty="0">
                <a:effectLst/>
                <a:latin typeface="Book Antiqua" panose="02040602050305030304" pitchFamily="18" charset="0"/>
                <a:ea typeface="Calibri" panose="020F0502020204030204" pitchFamily="34" charset="0"/>
                <a:cs typeface="Times New Roman" panose="02020603050405020304" pitchFamily="18" charset="0"/>
              </a:rPr>
              <a:t>Racism is an issue in your school.</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marL="228600" indent="-228600">
              <a:lnSpc>
                <a:spcPct val="107000"/>
              </a:lnSpc>
              <a:spcAft>
                <a:spcPts val="800"/>
              </a:spcAft>
              <a:buFont typeface="+mj-lt"/>
              <a:buAutoNum type="arabicPeriod"/>
            </a:pP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en-CA" sz="1200" dirty="0">
                <a:effectLst/>
                <a:latin typeface="Book Antiqua" panose="02040602050305030304" pitchFamily="18" charset="0"/>
                <a:ea typeface="Calibri" panose="020F0502020204030204" pitchFamily="34" charset="0"/>
                <a:cs typeface="Times New Roman" panose="02020603050405020304" pitchFamily="18" charset="0"/>
              </a:rPr>
              <a:t>You’ve just been appointed to principal of a K – 12 rural school and you would like to make changes.</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marL="228600" indent="-228600">
              <a:lnSpc>
                <a:spcPct val="107000"/>
              </a:lnSpc>
              <a:spcAft>
                <a:spcPts val="800"/>
              </a:spcAft>
              <a:buFont typeface="+mj-lt"/>
              <a:buAutoNum type="arabicPeriod"/>
            </a:pP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en-CA" sz="1200" dirty="0">
                <a:effectLst/>
                <a:latin typeface="Book Antiqua" panose="02040602050305030304" pitchFamily="18" charset="0"/>
                <a:ea typeface="Calibri" panose="020F0502020204030204" pitchFamily="34" charset="0"/>
                <a:cs typeface="Times New Roman" panose="02020603050405020304" pitchFamily="18" charset="0"/>
              </a:rPr>
              <a:t>A staff member consistently comes to school late.</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marL="228600" indent="-228600">
              <a:lnSpc>
                <a:spcPct val="107000"/>
              </a:lnSpc>
              <a:spcAft>
                <a:spcPts val="800"/>
              </a:spcAft>
              <a:buFont typeface="+mj-lt"/>
              <a:buAutoNum type="arabicPeriod"/>
            </a:pP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en-CA" sz="1200" dirty="0">
                <a:effectLst/>
                <a:latin typeface="Book Antiqua" panose="02040602050305030304" pitchFamily="18" charset="0"/>
                <a:ea typeface="Calibri" panose="020F0502020204030204" pitchFamily="34" charset="0"/>
                <a:cs typeface="Times New Roman" panose="02020603050405020304" pitchFamily="18" charset="0"/>
              </a:rPr>
              <a:t>There is a parent meeting about graduation. There is no consensus and many disagreements.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en-CA" sz="1200" dirty="0">
                <a:effectLst/>
                <a:latin typeface="Book Antiqua" panose="02040602050305030304" pitchFamily="18" charset="0"/>
                <a:ea typeface="Calibri" panose="020F0502020204030204" pitchFamily="34" charset="0"/>
                <a:cs typeface="Times New Roman" panose="02020603050405020304" pitchFamily="18" charset="0"/>
              </a:rPr>
              <a:t>You have been asked to join a system anti-racism committee.</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CA" sz="1200" kern="1200" dirty="0">
              <a:solidFill>
                <a:schemeClr val="tx1"/>
              </a:solidFill>
              <a:effectLst/>
              <a:latin typeface="+mn-lt"/>
              <a:ea typeface="+mn-ea"/>
              <a:cs typeface="+mn-cs"/>
            </a:endParaRPr>
          </a:p>
          <a:p>
            <a:r>
              <a:rPr lang="en-CA" sz="1200" kern="1200" dirty="0">
                <a:solidFill>
                  <a:schemeClr val="tx1"/>
                </a:solidFill>
                <a:effectLst/>
                <a:latin typeface="+mn-lt"/>
                <a:ea typeface="+mn-ea"/>
                <a:cs typeface="+mn-cs"/>
              </a:rPr>
              <a:t>Discuss the reflection questions on</a:t>
            </a:r>
            <a:r>
              <a:rPr lang="en-CA" sz="1200" kern="1200" baseline="0" dirty="0">
                <a:solidFill>
                  <a:schemeClr val="tx1"/>
                </a:solidFill>
                <a:effectLst/>
                <a:latin typeface="+mn-lt"/>
                <a:ea typeface="+mn-ea"/>
                <a:cs typeface="+mn-cs"/>
              </a:rPr>
              <a:t> page 6 of the Reflective Manual:</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CA" sz="1200" kern="1200" dirty="0">
                <a:solidFill>
                  <a:schemeClr val="tx1"/>
                </a:solidFill>
                <a:effectLst/>
                <a:latin typeface="+mn-lt"/>
                <a:ea typeface="+mn-ea"/>
                <a:cs typeface="+mn-cs"/>
              </a:rPr>
              <a:t>What are the most common PLRs you use? </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CA" sz="1200" kern="1200" dirty="0">
                <a:solidFill>
                  <a:schemeClr val="tx1"/>
                </a:solidFill>
                <a:effectLst/>
                <a:latin typeface="+mn-lt"/>
                <a:ea typeface="+mn-ea"/>
                <a:cs typeface="+mn-cs"/>
              </a:rPr>
              <a:t>Which are used less? </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CA" sz="1200" kern="1200" dirty="0">
                <a:solidFill>
                  <a:schemeClr val="tx1"/>
                </a:solidFill>
                <a:effectLst/>
                <a:latin typeface="+mn-lt"/>
                <a:ea typeface="+mn-ea"/>
                <a:cs typeface="+mn-cs"/>
              </a:rPr>
              <a:t>When you are in challenging situations, do you use at least one PLR from cognitive, social, and psychological or are they independent of one another?</a:t>
            </a:r>
          </a:p>
          <a:p>
            <a:endParaRPr lang="en-CA" sz="1200" kern="1200" dirty="0">
              <a:solidFill>
                <a:schemeClr val="tx1"/>
              </a:solidFill>
              <a:effectLst/>
              <a:latin typeface="+mn-lt"/>
              <a:ea typeface="+mn-ea"/>
              <a:cs typeface="+mn-cs"/>
            </a:endParaRPr>
          </a:p>
          <a:p>
            <a:endParaRPr lang="en-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altLang="en-US" dirty="0">
                <a:latin typeface="Arial" panose="020B0604020202020204" pitchFamily="34" charset="0"/>
                <a:ea typeface="ＭＳ Ｐゴシック" panose="020B0600070205080204" pitchFamily="34" charset="-128"/>
              </a:rPr>
              <a:t>Suggested timing: 20 minutes</a:t>
            </a:r>
          </a:p>
          <a:p>
            <a:endParaRPr lang="en-CA" sz="1200" kern="1200" dirty="0">
              <a:solidFill>
                <a:schemeClr val="tx1"/>
              </a:solidFill>
              <a:effectLst/>
              <a:latin typeface="+mn-lt"/>
              <a:ea typeface="+mn-ea"/>
              <a:cs typeface="+mn-cs"/>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7444881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10</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sz="1200" kern="1200" dirty="0">
                <a:solidFill>
                  <a:schemeClr val="tx1"/>
                </a:solidFill>
                <a:effectLst/>
                <a:latin typeface="+mn-lt"/>
                <a:ea typeface="+mn-ea"/>
                <a:cs typeface="+mn-cs"/>
              </a:rPr>
              <a:t>Refer to page 7 of the Reflective Manual.</a:t>
            </a:r>
          </a:p>
          <a:p>
            <a:r>
              <a:rPr lang="en-CA" sz="1200" kern="1200" dirty="0">
                <a:solidFill>
                  <a:schemeClr val="tx1"/>
                </a:solidFill>
                <a:effectLst/>
                <a:latin typeface="+mn-lt"/>
                <a:ea typeface="+mn-ea"/>
                <a:cs typeface="+mn-cs"/>
              </a:rPr>
              <a:t>Choose one of the case studies below. Work with a partner. </a:t>
            </a:r>
          </a:p>
          <a:p>
            <a:pPr lvl="0"/>
            <a:endParaRPr lang="en-CA"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CA" sz="1200" kern="1200" dirty="0">
                <a:solidFill>
                  <a:schemeClr val="tx1"/>
                </a:solidFill>
                <a:effectLst/>
                <a:latin typeface="+mn-lt"/>
                <a:ea typeface="+mn-ea"/>
                <a:cs typeface="+mn-cs"/>
              </a:rPr>
              <a:t>Read the case study.</a:t>
            </a:r>
          </a:p>
          <a:p>
            <a:pPr marL="171450" lvl="0" indent="-171450">
              <a:buFont typeface="Arial" panose="020B0604020202020204" pitchFamily="34" charset="0"/>
              <a:buChar char="•"/>
            </a:pPr>
            <a:r>
              <a:rPr lang="en-CA" sz="1200" kern="1200" dirty="0">
                <a:solidFill>
                  <a:schemeClr val="tx1"/>
                </a:solidFill>
                <a:effectLst/>
                <a:latin typeface="+mn-lt"/>
                <a:ea typeface="+mn-ea"/>
                <a:cs typeface="+mn-cs"/>
              </a:rPr>
              <a:t>Review the PLRs specific to the case study.</a:t>
            </a:r>
          </a:p>
          <a:p>
            <a:pPr marL="171450" lvl="0" indent="-171450">
              <a:buFont typeface="Arial" panose="020B0604020202020204" pitchFamily="34" charset="0"/>
              <a:buChar char="•"/>
            </a:pPr>
            <a:r>
              <a:rPr lang="en-CA" sz="1200" kern="1200" dirty="0">
                <a:solidFill>
                  <a:schemeClr val="tx1"/>
                </a:solidFill>
                <a:effectLst/>
                <a:latin typeface="+mn-lt"/>
                <a:ea typeface="+mn-ea"/>
                <a:cs typeface="+mn-cs"/>
              </a:rPr>
              <a:t>Review the school-level leadership practices.</a:t>
            </a:r>
          </a:p>
          <a:p>
            <a:pPr marL="171450" lvl="0" indent="-171450">
              <a:buFont typeface="Arial" panose="020B0604020202020204" pitchFamily="34" charset="0"/>
              <a:buChar char="•"/>
            </a:pPr>
            <a:r>
              <a:rPr lang="en-CA" sz="1200" kern="1200" dirty="0">
                <a:solidFill>
                  <a:schemeClr val="tx1"/>
                </a:solidFill>
                <a:effectLst/>
                <a:latin typeface="+mn-lt"/>
                <a:ea typeface="+mn-ea"/>
                <a:cs typeface="+mn-cs"/>
              </a:rPr>
              <a:t>Review the system-level leadership practices.</a:t>
            </a:r>
          </a:p>
          <a:p>
            <a:pPr marL="171450" lvl="0" indent="-171450">
              <a:buFont typeface="Arial" panose="020B0604020202020204" pitchFamily="34" charset="0"/>
              <a:buChar char="•"/>
            </a:pPr>
            <a:r>
              <a:rPr lang="en-CA" sz="1200" kern="1200" dirty="0">
                <a:solidFill>
                  <a:schemeClr val="tx1"/>
                </a:solidFill>
                <a:effectLst/>
                <a:latin typeface="+mn-lt"/>
                <a:ea typeface="+mn-ea"/>
                <a:cs typeface="+mn-cs"/>
              </a:rPr>
              <a:t>Complete the reflective questions.</a:t>
            </a:r>
          </a:p>
          <a:p>
            <a:pPr marL="171450" lvl="0" indent="-171450">
              <a:buFont typeface="Arial" panose="020B0604020202020204" pitchFamily="34" charset="0"/>
              <a:buChar char="•"/>
            </a:pPr>
            <a:r>
              <a:rPr lang="en-CA" sz="1200" kern="1200" dirty="0">
                <a:solidFill>
                  <a:schemeClr val="tx1"/>
                </a:solidFill>
                <a:effectLst/>
                <a:latin typeface="+mn-lt"/>
                <a:ea typeface="+mn-ea"/>
                <a:cs typeface="+mn-cs"/>
              </a:rPr>
              <a:t>Complete the PLRs questions. </a:t>
            </a:r>
          </a:p>
          <a:p>
            <a:r>
              <a:rPr lang="en-CA" sz="1200" kern="1200" dirty="0">
                <a:solidFill>
                  <a:schemeClr val="tx1"/>
                </a:solidFill>
                <a:effectLst/>
                <a:latin typeface="+mn-lt"/>
                <a:ea typeface="+mn-ea"/>
                <a:cs typeface="+mn-cs"/>
              </a:rPr>
              <a:t> </a:t>
            </a:r>
          </a:p>
          <a:p>
            <a:r>
              <a:rPr lang="en-CA" sz="1200" kern="1200" dirty="0">
                <a:solidFill>
                  <a:schemeClr val="tx1"/>
                </a:solidFill>
                <a:effectLst/>
                <a:latin typeface="+mn-lt"/>
                <a:ea typeface="+mn-ea"/>
                <a:cs typeface="+mn-cs"/>
              </a:rPr>
              <a:t> </a:t>
            </a:r>
          </a:p>
          <a:p>
            <a:pPr marL="228600" lvl="0" indent="-228600">
              <a:buFont typeface="+mj-lt"/>
              <a:buAutoNum type="arabicPeriod"/>
            </a:pPr>
            <a:r>
              <a:rPr lang="en-CA" sz="1200" b="1" u="sng" kern="1200" dirty="0">
                <a:solidFill>
                  <a:schemeClr val="tx1"/>
                </a:solidFill>
                <a:effectLst/>
                <a:latin typeface="+mn-lt"/>
                <a:ea typeface="+mn-ea"/>
                <a:cs typeface="+mn-cs"/>
                <a:hlinkClick r:id="rId3"/>
              </a:rPr>
              <a:t>Educational Assistant in School</a:t>
            </a:r>
            <a:endParaRPr lang="en-CA" sz="1200" kern="1200" dirty="0">
              <a:solidFill>
                <a:schemeClr val="tx1"/>
              </a:solidFill>
              <a:effectLst/>
              <a:latin typeface="+mn-lt"/>
              <a:ea typeface="+mn-ea"/>
              <a:cs typeface="+mn-cs"/>
            </a:endParaRPr>
          </a:p>
          <a:p>
            <a:pPr marL="228600" lvl="0" indent="-228600">
              <a:buFont typeface="+mj-lt"/>
              <a:buAutoNum type="arabicPeriod"/>
            </a:pPr>
            <a:r>
              <a:rPr lang="en-CA" sz="1200" b="1" u="sng" kern="1200" dirty="0">
                <a:solidFill>
                  <a:schemeClr val="tx1"/>
                </a:solidFill>
                <a:effectLst/>
                <a:latin typeface="+mn-lt"/>
                <a:ea typeface="+mn-ea"/>
                <a:cs typeface="+mn-cs"/>
                <a:hlinkClick r:id="rId4"/>
              </a:rPr>
              <a:t>Leadership for School Improvement</a:t>
            </a:r>
            <a:endParaRPr lang="en-CA" sz="1200" kern="1200" dirty="0">
              <a:solidFill>
                <a:schemeClr val="tx1"/>
              </a:solidFill>
              <a:effectLst/>
              <a:latin typeface="+mn-lt"/>
              <a:ea typeface="+mn-ea"/>
              <a:cs typeface="+mn-cs"/>
            </a:endParaRPr>
          </a:p>
          <a:p>
            <a:pPr marL="228600" lvl="0" indent="-228600">
              <a:buFont typeface="+mj-lt"/>
              <a:buAutoNum type="arabicPeriod"/>
            </a:pPr>
            <a:r>
              <a:rPr lang="en-CA" sz="1200" b="1" u="sng" kern="1200" dirty="0">
                <a:solidFill>
                  <a:schemeClr val="tx1"/>
                </a:solidFill>
                <a:effectLst/>
                <a:latin typeface="+mn-lt"/>
                <a:ea typeface="+mn-ea"/>
                <a:cs typeface="+mn-cs"/>
                <a:hlinkClick r:id="rId5"/>
              </a:rPr>
              <a:t>An Accident Involving a Student</a:t>
            </a:r>
            <a:endParaRPr lang="en-CA" sz="1200" kern="1200" dirty="0">
              <a:solidFill>
                <a:schemeClr val="tx1"/>
              </a:solidFill>
              <a:effectLst/>
              <a:latin typeface="+mn-lt"/>
              <a:ea typeface="+mn-ea"/>
              <a:cs typeface="+mn-cs"/>
            </a:endParaRPr>
          </a:p>
          <a:p>
            <a:pPr marL="228600" lvl="0" indent="-228600">
              <a:buFont typeface="+mj-lt"/>
              <a:buAutoNum type="arabicPeriod"/>
            </a:pPr>
            <a:r>
              <a:rPr lang="en-CA" sz="1200" b="1" u="sng" kern="1200" dirty="0">
                <a:solidFill>
                  <a:schemeClr val="tx1"/>
                </a:solidFill>
                <a:effectLst/>
                <a:latin typeface="+mn-lt"/>
                <a:ea typeface="+mn-ea"/>
                <a:cs typeface="+mn-cs"/>
                <a:hlinkClick r:id="rId6"/>
              </a:rPr>
              <a:t>School Closure</a:t>
            </a:r>
            <a:endParaRPr lang="en-CA" sz="1200" b="1" u="sng" kern="1200" baseline="0" dirty="0">
              <a:solidFill>
                <a:schemeClr val="tx1"/>
              </a:solidFill>
              <a:effectLst/>
              <a:latin typeface="+mn-lt"/>
              <a:ea typeface="+mn-ea"/>
              <a:cs typeface="+mn-cs"/>
            </a:endParaRPr>
          </a:p>
          <a:p>
            <a:pPr marL="0" lvl="0" indent="0">
              <a:buFontTx/>
              <a:buNone/>
            </a:pPr>
            <a:endParaRPr lang="en-CA" sz="1200" b="1" u="sng" kern="1200" baseline="0" dirty="0">
              <a:solidFill>
                <a:schemeClr val="tx1"/>
              </a:solidFill>
              <a:effectLst/>
              <a:latin typeface="+mn-lt"/>
              <a:ea typeface="+mn-ea"/>
              <a:cs typeface="+mn-cs"/>
            </a:endParaRPr>
          </a:p>
          <a:p>
            <a:pPr marL="0" lvl="0" indent="0">
              <a:buFontTx/>
              <a:buNone/>
            </a:pPr>
            <a:r>
              <a:rPr lang="en-CA" sz="1200" kern="1200" baseline="0" dirty="0">
                <a:solidFill>
                  <a:schemeClr val="tx1"/>
                </a:solidFill>
                <a:effectLst/>
                <a:latin typeface="+mn-lt"/>
                <a:ea typeface="+mn-ea"/>
                <a:cs typeface="+mn-cs"/>
              </a:rPr>
              <a:t>Debrief: Share one key learning with the group.</a:t>
            </a:r>
            <a:endParaRPr lang="en-CA" sz="1200" kern="1200" dirty="0">
              <a:solidFill>
                <a:schemeClr val="tx1"/>
              </a:solidFill>
              <a:effectLst/>
              <a:latin typeface="+mn-lt"/>
              <a:ea typeface="+mn-ea"/>
              <a:cs typeface="+mn-cs"/>
            </a:endParaRPr>
          </a:p>
          <a:p>
            <a:pPr eaLnBrk="1" hangingPunct="1">
              <a:lnSpc>
                <a:spcPct val="80000"/>
              </a:lnSpc>
            </a:pPr>
            <a:endParaRPr lang="en-CA" altLang="en-US" dirty="0"/>
          </a:p>
          <a:p>
            <a:pPr marL="0" marR="0" lvl="0" indent="0" algn="l" defTabSz="914400" rtl="0" eaLnBrk="1" fontAlgn="auto" latinLnBrk="0" hangingPunct="1">
              <a:lnSpc>
                <a:spcPct val="80000"/>
              </a:lnSpc>
              <a:spcBef>
                <a:spcPts val="0"/>
              </a:spcBef>
              <a:spcAft>
                <a:spcPts val="0"/>
              </a:spcAft>
              <a:buClrTx/>
              <a:buSzTx/>
              <a:buFontTx/>
              <a:buNone/>
              <a:tabLst/>
              <a:defRPr/>
            </a:pPr>
            <a:r>
              <a:rPr lang="en-CA" altLang="en-US" dirty="0">
                <a:latin typeface="Arial" panose="020B0604020202020204" pitchFamily="34" charset="0"/>
                <a:ea typeface="ＭＳ Ｐゴシック" panose="020B0600070205080204" pitchFamily="34" charset="-128"/>
              </a:rPr>
              <a:t>Suggested timing: 20 minutes</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7959080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sz="1200" kern="1200" dirty="0">
                <a:solidFill>
                  <a:schemeClr val="tx1"/>
                </a:solidFill>
                <a:effectLst/>
                <a:latin typeface="+mn-lt"/>
                <a:ea typeface="+mn-ea"/>
                <a:cs typeface="+mn-cs"/>
              </a:rPr>
              <a:t>Refer to page 7 and 8 of the Reflective Manual.</a:t>
            </a:r>
          </a:p>
          <a:p>
            <a:pPr lvl="0"/>
            <a:endParaRPr lang="en-CA" sz="1200" kern="1200" dirty="0">
              <a:solidFill>
                <a:schemeClr val="tx1"/>
              </a:solidFill>
              <a:effectLst/>
              <a:latin typeface="+mn-lt"/>
              <a:ea typeface="+mn-ea"/>
              <a:cs typeface="+mn-cs"/>
            </a:endParaRPr>
          </a:p>
          <a:p>
            <a:pPr marL="342900" lvl="0" indent="-342900">
              <a:buFont typeface="+mj-lt"/>
              <a:buAutoNum type="arabicPeriod"/>
            </a:pPr>
            <a:r>
              <a:rPr lang="en-CA" sz="1200" dirty="0"/>
              <a:t>Describe an event or issue you’re facing right now? Why is it a problem?  </a:t>
            </a:r>
          </a:p>
          <a:p>
            <a:pPr marL="342900" lvl="0" indent="-342900">
              <a:buFont typeface="+mj-lt"/>
              <a:buAutoNum type="arabicPeriod"/>
            </a:pPr>
            <a:r>
              <a:rPr lang="en-CA" sz="1200" dirty="0"/>
              <a:t>Who else is involved and how? What are their roles? </a:t>
            </a:r>
          </a:p>
          <a:p>
            <a:pPr marL="342900" lvl="0" indent="-342900">
              <a:buFont typeface="+mj-lt"/>
              <a:buAutoNum type="arabicPeriod"/>
            </a:pPr>
            <a:r>
              <a:rPr lang="en-CA" sz="1200" dirty="0"/>
              <a:t>What are the circumstances that led to the problem? </a:t>
            </a:r>
          </a:p>
          <a:p>
            <a:pPr marL="342900" lvl="0" indent="-342900">
              <a:buFont typeface="+mj-lt"/>
              <a:buAutoNum type="arabicPeriod"/>
            </a:pPr>
            <a:r>
              <a:rPr lang="en-CA" sz="1200" dirty="0"/>
              <a:t>Reflect on how the PLRs can contribute to a positive outcome and what you learned.</a:t>
            </a:r>
            <a:endParaRPr lang="en-CA" sz="1200" b="1" u="sng" kern="1200" baseline="0" dirty="0">
              <a:solidFill>
                <a:schemeClr val="tx1"/>
              </a:solidFill>
              <a:effectLst/>
              <a:latin typeface="+mn-lt"/>
              <a:ea typeface="+mn-ea"/>
              <a:cs typeface="+mn-cs"/>
            </a:endParaRPr>
          </a:p>
          <a:p>
            <a:pPr marL="0" lvl="0" indent="0">
              <a:buFontTx/>
              <a:buNone/>
            </a:pPr>
            <a:endParaRPr lang="en-CA" sz="1200" kern="1200" baseline="0" dirty="0">
              <a:solidFill>
                <a:schemeClr val="tx1"/>
              </a:solidFill>
              <a:effectLst/>
              <a:latin typeface="+mn-lt"/>
              <a:ea typeface="+mn-ea"/>
              <a:cs typeface="+mn-cs"/>
            </a:endParaRPr>
          </a:p>
          <a:p>
            <a:pPr marL="0" lvl="0" indent="0">
              <a:buFontTx/>
              <a:buNone/>
            </a:pPr>
            <a:r>
              <a:rPr lang="en-CA" sz="1200" kern="1200" baseline="0" dirty="0">
                <a:solidFill>
                  <a:schemeClr val="tx1"/>
                </a:solidFill>
                <a:effectLst/>
                <a:latin typeface="+mn-lt"/>
                <a:ea typeface="+mn-ea"/>
                <a:cs typeface="+mn-cs"/>
              </a:rPr>
              <a:t>Debrief: Share one key learning with the group.</a:t>
            </a:r>
            <a:endParaRPr lang="en-CA" sz="1200" kern="1200" dirty="0">
              <a:solidFill>
                <a:schemeClr val="tx1"/>
              </a:solidFill>
              <a:effectLst/>
              <a:latin typeface="+mn-lt"/>
              <a:ea typeface="+mn-ea"/>
              <a:cs typeface="+mn-cs"/>
            </a:endParaRPr>
          </a:p>
          <a:p>
            <a:pPr eaLnBrk="1" hangingPunct="1">
              <a:lnSpc>
                <a:spcPct val="80000"/>
              </a:lnSpc>
            </a:pPr>
            <a:endParaRPr lang="en-CA" altLang="en-US" dirty="0"/>
          </a:p>
          <a:p>
            <a:pPr marL="0" marR="0" lvl="0" indent="0" algn="l" defTabSz="914400" rtl="0" eaLnBrk="1" fontAlgn="auto" latinLnBrk="0" hangingPunct="1">
              <a:lnSpc>
                <a:spcPct val="80000"/>
              </a:lnSpc>
              <a:spcBef>
                <a:spcPts val="0"/>
              </a:spcBef>
              <a:spcAft>
                <a:spcPts val="0"/>
              </a:spcAft>
              <a:buClrTx/>
              <a:buSzTx/>
              <a:buFontTx/>
              <a:buNone/>
              <a:tabLst/>
              <a:defRPr/>
            </a:pPr>
            <a:r>
              <a:rPr lang="en-CA" altLang="en-US" dirty="0">
                <a:latin typeface="Arial" panose="020B0604020202020204" pitchFamily="34" charset="0"/>
                <a:ea typeface="ＭＳ Ｐゴシック" panose="020B0600070205080204" pitchFamily="34" charset="-128"/>
              </a:rPr>
              <a:t>Suggested timing: 20 minutes</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1492932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4382303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lnSpc>
                <a:spcPct val="80000"/>
              </a:lnSpc>
              <a:defRPr/>
            </a:pPr>
            <a:r>
              <a:rPr lang="en-CA" dirty="0">
                <a:effectLst/>
              </a:rPr>
              <a:t>We invite you to visit the IEL website to learn more about other resources and research that could be used to support your professional growth.</a:t>
            </a:r>
            <a:endParaRPr lang="fr-CA"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0675018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en-CA" altLang="en-US" dirty="0">
                <a:latin typeface="Arial" panose="020B0604020202020204" pitchFamily="34" charset="0"/>
                <a:ea typeface="ＭＳ Ｐゴシック" panose="020B0600070205080204" pitchFamily="34" charset="-128"/>
              </a:rPr>
              <a:t>A Prayer for Catholic School Leaders</a:t>
            </a:r>
          </a:p>
          <a:p>
            <a:pPr defTabSz="931774">
              <a:lnSpc>
                <a:spcPct val="80000"/>
              </a:lnSpc>
              <a:defRPr/>
            </a:pPr>
            <a:r>
              <a:rPr lang="en-US" dirty="0"/>
              <a:t>Recite the prayer or view the YouTube at https://</a:t>
            </a:r>
            <a:r>
              <a:rPr lang="en-US" dirty="0" err="1"/>
              <a:t>www.youtube.com</a:t>
            </a:r>
            <a:r>
              <a:rPr lang="en-US" dirty="0"/>
              <a:t>/</a:t>
            </a:r>
            <a:r>
              <a:rPr lang="en-US" dirty="0" err="1"/>
              <a:t>watch?v</a:t>
            </a:r>
            <a:r>
              <a:rPr lang="en-US" dirty="0"/>
              <a:t>=J1quVfce-vg&amp;autoplay=1&amp;list=PL58g24NgWPIy4HUWplqHmXz0GCEcFy5Vw</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1291500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None/>
            </a:pPr>
            <a:r>
              <a:rPr lang="en-CA" sz="1200" dirty="0"/>
              <a:t>Please share the following information with the group or if working on your own, reflect on question #2:</a:t>
            </a:r>
          </a:p>
          <a:p>
            <a:pPr marL="514350" indent="-514350">
              <a:buAutoNum type="arabicPeriod"/>
            </a:pPr>
            <a:r>
              <a:rPr lang="en-CA" sz="1200" dirty="0"/>
              <a:t>Name</a:t>
            </a:r>
          </a:p>
          <a:p>
            <a:pPr marL="514350" indent="-514350">
              <a:buAutoNum type="arabicPeriod"/>
            </a:pPr>
            <a:r>
              <a:rPr lang="en-CA" sz="1200" dirty="0"/>
              <a:t>Provide a quote or sentiment that epitomizes your leadership style or your leadership journey.</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80000"/>
              </a:lnSpc>
              <a:spcBef>
                <a:spcPts val="0"/>
              </a:spcBef>
              <a:spcAft>
                <a:spcPts val="0"/>
              </a:spcAft>
              <a:buClrTx/>
              <a:buSzTx/>
              <a:buFontTx/>
              <a:buNone/>
              <a:tabLst/>
              <a:defRPr/>
            </a:pPr>
            <a:r>
              <a:rPr lang="en-CA" altLang="en-US" dirty="0">
                <a:latin typeface="Arial" panose="020B0604020202020204" pitchFamily="34" charset="0"/>
                <a:ea typeface="ＭＳ Ｐゴシック" panose="020B0600070205080204" pitchFamily="34" charset="-128"/>
              </a:rPr>
              <a:t>Suggested timing: 10-20 minutes</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6815809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lnSpc>
                <a:spcPct val="80000"/>
              </a:lnSpc>
              <a:defRPr/>
            </a:pPr>
            <a:r>
              <a:rPr lang="fr-CA" u="sng" dirty="0">
                <a:highlight>
                  <a:srgbClr val="FFFF00"/>
                </a:highlight>
                <a:hlinkClick r:id="rId3"/>
              </a:rPr>
              <a:t>The Ontario Leadership Framework</a:t>
            </a:r>
            <a:r>
              <a:rPr lang="en-CA" dirty="0">
                <a:highlight>
                  <a:srgbClr val="FFFF00"/>
                </a:highlight>
              </a:rPr>
              <a:t> (OLF) includes a small but critical number of Personal Leadership Resources (PLRs): psychological, social and cognitive which are the focus of this series, Leaders draw on these PLRs to effectively enact the leadership practices of the OLF. While many traits or personal characteristics have been associated with leaders and leadership, the OLF includes only those for which there is compelling empirical evidence. Refer to </a:t>
            </a:r>
            <a:r>
              <a:rPr lang="en-CA" dirty="0">
                <a:highlight>
                  <a:srgbClr val="FFFF00"/>
                </a:highlight>
                <a:hlinkClick r:id="rId4"/>
              </a:rPr>
              <a:t>The Ontario Leadership Framework 2012 - with a Discussion of the Research Foundations</a:t>
            </a:r>
            <a:r>
              <a:rPr lang="en-CA" dirty="0">
                <a:highlight>
                  <a:srgbClr val="FFFF00"/>
                </a:highlight>
              </a:rPr>
              <a:t> to learn more about the relationship between the PLRs and the practices of the OLF.</a:t>
            </a:r>
          </a:p>
          <a:p>
            <a:pPr eaLnBrk="1" hangingPunct="1">
              <a:lnSpc>
                <a:spcPct val="80000"/>
              </a:lnSpc>
            </a:pPr>
            <a:endParaRPr lang="en-CA" dirty="0"/>
          </a:p>
          <a:p>
            <a:pPr eaLnBrk="1" hangingPunct="1">
              <a:lnSpc>
                <a:spcPct val="80000"/>
              </a:lnSpc>
            </a:pPr>
            <a:r>
              <a:rPr lang="en-CA" dirty="0"/>
              <a:t>The Personal Leadership Resources (PLRs) distil evidence about leadership traits and dispositions most likely to influence the effectiveness with which leadership practices are enacted.</a:t>
            </a:r>
          </a:p>
          <a:p>
            <a:pPr defTabSz="931774">
              <a:lnSpc>
                <a:spcPct val="80000"/>
              </a:lnSpc>
              <a:defRPr/>
            </a:pPr>
            <a:r>
              <a:rPr lang="en-CA" dirty="0"/>
              <a:t>The PLRs are research based traits which effective leaders possess. There are three categories: cognitive, social, and psychological. Within each category there are several specific characteristics which can be improved upon through personal development practices. </a:t>
            </a:r>
            <a:r>
              <a:rPr lang="en-US" dirty="0"/>
              <a:t>PLRs are foundational to effective leadership.</a:t>
            </a: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9139490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4</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defRPr/>
            </a:pPr>
            <a:r>
              <a:rPr lang="en-US" dirty="0"/>
              <a:t>Click on </a:t>
            </a:r>
            <a:r>
              <a:rPr lang="fr-CA" u="sng" dirty="0">
                <a:hlinkClick r:id="rId3"/>
              </a:rPr>
              <a:t>https://www.education-leadership-ontario.ca/application/files/9814/9452/2789/Catholic_School-Level_Leadership.pdf</a:t>
            </a:r>
            <a:r>
              <a:rPr lang="fr-CA" u="sng" dirty="0"/>
              <a:t>.  </a:t>
            </a:r>
            <a:r>
              <a:rPr lang="en-US" dirty="0"/>
              <a:t>Review the 5 domains, 21 leadership practices, a sampling of look-</a:t>
            </a:r>
            <a:r>
              <a:rPr lang="en-US" dirty="0" err="1"/>
              <a:t>fors</a:t>
            </a:r>
            <a:r>
              <a:rPr lang="en-US" dirty="0"/>
              <a:t> and the 3 categories of PLRs - psychological, social and cognitive, which are foundational to effective leadership.</a:t>
            </a:r>
          </a:p>
          <a:p>
            <a:pPr defTabSz="931774">
              <a:defRPr/>
            </a:pPr>
            <a:endParaRPr lang="en-US"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6477122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5</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dirty="0"/>
              <a:t>The PLRs of the Ontario Leadership Framework (OLF) describe the qualities of effective leaders such as optimism, emotional intelligence and problem-solving abilities, which the research indicates create the variation among leaders in how well they enact leadership practices. School leader and system leader practices are enacted most effectively when drawing on  these Personal Leadership Resources.</a:t>
            </a:r>
          </a:p>
          <a:p>
            <a:endParaRPr lang="en-CA" dirty="0"/>
          </a:p>
          <a:p>
            <a:pPr defTabSz="931774" eaLnBrk="0" fontAlgn="base" hangingPunct="0">
              <a:spcBef>
                <a:spcPct val="30000"/>
              </a:spcBef>
              <a:spcAft>
                <a:spcPct val="0"/>
              </a:spcAft>
              <a:defRPr/>
            </a:pPr>
            <a:r>
              <a:rPr lang="en-CA" dirty="0">
                <a:latin typeface="Arial" charset="0"/>
                <a:ea typeface="ＭＳ Ｐゴシック" charset="0"/>
                <a:cs typeface="ＭＳ Ｐゴシック" charset="0"/>
              </a:rPr>
              <a:t>Although in some instances the modules explored the psychological, social and cognitive personal resources, it is important to keep in mind that in practice leaders draw on the PLRs as a whole, interactively. Leaders are not systems thinkers one moment, resilient people the next and successful relationship builders in another. In fact, leaders are all of those things, all of the time and most situations require that leaders draw on all the PLRs concurrently.</a:t>
            </a:r>
          </a:p>
          <a:p>
            <a:pPr defTabSz="931774" eaLnBrk="0" fontAlgn="base" hangingPunct="0">
              <a:spcBef>
                <a:spcPct val="30000"/>
              </a:spcBef>
              <a:spcAft>
                <a:spcPct val="0"/>
              </a:spcAft>
              <a:defRPr/>
            </a:pPr>
            <a:endParaRPr lang="en-CA" dirty="0">
              <a:latin typeface="Arial" charset="0"/>
              <a:ea typeface="ＭＳ Ｐゴシック" charset="0"/>
              <a:cs typeface="ＭＳ Ｐゴシック" charset="0"/>
            </a:endParaRPr>
          </a:p>
          <a:p>
            <a:pPr defTabSz="931774" eaLnBrk="0" fontAlgn="base" hangingPunct="0">
              <a:spcBef>
                <a:spcPct val="30000"/>
              </a:spcBef>
              <a:spcAft>
                <a:spcPct val="0"/>
              </a:spcAft>
              <a:defRPr/>
            </a:pPr>
            <a:r>
              <a:rPr lang="en-CA" dirty="0">
                <a:latin typeface="Arial" charset="0"/>
                <a:ea typeface="ＭＳ Ｐゴシック" charset="0"/>
                <a:cs typeface="ＭＳ Ｐゴシック" charset="0"/>
              </a:rPr>
              <a:t>Strengthening the PLRs is a continuous process that is influenced by the changes in one’s professional role, context and life events.</a:t>
            </a:r>
          </a:p>
          <a:p>
            <a:pPr defTabSz="931774" eaLnBrk="0" fontAlgn="base" hangingPunct="0">
              <a:spcBef>
                <a:spcPct val="30000"/>
              </a:spcBef>
              <a:spcAft>
                <a:spcPct val="0"/>
              </a:spcAft>
              <a:defRPr/>
            </a:pPr>
            <a:endParaRPr lang="en-CA" dirty="0">
              <a:latin typeface="Arial" charset="0"/>
              <a:ea typeface="ＭＳ Ｐゴシック" charset="0"/>
              <a:cs typeface="ＭＳ Ｐゴシック" charset="0"/>
            </a:endParaRPr>
          </a:p>
          <a:p>
            <a:pPr defTabSz="931774" eaLnBrk="0" fontAlgn="base" hangingPunct="0">
              <a:spcBef>
                <a:spcPct val="30000"/>
              </a:spcBef>
              <a:spcAft>
                <a:spcPct val="0"/>
              </a:spcAft>
              <a:defRPr/>
            </a:pPr>
            <a:r>
              <a:rPr lang="en-CA" dirty="0">
                <a:latin typeface="Arial" charset="0"/>
                <a:ea typeface="ＭＳ Ｐゴシック" charset="0"/>
                <a:cs typeface="ＭＳ Ｐゴシック" charset="0"/>
              </a:rPr>
              <a:t>Refer to the chart on page 4 of the Reflective</a:t>
            </a:r>
            <a:r>
              <a:rPr lang="en-CA" baseline="0" dirty="0">
                <a:latin typeface="Arial" charset="0"/>
                <a:ea typeface="ＭＳ Ｐゴシック" charset="0"/>
                <a:cs typeface="ＭＳ Ｐゴシック" charset="0"/>
              </a:rPr>
              <a:t> Manual for a more detailed description of each of the PLRs.</a:t>
            </a:r>
            <a:endParaRPr lang="en-CA" dirty="0">
              <a:latin typeface="Arial" charset="0"/>
              <a:ea typeface="ＭＳ Ｐゴシック" charset="0"/>
              <a:cs typeface="ＭＳ Ｐゴシック" charset="0"/>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1469996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6</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en-CA" altLang="en-US" dirty="0">
                <a:latin typeface="Arial" panose="020B0604020202020204" pitchFamily="34" charset="0"/>
                <a:ea typeface="ＭＳ Ｐゴシック" panose="020B0600070205080204" pitchFamily="34" charset="-128"/>
              </a:rPr>
              <a:t>Page 5 of the Reflective Manual.</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a:p>
            <a:pPr eaLnBrk="1" hangingPunct="1">
              <a:lnSpc>
                <a:spcPct val="80000"/>
              </a:lnSpc>
            </a:pPr>
            <a:r>
              <a:rPr lang="en-CA" altLang="en-US" dirty="0">
                <a:latin typeface="Arial" panose="020B0604020202020204" pitchFamily="34" charset="0"/>
                <a:ea typeface="ＭＳ Ｐゴシック" panose="020B0600070205080204" pitchFamily="34" charset="-128"/>
              </a:rPr>
              <a:t>In this next section you will revisit your PLRs using your completed IEL Self-Assessment tools.</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2908783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7</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sz="1200" b="1" kern="1200" dirty="0">
                <a:solidFill>
                  <a:schemeClr val="tx1"/>
                </a:solidFill>
                <a:effectLst/>
                <a:latin typeface="+mn-lt"/>
                <a:ea typeface="+mn-ea"/>
                <a:cs typeface="+mn-cs"/>
              </a:rPr>
              <a:t>Self-Assessment from the Ontario Institute for Education Leadership</a:t>
            </a:r>
            <a:endParaRPr lang="en-CA" sz="1200" kern="1200" dirty="0">
              <a:solidFill>
                <a:schemeClr val="tx1"/>
              </a:solidFill>
              <a:effectLst/>
              <a:latin typeface="+mn-lt"/>
              <a:ea typeface="+mn-ea"/>
              <a:cs typeface="+mn-cs"/>
            </a:endParaRPr>
          </a:p>
          <a:p>
            <a:r>
              <a:rPr lang="en-CA" sz="1200" kern="1200" dirty="0">
                <a:solidFill>
                  <a:schemeClr val="tx1"/>
                </a:solidFill>
                <a:effectLst/>
                <a:latin typeface="+mn-lt"/>
                <a:ea typeface="+mn-ea"/>
                <a:cs typeface="+mn-cs"/>
              </a:rPr>
              <a:t> </a:t>
            </a:r>
          </a:p>
          <a:p>
            <a:pPr lvl="0"/>
            <a:r>
              <a:rPr lang="en-CA" sz="1200" kern="1200" dirty="0">
                <a:solidFill>
                  <a:schemeClr val="tx1"/>
                </a:solidFill>
                <a:effectLst/>
                <a:latin typeface="+mn-lt"/>
                <a:ea typeface="+mn-ea"/>
                <a:cs typeface="+mn-cs"/>
              </a:rPr>
              <a:t>Log into your self-assessment at </a:t>
            </a:r>
            <a:r>
              <a:rPr lang="en-CA" sz="1200" b="1" u="sng" kern="1200" dirty="0">
                <a:solidFill>
                  <a:schemeClr val="tx1"/>
                </a:solidFill>
                <a:effectLst/>
                <a:latin typeface="+mn-lt"/>
                <a:ea typeface="+mn-ea"/>
                <a:cs typeface="+mn-cs"/>
                <a:hlinkClick r:id="rId3"/>
              </a:rPr>
              <a:t>Self-Assessment Tools</a:t>
            </a:r>
            <a:r>
              <a:rPr lang="en-CA" sz="1200" b="1" kern="1200" dirty="0">
                <a:solidFill>
                  <a:schemeClr val="tx1"/>
                </a:solidFill>
                <a:effectLst/>
                <a:latin typeface="+mn-lt"/>
                <a:ea typeface="+mn-ea"/>
                <a:cs typeface="+mn-cs"/>
              </a:rPr>
              <a:t>.</a:t>
            </a:r>
            <a:endParaRPr lang="en-CA" sz="1200" kern="1200" dirty="0">
              <a:solidFill>
                <a:schemeClr val="tx1"/>
              </a:solidFill>
              <a:effectLst/>
              <a:latin typeface="+mn-lt"/>
              <a:ea typeface="+mn-ea"/>
              <a:cs typeface="+mn-cs"/>
            </a:endParaRPr>
          </a:p>
          <a:p>
            <a:pPr lvl="0"/>
            <a:r>
              <a:rPr lang="en-CA" sz="1200" kern="1200" dirty="0">
                <a:solidFill>
                  <a:schemeClr val="tx1"/>
                </a:solidFill>
                <a:effectLst/>
                <a:latin typeface="+mn-lt"/>
                <a:ea typeface="+mn-ea"/>
                <a:cs typeface="+mn-cs"/>
              </a:rPr>
              <a:t>Read through your reflections</a:t>
            </a:r>
          </a:p>
          <a:p>
            <a:pPr lvl="0"/>
            <a:r>
              <a:rPr lang="en-CA" sz="1200" kern="1200" dirty="0">
                <a:solidFill>
                  <a:schemeClr val="tx1"/>
                </a:solidFill>
                <a:effectLst/>
                <a:latin typeface="+mn-lt"/>
                <a:ea typeface="+mn-ea"/>
                <a:cs typeface="+mn-cs"/>
              </a:rPr>
              <a:t>Consider adding new information.</a:t>
            </a:r>
          </a:p>
          <a:p>
            <a:pPr lvl="0"/>
            <a:r>
              <a:rPr lang="en-CA" sz="1200" kern="1200" dirty="0">
                <a:solidFill>
                  <a:schemeClr val="tx1"/>
                </a:solidFill>
                <a:effectLst/>
                <a:latin typeface="+mn-lt"/>
                <a:ea typeface="+mn-ea"/>
                <a:cs typeface="+mn-cs"/>
              </a:rPr>
              <a:t>Record your thoughts on page 5 of the Reflective Manual.</a:t>
            </a:r>
          </a:p>
          <a:p>
            <a:pPr marL="0" indent="0" defTabSz="931774">
              <a:buFont typeface="Arial" panose="020B0604020202020204" pitchFamily="34" charset="0"/>
              <a:buNone/>
              <a:defRPr/>
            </a:pPr>
            <a:endParaRPr lang="en-CA"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80000"/>
              </a:lnSpc>
              <a:spcBef>
                <a:spcPts val="0"/>
              </a:spcBef>
              <a:spcAft>
                <a:spcPts val="0"/>
              </a:spcAft>
              <a:buClrTx/>
              <a:buSzTx/>
              <a:buFontTx/>
              <a:buNone/>
              <a:tabLst/>
              <a:defRPr/>
            </a:pPr>
            <a:r>
              <a:rPr lang="en-CA" altLang="en-US" dirty="0">
                <a:latin typeface="Arial" panose="020B0604020202020204" pitchFamily="34" charset="0"/>
                <a:ea typeface="ＭＳ Ｐゴシック" panose="020B0600070205080204" pitchFamily="34" charset="-128"/>
              </a:rPr>
              <a:t>Suggested timing: 20 minutes</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0394942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8</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a:t>After</a:t>
            </a:r>
            <a:r>
              <a:rPr lang="en-US" baseline="0" dirty="0"/>
              <a:t> revisiting/revising your self-assessment, work with a partner to share your thoughts from the questions on page 5 of the Reflective Manual.</a:t>
            </a:r>
          </a:p>
          <a:p>
            <a:endParaRPr lang="en-US" dirty="0"/>
          </a:p>
          <a:p>
            <a:pPr marL="228600" lvl="0" indent="-228600">
              <a:buFont typeface="+mj-lt"/>
              <a:buAutoNum type="arabicPeriod"/>
            </a:pPr>
            <a:r>
              <a:rPr lang="en-CA" sz="1200" kern="1200" dirty="0">
                <a:solidFill>
                  <a:schemeClr val="tx1"/>
                </a:solidFill>
                <a:effectLst/>
                <a:latin typeface="+mn-lt"/>
                <a:ea typeface="+mn-ea"/>
                <a:cs typeface="+mn-cs"/>
              </a:rPr>
              <a:t>From the results of your assessment, determine which PLR is your strongest? </a:t>
            </a:r>
          </a:p>
          <a:p>
            <a:pPr marL="228600" lvl="0" indent="-228600">
              <a:buFont typeface="+mj-lt"/>
              <a:buAutoNum type="arabicPeriod"/>
            </a:pPr>
            <a:r>
              <a:rPr lang="en-CA" sz="1200" kern="1200" dirty="0">
                <a:solidFill>
                  <a:schemeClr val="tx1"/>
                </a:solidFill>
                <a:effectLst/>
                <a:latin typeface="+mn-lt"/>
                <a:ea typeface="+mn-ea"/>
                <a:cs typeface="+mn-cs"/>
              </a:rPr>
              <a:t>How can you make positive use of this strength when dealing with challenging situations?</a:t>
            </a:r>
          </a:p>
          <a:p>
            <a:pPr marL="228600" lvl="0" indent="-228600">
              <a:buFont typeface="+mj-lt"/>
              <a:buAutoNum type="arabicPeriod"/>
            </a:pPr>
            <a:r>
              <a:rPr lang="en-CA" sz="1200" kern="1200" dirty="0">
                <a:solidFill>
                  <a:schemeClr val="tx1"/>
                </a:solidFill>
                <a:effectLst/>
                <a:latin typeface="+mn-lt"/>
                <a:ea typeface="+mn-ea"/>
                <a:cs typeface="+mn-cs"/>
              </a:rPr>
              <a:t>Throughout your participation in the “Strengthening Your PLRs” modules, which PLR did you strengthen the most over the course of these modules? What did you do to strengthen this particular PLR?</a:t>
            </a:r>
          </a:p>
          <a:p>
            <a:pPr marL="228600" lvl="0" indent="-228600">
              <a:buFont typeface="+mj-lt"/>
              <a:buAutoNum type="arabicPeriod"/>
            </a:pPr>
            <a:r>
              <a:rPr lang="en-CA" sz="1200" kern="1200" dirty="0">
                <a:solidFill>
                  <a:schemeClr val="tx1"/>
                </a:solidFill>
                <a:effectLst/>
                <a:latin typeface="+mn-lt"/>
                <a:ea typeface="+mn-ea"/>
                <a:cs typeface="+mn-cs"/>
              </a:rPr>
              <a:t>From the results of your assessment, which PLR would you like to continue to strengthen? What can you do to strengthen this PLR? How will this help you on your leadership journey?</a:t>
            </a:r>
          </a:p>
          <a:p>
            <a:endParaRPr lang="en-US" altLang="en-US" dirty="0">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altLang="en-US" dirty="0">
                <a:latin typeface="Arial" panose="020B0604020202020204" pitchFamily="34" charset="0"/>
                <a:ea typeface="ＭＳ Ｐゴシック" panose="020B0600070205080204" pitchFamily="34" charset="-128"/>
              </a:rPr>
              <a:t>Suggested timing: 10-20 minutes</a:t>
            </a:r>
          </a:p>
          <a:p>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6557773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en-CA" smtClean="0"/>
              <a:t>2021-10-25</a:t>
            </a:fld>
            <a:endParaRPr lang="en-US"/>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81234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en-CA" smtClean="0"/>
              <a:t>2021-10-25</a:t>
            </a:fld>
            <a:endParaRPr lang="en-US"/>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70516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en-CA" smtClean="0"/>
              <a:t>2021-10-25</a:t>
            </a:fld>
            <a:endParaRPr lang="en-US"/>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788899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en-CA" smtClean="0"/>
              <a:t>2021-10-25</a:t>
            </a:fld>
            <a:endParaRPr lang="en-US"/>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933710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en-CA" smtClean="0"/>
              <a:t>2021-10-25</a:t>
            </a:fld>
            <a:endParaRPr lang="en-US"/>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522939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en-CA" smtClean="0"/>
              <a:t>2021-10-25</a:t>
            </a:fld>
            <a:endParaRPr lang="en-US"/>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610338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en-CA" smtClean="0"/>
              <a:t>2021-10-25</a:t>
            </a:fld>
            <a:endParaRPr lang="en-US"/>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776317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en-CA" smtClean="0"/>
              <a:t>2021-10-25</a:t>
            </a:fld>
            <a:endParaRPr lang="en-US"/>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552262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en-CA" smtClean="0"/>
              <a:t>2021-10-25</a:t>
            </a:fld>
            <a:endParaRPr lang="en-US"/>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004178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en-CA" smtClean="0"/>
              <a:t>2021-10-25</a:t>
            </a:fld>
            <a:endParaRPr lang="en-US"/>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3704668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en-CA" smtClean="0"/>
              <a:t>2021-10-25</a:t>
            </a:fld>
            <a:endParaRPr lang="en-US"/>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724688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en-CA" smtClean="0"/>
              <a:t>2021-10-25</a:t>
            </a:fld>
            <a:endParaRPr lang="en-US"/>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en-US" smtClean="0"/>
              <a:t>‹#›</a:t>
            </a:fld>
            <a:endParaRPr lang="en-US"/>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hyperlink" Target="https://www.education-leadership-ontario.ca/download_file/view/2907/176"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hyperlink" Target="https://www.education-leadership-ontario.ca/download_file/view/2906/176" TargetMode="External"/><Relationship Id="rId5" Type="http://schemas.openxmlformats.org/officeDocument/2006/relationships/hyperlink" Target="https://www.education-leadership-ontario.ca/download_file/view/2905/176" TargetMode="External"/><Relationship Id="rId4" Type="http://schemas.openxmlformats.org/officeDocument/2006/relationships/hyperlink" Target="https://www.education-leadership-ontario.ca/download_file/view/2904/176"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9.jpg"/></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hyperlink" Target="mailto:communication@education-leadership-ontario.ca" TargetMode="External"/><Relationship Id="rId5" Type="http://schemas.openxmlformats.org/officeDocument/2006/relationships/hyperlink" Target="https://twitter.com/IELOntario" TargetMode="External"/><Relationship Id="rId4" Type="http://schemas.openxmlformats.org/officeDocument/2006/relationships/hyperlink" Target="http://www.education-leadership-ontario.ca/"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hyperlink" Target="https://www.catholic.org/prayers/prayer.php?p=23"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jpeg"/><Relationship Id="rId7" Type="http://schemas.openxmlformats.org/officeDocument/2006/relationships/diagramColors" Target="../diagrams/colors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 Id="rId9" Type="http://schemas.openxmlformats.org/officeDocument/2006/relationships/hyperlink" Target="https://www.education-leadership-ontario.ca/application/files/9814/9452/2789/Catholic_School-Level_Leadership.pdf" TargetMode="External"/></Relationships>
</file>

<file path=ppt/slides/_rels/slide6.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1.jpeg"/><Relationship Id="rId7" Type="http://schemas.openxmlformats.org/officeDocument/2006/relationships/diagramColors" Target="../diagrams/colors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hyperlink" Target="https://www.education-leadership-ontario.ca/en/resources/self-assessment-tools/aspiring_catholic_leaders" TargetMode="External"/><Relationship Id="rId5" Type="http://schemas.openxmlformats.org/officeDocument/2006/relationships/hyperlink" Target="https://www.education-leadership-ontario.ca/en/resources/self-assessment-tools/catholic_school_leaders" TargetMode="External"/><Relationship Id="rId4" Type="http://schemas.openxmlformats.org/officeDocument/2006/relationships/hyperlink" Target="https://www.education-leadership-ontario.ca/en/resources/self-assessment-tools"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a:extLst>
              <a:ext uri="{FF2B5EF4-FFF2-40B4-BE49-F238E27FC236}">
                <a16:creationId xmlns:a16="http://schemas.microsoft.com/office/drawing/2014/main" id="{E3046DE8-CAE1-624C-9B2D-A67EA632CFBC}"/>
              </a:ext>
            </a:extLst>
          </p:cNvPr>
          <p:cNvSpPr txBox="1">
            <a:spLocks noChangeArrowheads="1"/>
          </p:cNvSpPr>
          <p:nvPr/>
        </p:nvSpPr>
        <p:spPr bwMode="auto">
          <a:xfrm>
            <a:off x="0" y="2219922"/>
            <a:ext cx="12192000" cy="3785652"/>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defRPr/>
            </a:pPr>
            <a:r>
              <a:rPr lang="en-US" altLang="en-US" sz="4800" b="1" kern="0" dirty="0">
                <a:latin typeface="+mn-lt"/>
              </a:rPr>
              <a:t>Strengthening Your </a:t>
            </a:r>
          </a:p>
          <a:p>
            <a:pPr algn="ctr" eaLnBrk="1" hangingPunct="1">
              <a:spcBef>
                <a:spcPct val="0"/>
              </a:spcBef>
              <a:buFontTx/>
              <a:buNone/>
              <a:defRPr/>
            </a:pPr>
            <a:r>
              <a:rPr lang="en-US" altLang="en-US" sz="4800" b="1" kern="0" dirty="0">
                <a:latin typeface="+mn-lt"/>
              </a:rPr>
              <a:t>Personal Leadership Resources</a:t>
            </a:r>
          </a:p>
          <a:p>
            <a:pPr algn="ctr" eaLnBrk="1" hangingPunct="1">
              <a:spcBef>
                <a:spcPct val="0"/>
              </a:spcBef>
              <a:buFontTx/>
              <a:buNone/>
              <a:defRPr/>
            </a:pPr>
            <a:r>
              <a:rPr lang="en-US" altLang="en-US" sz="4800" b="1" kern="0" dirty="0">
                <a:latin typeface="+mn-lt"/>
              </a:rPr>
              <a:t>For Catholic School Leaders</a:t>
            </a:r>
          </a:p>
          <a:p>
            <a:pPr algn="ctr" eaLnBrk="1" hangingPunct="1">
              <a:spcBef>
                <a:spcPct val="0"/>
              </a:spcBef>
              <a:buFontTx/>
              <a:buNone/>
              <a:defRPr/>
            </a:pPr>
            <a:endParaRPr lang="en-US" altLang="en-US" sz="4800" b="1" kern="0" dirty="0">
              <a:latin typeface="+mn-lt"/>
            </a:endParaRPr>
          </a:p>
          <a:p>
            <a:pPr algn="ctr" eaLnBrk="1" hangingPunct="1">
              <a:spcBef>
                <a:spcPct val="0"/>
              </a:spcBef>
              <a:buFontTx/>
              <a:buNone/>
              <a:defRPr/>
            </a:pPr>
            <a:r>
              <a:rPr lang="en-US" altLang="en-US" sz="4800" kern="0" dirty="0">
                <a:solidFill>
                  <a:srgbClr val="0070C0"/>
                </a:solidFill>
                <a:latin typeface="+mn-lt"/>
              </a:rPr>
              <a:t>Culminating Activity</a:t>
            </a:r>
          </a:p>
        </p:txBody>
      </p:sp>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80926"/>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027589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470DB25D-B5BE-C54A-AFA0-751B1C4BDF6D}"/>
              </a:ext>
            </a:extLst>
          </p:cNvPr>
          <p:cNvSpPr txBox="1">
            <a:spLocks/>
          </p:cNvSpPr>
          <p:nvPr/>
        </p:nvSpPr>
        <p:spPr>
          <a:xfrm>
            <a:off x="409866" y="2973943"/>
            <a:ext cx="11782134" cy="388737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altLang="en-US" sz="5800" b="1" dirty="0">
                <a:solidFill>
                  <a:srgbClr val="0070C0"/>
                </a:solidFill>
                <a:latin typeface="+mn-lt"/>
                <a:ea typeface="ＭＳ Ｐゴシック" panose="020B0600070205080204" pitchFamily="34" charset="-128"/>
              </a:rPr>
              <a:t>EXAMINING YOUR DAILY USE OF PLRs</a:t>
            </a:r>
          </a:p>
          <a:p>
            <a:pPr algn="ctr"/>
            <a:endParaRPr lang="en-US" altLang="en-US" b="1" dirty="0">
              <a:solidFill>
                <a:srgbClr val="7030A0"/>
              </a:solidFill>
              <a:latin typeface="+mn-lt"/>
              <a:ea typeface="ＭＳ Ｐゴシック" panose="020B0600070205080204" pitchFamily="34" charset="-128"/>
            </a:endParaRPr>
          </a:p>
          <a:p>
            <a:r>
              <a:rPr lang="en-US" altLang="en-US" sz="3200" b="1" dirty="0">
                <a:solidFill>
                  <a:srgbClr val="0070C0"/>
                </a:solidFill>
                <a:latin typeface="+mn-lt"/>
                <a:ea typeface="ＭＳ Ｐゴシック" panose="020B0600070205080204" pitchFamily="34" charset="-128"/>
              </a:rPr>
              <a:t>Refer to page 6 of the Reflective Manual for possible scenarios</a:t>
            </a:r>
          </a:p>
          <a:p>
            <a:pPr marL="228600" lvl="0" indent="-228600">
              <a:lnSpc>
                <a:spcPct val="100000"/>
              </a:lnSpc>
              <a:spcBef>
                <a:spcPts val="0"/>
              </a:spcBef>
              <a:buFont typeface="+mj-lt"/>
              <a:buAutoNum type="arabicPeriod"/>
              <a:defRPr/>
            </a:pPr>
            <a:r>
              <a:rPr lang="en-CA" sz="2800" dirty="0">
                <a:solidFill>
                  <a:prstClr val="black"/>
                </a:solidFill>
                <a:latin typeface="Calibri" panose="020F0502020204030204"/>
                <a:ea typeface="+mn-ea"/>
                <a:cs typeface="+mn-cs"/>
              </a:rPr>
              <a:t>What are the most common PLRs you use? </a:t>
            </a:r>
          </a:p>
          <a:p>
            <a:pPr marL="228600" lvl="0" indent="-228600">
              <a:lnSpc>
                <a:spcPct val="100000"/>
              </a:lnSpc>
              <a:spcBef>
                <a:spcPts val="0"/>
              </a:spcBef>
              <a:buFont typeface="+mj-lt"/>
              <a:buAutoNum type="arabicPeriod"/>
              <a:defRPr/>
            </a:pPr>
            <a:r>
              <a:rPr lang="en-CA" sz="2800" dirty="0">
                <a:solidFill>
                  <a:prstClr val="black"/>
                </a:solidFill>
                <a:latin typeface="Calibri" panose="020F0502020204030204"/>
                <a:ea typeface="+mn-ea"/>
                <a:cs typeface="+mn-cs"/>
              </a:rPr>
              <a:t>Which are used less? </a:t>
            </a:r>
          </a:p>
          <a:p>
            <a:pPr marL="228600" lvl="0" indent="-228600">
              <a:lnSpc>
                <a:spcPct val="100000"/>
              </a:lnSpc>
              <a:spcBef>
                <a:spcPts val="0"/>
              </a:spcBef>
              <a:buFont typeface="+mj-lt"/>
              <a:buAutoNum type="arabicPeriod"/>
              <a:defRPr/>
            </a:pPr>
            <a:r>
              <a:rPr lang="en-CA" sz="2800" dirty="0">
                <a:solidFill>
                  <a:prstClr val="black"/>
                </a:solidFill>
                <a:latin typeface="Calibri" panose="020F0502020204030204"/>
                <a:ea typeface="+mn-ea"/>
                <a:cs typeface="+mn-cs"/>
              </a:rPr>
              <a:t>When you are in challenging situations, do you use at least one PLR from cognitive, social, and psychological or are they independent of one another?</a:t>
            </a:r>
          </a:p>
          <a:p>
            <a:endParaRPr lang="en-US" altLang="en-US" b="1" dirty="0">
              <a:solidFill>
                <a:srgbClr val="0070C0"/>
              </a:solidFill>
              <a:latin typeface="+mn-lt"/>
              <a:ea typeface="ＭＳ Ｐゴシック" panose="020B0600070205080204" pitchFamily="34" charset="-128"/>
            </a:endParaRPr>
          </a:p>
          <a:p>
            <a:pPr algn="ctr"/>
            <a:endParaRPr lang="en-US" altLang="en-US" b="1" dirty="0">
              <a:solidFill>
                <a:srgbClr val="7030A0"/>
              </a:solidFill>
              <a:latin typeface="+mn-lt"/>
              <a:ea typeface="ＭＳ Ｐゴシック" panose="020B0600070205080204" pitchFamily="34" charset="-128"/>
            </a:endParaRPr>
          </a:p>
          <a:p>
            <a:pPr algn="ctr"/>
            <a:endParaRPr lang="en-CA" b="1" dirty="0">
              <a:solidFill>
                <a:srgbClr val="7030A0"/>
              </a:solidFill>
            </a:endParaRPr>
          </a:p>
        </p:txBody>
      </p:sp>
    </p:spTree>
    <p:extLst>
      <p:ext uri="{BB962C8B-B14F-4D97-AF65-F5344CB8AC3E}">
        <p14:creationId xmlns:p14="http://schemas.microsoft.com/office/powerpoint/2010/main" val="29068770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6" name="Rectangle 5">
            <a:extLst>
              <a:ext uri="{FF2B5EF4-FFF2-40B4-BE49-F238E27FC236}">
                <a16:creationId xmlns:a16="http://schemas.microsoft.com/office/drawing/2014/main" id="{F80F38C7-54DF-B148-9D3A-45B6449E5652}"/>
              </a:ext>
            </a:extLst>
          </p:cNvPr>
          <p:cNvSpPr/>
          <p:nvPr/>
        </p:nvSpPr>
        <p:spPr>
          <a:xfrm>
            <a:off x="826110" y="1979875"/>
            <a:ext cx="9572950" cy="4800673"/>
          </a:xfrm>
          <a:prstGeom prst="rect">
            <a:avLst/>
          </a:prstGeom>
        </p:spPr>
        <p:txBody>
          <a:bodyPr wrap="square">
            <a:spAutoFit/>
          </a:bodyPr>
          <a:lstStyle/>
          <a:p>
            <a:pPr>
              <a:lnSpc>
                <a:spcPct val="80000"/>
              </a:lnSpc>
            </a:pPr>
            <a:r>
              <a:rPr lang="en-CA" sz="3200" b="1" dirty="0">
                <a:solidFill>
                  <a:srgbClr val="0070C0"/>
                </a:solidFill>
              </a:rPr>
              <a:t>CASE STUDY: </a:t>
            </a:r>
          </a:p>
          <a:p>
            <a:pPr>
              <a:lnSpc>
                <a:spcPct val="80000"/>
              </a:lnSpc>
            </a:pPr>
            <a:r>
              <a:rPr lang="en-CA" sz="3200" b="1" dirty="0">
                <a:solidFill>
                  <a:srgbClr val="0070C0"/>
                </a:solidFill>
              </a:rPr>
              <a:t>Refer to the Reflective Manual, page 7</a:t>
            </a:r>
          </a:p>
          <a:p>
            <a:pPr marL="171450" lvl="0" indent="-171450">
              <a:buFont typeface="Arial" panose="020B0604020202020204" pitchFamily="34" charset="0"/>
              <a:buChar char="•"/>
            </a:pPr>
            <a:r>
              <a:rPr lang="en-CA" sz="2400" dirty="0"/>
              <a:t>Read the case study.</a:t>
            </a:r>
          </a:p>
          <a:p>
            <a:pPr marL="171450" lvl="0" indent="-171450">
              <a:buFont typeface="Arial" panose="020B0604020202020204" pitchFamily="34" charset="0"/>
              <a:buChar char="•"/>
            </a:pPr>
            <a:r>
              <a:rPr lang="en-CA" sz="2400" dirty="0"/>
              <a:t>Review the PLRs specific to the case study.</a:t>
            </a:r>
          </a:p>
          <a:p>
            <a:pPr marL="171450" lvl="0" indent="-171450">
              <a:buFont typeface="Arial" panose="020B0604020202020204" pitchFamily="34" charset="0"/>
              <a:buChar char="•"/>
            </a:pPr>
            <a:r>
              <a:rPr lang="en-CA" sz="2400" dirty="0"/>
              <a:t>Review the school-level leadership practices.</a:t>
            </a:r>
          </a:p>
          <a:p>
            <a:pPr marL="171450" lvl="0" indent="-171450">
              <a:buFont typeface="Arial" panose="020B0604020202020204" pitchFamily="34" charset="0"/>
              <a:buChar char="•"/>
            </a:pPr>
            <a:r>
              <a:rPr lang="en-CA" sz="2400" dirty="0"/>
              <a:t>Review the system-level leadership practices.</a:t>
            </a:r>
          </a:p>
          <a:p>
            <a:pPr marL="171450" lvl="0" indent="-171450">
              <a:buFont typeface="Arial" panose="020B0604020202020204" pitchFamily="34" charset="0"/>
              <a:buChar char="•"/>
            </a:pPr>
            <a:r>
              <a:rPr lang="en-CA" sz="2400" dirty="0"/>
              <a:t>Complete the reflective questions.</a:t>
            </a:r>
          </a:p>
          <a:p>
            <a:pPr marL="171450" lvl="0" indent="-171450">
              <a:buFont typeface="Arial" panose="020B0604020202020204" pitchFamily="34" charset="0"/>
              <a:buChar char="•"/>
            </a:pPr>
            <a:r>
              <a:rPr lang="en-CA" sz="2400" dirty="0"/>
              <a:t>Complete the PLRs questions. </a:t>
            </a:r>
          </a:p>
          <a:p>
            <a:pPr marL="1600200" lvl="3" indent="-228600">
              <a:buFont typeface="+mj-lt"/>
              <a:buAutoNum type="arabicPeriod"/>
            </a:pPr>
            <a:r>
              <a:rPr lang="en-CA" sz="2400" b="1" u="sng" dirty="0">
                <a:hlinkClick r:id="rId4"/>
              </a:rPr>
              <a:t>Educational Assistant in School</a:t>
            </a:r>
            <a:endParaRPr lang="en-CA" sz="2400" dirty="0"/>
          </a:p>
          <a:p>
            <a:pPr marL="1600200" lvl="3" indent="-228600">
              <a:buFont typeface="+mj-lt"/>
              <a:buAutoNum type="arabicPeriod"/>
            </a:pPr>
            <a:r>
              <a:rPr lang="en-CA" sz="2400" b="1" u="sng" dirty="0">
                <a:hlinkClick r:id="rId5"/>
              </a:rPr>
              <a:t>Leadership for School Improvement</a:t>
            </a:r>
            <a:endParaRPr lang="en-CA" sz="2400" dirty="0"/>
          </a:p>
          <a:p>
            <a:pPr marL="1600200" lvl="3" indent="-228600">
              <a:buFont typeface="+mj-lt"/>
              <a:buAutoNum type="arabicPeriod"/>
            </a:pPr>
            <a:r>
              <a:rPr lang="en-CA" sz="2400" b="1" u="sng" dirty="0">
                <a:hlinkClick r:id="rId6"/>
              </a:rPr>
              <a:t>An Accident Involving a Student</a:t>
            </a:r>
            <a:endParaRPr lang="en-CA" sz="2400" dirty="0"/>
          </a:p>
          <a:p>
            <a:pPr marL="1600200" lvl="3" indent="-228600">
              <a:buFont typeface="+mj-lt"/>
              <a:buAutoNum type="arabicPeriod"/>
            </a:pPr>
            <a:r>
              <a:rPr lang="en-CA" sz="2400" b="1" u="sng" dirty="0">
                <a:hlinkClick r:id="rId7"/>
              </a:rPr>
              <a:t>School Closure</a:t>
            </a:r>
            <a:endParaRPr lang="en-CA" sz="2400" dirty="0"/>
          </a:p>
          <a:p>
            <a:pPr>
              <a:lnSpc>
                <a:spcPct val="80000"/>
              </a:lnSpc>
            </a:pPr>
            <a:endParaRPr lang="en-CA" dirty="0"/>
          </a:p>
        </p:txBody>
      </p:sp>
    </p:spTree>
    <p:extLst>
      <p:ext uri="{BB962C8B-B14F-4D97-AF65-F5344CB8AC3E}">
        <p14:creationId xmlns:p14="http://schemas.microsoft.com/office/powerpoint/2010/main" val="29255786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6" name="Rectangle 5">
            <a:extLst>
              <a:ext uri="{FF2B5EF4-FFF2-40B4-BE49-F238E27FC236}">
                <a16:creationId xmlns:a16="http://schemas.microsoft.com/office/drawing/2014/main" id="{F80F38C7-54DF-B148-9D3A-45B6449E5652}"/>
              </a:ext>
            </a:extLst>
          </p:cNvPr>
          <p:cNvSpPr/>
          <p:nvPr/>
        </p:nvSpPr>
        <p:spPr>
          <a:xfrm>
            <a:off x="826110" y="1979875"/>
            <a:ext cx="9572950" cy="2904770"/>
          </a:xfrm>
          <a:prstGeom prst="rect">
            <a:avLst/>
          </a:prstGeom>
        </p:spPr>
        <p:txBody>
          <a:bodyPr wrap="square">
            <a:spAutoFit/>
          </a:bodyPr>
          <a:lstStyle/>
          <a:p>
            <a:pPr>
              <a:lnSpc>
                <a:spcPct val="80000"/>
              </a:lnSpc>
            </a:pPr>
            <a:r>
              <a:rPr lang="en-CA" sz="3600" b="1" dirty="0">
                <a:solidFill>
                  <a:srgbClr val="0070C0"/>
                </a:solidFill>
              </a:rPr>
              <a:t>Conclusion</a:t>
            </a:r>
          </a:p>
          <a:p>
            <a:pPr>
              <a:lnSpc>
                <a:spcPct val="80000"/>
              </a:lnSpc>
            </a:pPr>
            <a:endParaRPr lang="en-CA" sz="2400" dirty="0"/>
          </a:p>
          <a:p>
            <a:pPr marL="342900" lvl="0" indent="-342900">
              <a:buFont typeface="+mj-lt"/>
              <a:buAutoNum type="arabicPeriod"/>
            </a:pPr>
            <a:r>
              <a:rPr lang="en-CA" sz="2400" dirty="0"/>
              <a:t>Describe an event or issue you’re facing right now? Why is it a problem?  </a:t>
            </a:r>
          </a:p>
          <a:p>
            <a:pPr marL="342900" lvl="0" indent="-342900">
              <a:buFont typeface="+mj-lt"/>
              <a:buAutoNum type="arabicPeriod"/>
            </a:pPr>
            <a:r>
              <a:rPr lang="en-CA" sz="2400" dirty="0"/>
              <a:t>Who else is involved and how? What are their roles? </a:t>
            </a:r>
          </a:p>
          <a:p>
            <a:pPr marL="342900" lvl="0" indent="-342900">
              <a:buFont typeface="+mj-lt"/>
              <a:buAutoNum type="arabicPeriod"/>
            </a:pPr>
            <a:r>
              <a:rPr lang="en-CA" sz="2400" dirty="0"/>
              <a:t>What are the circumstances that led to the problem? </a:t>
            </a:r>
          </a:p>
          <a:p>
            <a:pPr marL="342900" lvl="0" indent="-342900">
              <a:buFont typeface="+mj-lt"/>
              <a:buAutoNum type="arabicPeriod"/>
            </a:pPr>
            <a:r>
              <a:rPr lang="en-CA" sz="2400" dirty="0"/>
              <a:t>Reflect on how the PLRs can contribute to a positive outcome and what you learned.</a:t>
            </a:r>
          </a:p>
          <a:p>
            <a:pPr>
              <a:lnSpc>
                <a:spcPct val="80000"/>
              </a:lnSpc>
            </a:pPr>
            <a:endParaRPr lang="en-CA" dirty="0"/>
          </a:p>
        </p:txBody>
      </p:sp>
    </p:spTree>
    <p:extLst>
      <p:ext uri="{BB962C8B-B14F-4D97-AF65-F5344CB8AC3E}">
        <p14:creationId xmlns:p14="http://schemas.microsoft.com/office/powerpoint/2010/main" val="23809848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pic>
        <p:nvPicPr>
          <p:cNvPr id="9" name="Content Placeholder 3">
            <a:extLst>
              <a:ext uri="{FF2B5EF4-FFF2-40B4-BE49-F238E27FC236}">
                <a16:creationId xmlns:a16="http://schemas.microsoft.com/office/drawing/2014/main" id="{7D72C12F-0F1F-0246-9897-55B17281887A}"/>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5524558" y="2297367"/>
            <a:ext cx="5636344" cy="4227258"/>
          </a:xfrm>
        </p:spPr>
      </p:pic>
      <p:sp>
        <p:nvSpPr>
          <p:cNvPr id="2" name="TextBox 1">
            <a:extLst>
              <a:ext uri="{FF2B5EF4-FFF2-40B4-BE49-F238E27FC236}">
                <a16:creationId xmlns:a16="http://schemas.microsoft.com/office/drawing/2014/main" id="{45609045-2221-DB41-82AA-D37A078FF387}"/>
              </a:ext>
            </a:extLst>
          </p:cNvPr>
          <p:cNvSpPr txBox="1"/>
          <p:nvPr/>
        </p:nvSpPr>
        <p:spPr>
          <a:xfrm>
            <a:off x="599202" y="2195312"/>
            <a:ext cx="3584636" cy="2062103"/>
          </a:xfrm>
          <a:prstGeom prst="rect">
            <a:avLst/>
          </a:prstGeom>
          <a:noFill/>
        </p:spPr>
        <p:txBody>
          <a:bodyPr wrap="none" rtlCol="0">
            <a:spAutoFit/>
          </a:bodyPr>
          <a:lstStyle/>
          <a:p>
            <a:r>
              <a:rPr lang="en-US" sz="3200" b="1" dirty="0">
                <a:solidFill>
                  <a:srgbClr val="0070C0"/>
                </a:solidFill>
              </a:rPr>
              <a:t>KEEP GROWING …</a:t>
            </a:r>
          </a:p>
          <a:p>
            <a:endParaRPr lang="en-US" sz="3200" b="1" dirty="0">
              <a:solidFill>
                <a:srgbClr val="0070C0"/>
              </a:solidFill>
            </a:endParaRPr>
          </a:p>
          <a:p>
            <a:endParaRPr lang="en-US" sz="3200" b="1" dirty="0">
              <a:solidFill>
                <a:srgbClr val="0070C0"/>
              </a:solidFill>
            </a:endParaRPr>
          </a:p>
          <a:p>
            <a:pPr lvl="4"/>
            <a:r>
              <a:rPr lang="en-US" sz="3200" b="1" dirty="0">
                <a:solidFill>
                  <a:srgbClr val="0070C0"/>
                </a:solidFill>
              </a:rPr>
              <a:t>	and</a:t>
            </a:r>
          </a:p>
        </p:txBody>
      </p:sp>
    </p:spTree>
    <p:extLst>
      <p:ext uri="{BB962C8B-B14F-4D97-AF65-F5344CB8AC3E}">
        <p14:creationId xmlns:p14="http://schemas.microsoft.com/office/powerpoint/2010/main" val="15580074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nvSpPr>
        <p:spPr>
          <a:xfrm>
            <a:off x="1" y="2486162"/>
            <a:ext cx="12191999" cy="2308324"/>
          </a:xfrm>
          <a:prstGeom prst="rect">
            <a:avLst/>
          </a:prstGeom>
          <a:noFill/>
        </p:spPr>
        <p:txBody>
          <a:bodyPr wrap="square" rtlCol="0">
            <a:spAutoFit/>
          </a:bodyPr>
          <a:lstStyle/>
          <a:p>
            <a:pPr algn="ctr"/>
            <a:r>
              <a:rPr lang="en-US" sz="3600" dirty="0"/>
              <a:t>Resources for leaders </a:t>
            </a:r>
          </a:p>
          <a:p>
            <a:pPr algn="ctr"/>
            <a:r>
              <a:rPr lang="en-US" sz="3600" dirty="0">
                <a:hlinkClick r:id="rId4"/>
              </a:rPr>
              <a:t>www.education-leadership-Ontario.ca</a:t>
            </a:r>
            <a:endParaRPr lang="en-US" sz="3600" dirty="0"/>
          </a:p>
          <a:p>
            <a:pPr algn="ctr"/>
            <a:r>
              <a:rPr lang="fr-CA" sz="3600" u="sng" dirty="0">
                <a:hlinkClick r:id="rId5"/>
              </a:rPr>
              <a:t>https://twitter.com/IELOntario</a:t>
            </a:r>
            <a:r>
              <a:rPr lang="fr-CA" sz="3600" dirty="0"/>
              <a:t> </a:t>
            </a:r>
          </a:p>
          <a:p>
            <a:pPr algn="ctr"/>
            <a:r>
              <a:rPr lang="fr-CA" sz="3600" u="sng" dirty="0">
                <a:hlinkClick r:id="rId6"/>
              </a:rPr>
              <a:t>communication@education-leadership-ontario.ca</a:t>
            </a:r>
            <a:r>
              <a:rPr lang="en-CA" sz="3600" dirty="0"/>
              <a:t> </a:t>
            </a:r>
          </a:p>
        </p:txBody>
      </p:sp>
      <p:sp>
        <p:nvSpPr>
          <p:cNvPr id="9" name="TextBox 8">
            <a:extLst>
              <a:ext uri="{FF2B5EF4-FFF2-40B4-BE49-F238E27FC236}">
                <a16:creationId xmlns:a16="http://schemas.microsoft.com/office/drawing/2014/main" id="{2C7AD0CF-17FB-B94B-94F1-BB37E261CF8F}"/>
              </a:ext>
            </a:extLst>
          </p:cNvPr>
          <p:cNvSpPr txBox="1"/>
          <p:nvPr/>
        </p:nvSpPr>
        <p:spPr>
          <a:xfrm>
            <a:off x="119921" y="5605701"/>
            <a:ext cx="12072079" cy="1046440"/>
          </a:xfrm>
          <a:prstGeom prst="rect">
            <a:avLst/>
          </a:prstGeom>
          <a:noFill/>
        </p:spPr>
        <p:txBody>
          <a:bodyPr wrap="square" rtlCol="0">
            <a:spAutoFit/>
          </a:bodyPr>
          <a:lstStyle/>
          <a:p>
            <a:pPr algn="ctr"/>
            <a:r>
              <a:rPr lang="en-US" sz="4400" dirty="0">
                <a:hlinkClick r:id="rId4"/>
              </a:rPr>
              <a:t>www.education-leadership-Ontario.ca</a:t>
            </a:r>
            <a:endParaRPr lang="en-US" sz="4400" dirty="0"/>
          </a:p>
          <a:p>
            <a:endParaRPr lang="en-US" dirty="0"/>
          </a:p>
        </p:txBody>
      </p:sp>
    </p:spTree>
    <p:extLst>
      <p:ext uri="{BB962C8B-B14F-4D97-AF65-F5344CB8AC3E}">
        <p14:creationId xmlns:p14="http://schemas.microsoft.com/office/powerpoint/2010/main" val="1243929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TextBox 1">
            <a:extLst>
              <a:ext uri="{FF2B5EF4-FFF2-40B4-BE49-F238E27FC236}">
                <a16:creationId xmlns:a16="http://schemas.microsoft.com/office/drawing/2014/main" id="{30FE81F7-53E5-F441-B7B0-3F9ED7C0163C}"/>
              </a:ext>
            </a:extLst>
          </p:cNvPr>
          <p:cNvSpPr txBox="1"/>
          <p:nvPr/>
        </p:nvSpPr>
        <p:spPr>
          <a:xfrm>
            <a:off x="549468" y="1951880"/>
            <a:ext cx="8843799" cy="4476097"/>
          </a:xfrm>
          <a:prstGeom prst="rect">
            <a:avLst/>
          </a:prstGeom>
          <a:noFill/>
        </p:spPr>
        <p:txBody>
          <a:bodyPr wrap="square" rtlCol="0">
            <a:spAutoFit/>
          </a:bodyPr>
          <a:lstStyle/>
          <a:p>
            <a:pPr algn="ctr">
              <a:lnSpc>
                <a:spcPct val="107000"/>
              </a:lnSpc>
              <a:spcAft>
                <a:spcPts val="800"/>
              </a:spcAft>
            </a:pPr>
            <a:r>
              <a:rPr lang="en-CA" sz="3200" b="1" dirty="0">
                <a:solidFill>
                  <a:srgbClr val="7030A0"/>
                </a:solidFill>
                <a:latin typeface="Maiandra GD" panose="020E0502030308020204" pitchFamily="34" charset="0"/>
                <a:ea typeface="Calibri" panose="020F0502020204030204" pitchFamily="34" charset="0"/>
                <a:cs typeface="Times New Roman" panose="02020603050405020304" pitchFamily="18" charset="0"/>
                <a:hlinkClick r:id="rId4"/>
              </a:rPr>
              <a:t>Prayer for Success at Work</a:t>
            </a:r>
            <a:endParaRPr lang="en-CA"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CA" sz="2000" dirty="0">
                <a:solidFill>
                  <a:srgbClr val="000000"/>
                </a:solidFill>
                <a:latin typeface="Book Antiqua" panose="02040602050305030304" pitchFamily="18" charset="0"/>
                <a:ea typeface="Times New Roman" panose="02020603050405020304" pitchFamily="18" charset="0"/>
                <a:cs typeface="Open Sans" panose="020B0606030504020204" pitchFamily="34" charset="0"/>
              </a:rPr>
              <a:t>Glorious St. Joseph, model of all those who are devoted to labor, obtain for me the grace to work conscientiously, putting the call of duty above my many sins; to work with thankfulness and joy, considering it an honor to employ and develop, by means of labor, the gifts received from God; to work with order, peace, prudence and patience, never surrendering to weariness or difficulties; to work, above all, with purity of intention, and with detachment from self, having always death before my eyes and the account which I must render of time lost, of talents wasted, of good omitted, of vain complacency in success so fatal to the work of God. All for Jesus, all for Mary, all after thy example, O Patriarch Joseph. Such shall be my motto in life and death.</a:t>
            </a:r>
            <a:r>
              <a:rPr lang="en-CA" sz="2800" dirty="0">
                <a:solidFill>
                  <a:srgbClr val="000000"/>
                </a:solidFill>
                <a:latin typeface="Book Antiqua" panose="02040602050305030304" pitchFamily="18" charset="0"/>
                <a:ea typeface="Times New Roman" panose="02020603050405020304" pitchFamily="18" charset="0"/>
                <a:cs typeface="Open Sans" panose="020B0606030504020204" pitchFamily="34" charset="0"/>
              </a:rPr>
              <a:t> </a:t>
            </a:r>
            <a:endParaRPr lang="en-CA"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9" name="Picture 8" descr="Justice in the Hands of All People (Part 2) - By Their ...">
            <a:extLst>
              <a:ext uri="{FF2B5EF4-FFF2-40B4-BE49-F238E27FC236}">
                <a16:creationId xmlns:a16="http://schemas.microsoft.com/office/drawing/2014/main" id="{3ED38348-4659-3440-B139-F521DDC68267}"/>
              </a:ext>
            </a:extLst>
          </p:cNvPr>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a:off x="9595183" y="2405854"/>
            <a:ext cx="1656184" cy="2091619"/>
          </a:xfrm>
          <a:prstGeom prst="rect">
            <a:avLst/>
          </a:prstGeom>
        </p:spPr>
      </p:pic>
    </p:spTree>
    <p:extLst>
      <p:ext uri="{BB962C8B-B14F-4D97-AF65-F5344CB8AC3E}">
        <p14:creationId xmlns:p14="http://schemas.microsoft.com/office/powerpoint/2010/main" val="2812290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itle 1">
            <a:extLst>
              <a:ext uri="{FF2B5EF4-FFF2-40B4-BE49-F238E27FC236}">
                <a16:creationId xmlns:a16="http://schemas.microsoft.com/office/drawing/2014/main" id="{B4BED15E-A78C-A049-B937-CA6787A9240B}"/>
              </a:ext>
            </a:extLst>
          </p:cNvPr>
          <p:cNvSpPr txBox="1">
            <a:spLocks/>
          </p:cNvSpPr>
          <p:nvPr/>
        </p:nvSpPr>
        <p:spPr>
          <a:xfrm>
            <a:off x="443948" y="1817195"/>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200" b="1" dirty="0">
                <a:solidFill>
                  <a:srgbClr val="0070C0"/>
                </a:solidFill>
                <a:latin typeface="+mn-lt"/>
              </a:rPr>
              <a:t>Ice Breaker: Leadership</a:t>
            </a:r>
          </a:p>
        </p:txBody>
      </p:sp>
      <p:sp>
        <p:nvSpPr>
          <p:cNvPr id="11" name="Content Placeholder 2">
            <a:extLst>
              <a:ext uri="{FF2B5EF4-FFF2-40B4-BE49-F238E27FC236}">
                <a16:creationId xmlns:a16="http://schemas.microsoft.com/office/drawing/2014/main" id="{A3488F30-35F3-574C-BF4A-726F7B9FE7CD}"/>
              </a:ext>
            </a:extLst>
          </p:cNvPr>
          <p:cNvSpPr>
            <a:spLocks noGrp="1"/>
          </p:cNvSpPr>
          <p:nvPr>
            <p:ph idx="1"/>
          </p:nvPr>
        </p:nvSpPr>
        <p:spPr>
          <a:xfrm>
            <a:off x="477217" y="2869380"/>
            <a:ext cx="6707088" cy="3500208"/>
          </a:xfrm>
        </p:spPr>
        <p:txBody>
          <a:bodyPr>
            <a:normAutofit/>
          </a:bodyPr>
          <a:lstStyle/>
          <a:p>
            <a:pPr marL="0" indent="0">
              <a:buNone/>
            </a:pPr>
            <a:r>
              <a:rPr lang="en-CA" sz="2400" dirty="0"/>
              <a:t>Please share the following information with the group:</a:t>
            </a:r>
          </a:p>
          <a:p>
            <a:pPr marL="514350" indent="-514350">
              <a:buAutoNum type="arabicPeriod"/>
            </a:pPr>
            <a:r>
              <a:rPr lang="en-CA" sz="2400" dirty="0"/>
              <a:t>Name</a:t>
            </a:r>
          </a:p>
          <a:p>
            <a:pPr marL="514350" indent="-514350">
              <a:buAutoNum type="arabicPeriod"/>
            </a:pPr>
            <a:r>
              <a:rPr lang="en-CA" sz="2400" dirty="0"/>
              <a:t>Provide a quote or sentiment that epitomizes your leadership style or your leadership journey.</a:t>
            </a:r>
          </a:p>
          <a:p>
            <a:endParaRPr lang="en-CA" dirty="0"/>
          </a:p>
        </p:txBody>
      </p:sp>
      <p:pic>
        <p:nvPicPr>
          <p:cNvPr id="12" name="Picture 11">
            <a:extLst>
              <a:ext uri="{FF2B5EF4-FFF2-40B4-BE49-F238E27FC236}">
                <a16:creationId xmlns:a16="http://schemas.microsoft.com/office/drawing/2014/main" id="{5CD902F1-BBB5-1C42-96FB-60D471030A61}"/>
              </a:ext>
            </a:extLst>
          </p:cNvPr>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7303028" y="2603260"/>
            <a:ext cx="4527660" cy="2016224"/>
          </a:xfrm>
          <a:prstGeom prst="rect">
            <a:avLst/>
          </a:prstGeom>
        </p:spPr>
      </p:pic>
    </p:spTree>
    <p:extLst>
      <p:ext uri="{BB962C8B-B14F-4D97-AF65-F5344CB8AC3E}">
        <p14:creationId xmlns:p14="http://schemas.microsoft.com/office/powerpoint/2010/main" val="586642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9" name="Title 1">
            <a:extLst>
              <a:ext uri="{FF2B5EF4-FFF2-40B4-BE49-F238E27FC236}">
                <a16:creationId xmlns:a16="http://schemas.microsoft.com/office/drawing/2014/main" id="{9822226F-880B-2741-ABDD-135B4C289F35}"/>
              </a:ext>
            </a:extLst>
          </p:cNvPr>
          <p:cNvSpPr txBox="1">
            <a:spLocks/>
          </p:cNvSpPr>
          <p:nvPr/>
        </p:nvSpPr>
        <p:spPr>
          <a:xfrm>
            <a:off x="583096" y="2633146"/>
            <a:ext cx="11145077" cy="259001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CA" sz="3200" b="1" dirty="0">
                <a:solidFill>
                  <a:srgbClr val="0070C0"/>
                </a:solidFill>
                <a:latin typeface="+mn-lt"/>
              </a:rPr>
              <a:t>What are the </a:t>
            </a:r>
          </a:p>
          <a:p>
            <a:pPr algn="ctr"/>
            <a:r>
              <a:rPr lang="en-CA" sz="3200" b="1" dirty="0">
                <a:solidFill>
                  <a:srgbClr val="0070C0"/>
                </a:solidFill>
                <a:latin typeface="+mn-lt"/>
              </a:rPr>
              <a:t>Personal Leadership Resources (PLRs)?</a:t>
            </a:r>
            <a:r>
              <a:rPr lang="en-CA" sz="3200" b="1" dirty="0">
                <a:solidFill>
                  <a:srgbClr val="7030A0"/>
                </a:solidFill>
                <a:latin typeface="+mn-lt"/>
              </a:rPr>
              <a:t> </a:t>
            </a:r>
          </a:p>
        </p:txBody>
      </p:sp>
    </p:spTree>
    <p:extLst>
      <p:ext uri="{BB962C8B-B14F-4D97-AF65-F5344CB8AC3E}">
        <p14:creationId xmlns:p14="http://schemas.microsoft.com/office/powerpoint/2010/main" val="15014418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49AFC313-808F-2E4C-961D-C293EC57EEDF}"/>
              </a:ext>
            </a:extLst>
          </p:cNvPr>
          <p:cNvSpPr txBox="1">
            <a:spLocks/>
          </p:cNvSpPr>
          <p:nvPr/>
        </p:nvSpPr>
        <p:spPr>
          <a:xfrm>
            <a:off x="343711" y="1631421"/>
            <a:ext cx="6254521" cy="85474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2400" b="1" dirty="0">
                <a:solidFill>
                  <a:srgbClr val="0070C0"/>
                </a:solidFill>
              </a:rPr>
              <a:t>Catholic School-level Leadership</a:t>
            </a:r>
          </a:p>
        </p:txBody>
      </p:sp>
      <p:graphicFrame>
        <p:nvGraphicFramePr>
          <p:cNvPr id="9" name="Diagram 8">
            <a:extLst>
              <a:ext uri="{FF2B5EF4-FFF2-40B4-BE49-F238E27FC236}">
                <a16:creationId xmlns:a16="http://schemas.microsoft.com/office/drawing/2014/main" id="{AB723152-A87A-0A48-8488-C119D666C0DA}"/>
              </a:ext>
            </a:extLst>
          </p:cNvPr>
          <p:cNvGraphicFramePr/>
          <p:nvPr>
            <p:extLst>
              <p:ext uri="{D42A27DB-BD31-4B8C-83A1-F6EECF244321}">
                <p14:modId xmlns:p14="http://schemas.microsoft.com/office/powerpoint/2010/main" val="1029816516"/>
              </p:ext>
            </p:extLst>
          </p:nvPr>
        </p:nvGraphicFramePr>
        <p:xfrm>
          <a:off x="1718486" y="2275719"/>
          <a:ext cx="8136904" cy="419224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0" name="TextBox 9">
            <a:extLst>
              <a:ext uri="{FF2B5EF4-FFF2-40B4-BE49-F238E27FC236}">
                <a16:creationId xmlns:a16="http://schemas.microsoft.com/office/drawing/2014/main" id="{7BF3715D-BF37-EE4D-91AA-1DDCC7F9BF39}"/>
              </a:ext>
            </a:extLst>
          </p:cNvPr>
          <p:cNvSpPr txBox="1"/>
          <p:nvPr/>
        </p:nvSpPr>
        <p:spPr>
          <a:xfrm>
            <a:off x="2073451" y="5756151"/>
            <a:ext cx="7416824" cy="369332"/>
          </a:xfrm>
          <a:prstGeom prst="rect">
            <a:avLst/>
          </a:prstGeom>
          <a:noFill/>
        </p:spPr>
        <p:txBody>
          <a:bodyPr wrap="square" rtlCol="0">
            <a:spAutoFit/>
          </a:bodyPr>
          <a:lstStyle/>
          <a:p>
            <a:r>
              <a:rPr lang="en-CA" b="1" dirty="0"/>
              <a:t>PERSONAL LEADERSHIP RESOURCES:</a:t>
            </a:r>
            <a:r>
              <a:rPr lang="en-CA" dirty="0"/>
              <a:t> COGNITIVE – SOCIAL - PSYCHOLOGICAL</a:t>
            </a:r>
          </a:p>
        </p:txBody>
      </p:sp>
      <p:sp>
        <p:nvSpPr>
          <p:cNvPr id="11" name="Rectangle 10">
            <a:extLst>
              <a:ext uri="{FF2B5EF4-FFF2-40B4-BE49-F238E27FC236}">
                <a16:creationId xmlns:a16="http://schemas.microsoft.com/office/drawing/2014/main" id="{7EE78EFE-4517-AE4E-9AD4-C32A7C51E631}"/>
              </a:ext>
            </a:extLst>
          </p:cNvPr>
          <p:cNvSpPr/>
          <p:nvPr/>
        </p:nvSpPr>
        <p:spPr>
          <a:xfrm>
            <a:off x="663750" y="6417605"/>
            <a:ext cx="11499502" cy="646331"/>
          </a:xfrm>
          <a:prstGeom prst="rect">
            <a:avLst/>
          </a:prstGeom>
        </p:spPr>
        <p:txBody>
          <a:bodyPr wrap="square">
            <a:spAutoFit/>
          </a:bodyPr>
          <a:lstStyle/>
          <a:p>
            <a:r>
              <a:rPr lang="en-CA" dirty="0">
                <a:solidFill>
                  <a:srgbClr val="7030A0"/>
                </a:solidFill>
                <a:hlinkClick r:id="rId9"/>
              </a:rPr>
              <a:t>https://www.education-leadership-ontario.ca/application/files/9814/9452/2789/Catholic_School-Level_Leadership.pdf</a:t>
            </a:r>
            <a:endParaRPr lang="en-CA" dirty="0">
              <a:solidFill>
                <a:srgbClr val="7030A0"/>
              </a:solidFill>
            </a:endParaRPr>
          </a:p>
          <a:p>
            <a:endParaRPr lang="en-CA" dirty="0"/>
          </a:p>
        </p:txBody>
      </p:sp>
    </p:spTree>
    <p:extLst>
      <p:ext uri="{BB962C8B-B14F-4D97-AF65-F5344CB8AC3E}">
        <p14:creationId xmlns:p14="http://schemas.microsoft.com/office/powerpoint/2010/main" val="11613373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A83D2602-ADBA-DC4B-806D-A8A75B886851}"/>
              </a:ext>
            </a:extLst>
          </p:cNvPr>
          <p:cNvSpPr txBox="1">
            <a:spLocks/>
          </p:cNvSpPr>
          <p:nvPr/>
        </p:nvSpPr>
        <p:spPr>
          <a:xfrm>
            <a:off x="457200" y="1751921"/>
            <a:ext cx="11575774" cy="487696"/>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2400" b="1" dirty="0">
                <a:solidFill>
                  <a:srgbClr val="0070C0"/>
                </a:solidFill>
              </a:rPr>
              <a:t>PLRs of the Ontario Leadership Framework (OLF)</a:t>
            </a:r>
          </a:p>
        </p:txBody>
      </p:sp>
      <p:graphicFrame>
        <p:nvGraphicFramePr>
          <p:cNvPr id="10" name="Diagram 9"/>
          <p:cNvGraphicFramePr/>
          <p:nvPr>
            <p:extLst>
              <p:ext uri="{D42A27DB-BD31-4B8C-83A1-F6EECF244321}">
                <p14:modId xmlns:p14="http://schemas.microsoft.com/office/powerpoint/2010/main" val="588935480"/>
              </p:ext>
            </p:extLst>
          </p:nvPr>
        </p:nvGraphicFramePr>
        <p:xfrm>
          <a:off x="653143" y="2283460"/>
          <a:ext cx="11038114" cy="413185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659499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470DB25D-B5BE-C54A-AFA0-751B1C4BDF6D}"/>
              </a:ext>
            </a:extLst>
          </p:cNvPr>
          <p:cNvSpPr txBox="1">
            <a:spLocks/>
          </p:cNvSpPr>
          <p:nvPr/>
        </p:nvSpPr>
        <p:spPr>
          <a:xfrm>
            <a:off x="414866" y="3200400"/>
            <a:ext cx="11326559" cy="16764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CA" sz="3200" b="1" dirty="0">
                <a:solidFill>
                  <a:srgbClr val="0070C0"/>
                </a:solidFill>
                <a:latin typeface="+mn-lt"/>
              </a:rPr>
              <a:t>Assessing Your </a:t>
            </a:r>
          </a:p>
          <a:p>
            <a:pPr algn="ctr"/>
            <a:r>
              <a:rPr lang="en-CA" sz="3200" b="1" dirty="0">
                <a:solidFill>
                  <a:srgbClr val="0070C0"/>
                </a:solidFill>
                <a:latin typeface="+mn-lt"/>
              </a:rPr>
              <a:t>Personal Leadership Resources </a:t>
            </a:r>
          </a:p>
        </p:txBody>
      </p:sp>
    </p:spTree>
    <p:extLst>
      <p:ext uri="{BB962C8B-B14F-4D97-AF65-F5344CB8AC3E}">
        <p14:creationId xmlns:p14="http://schemas.microsoft.com/office/powerpoint/2010/main" val="11934816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0DA2F784-8CB6-B743-B98B-CE8419AE7203}"/>
              </a:ext>
            </a:extLst>
          </p:cNvPr>
          <p:cNvSpPr txBox="1">
            <a:spLocks/>
          </p:cNvSpPr>
          <p:nvPr/>
        </p:nvSpPr>
        <p:spPr>
          <a:xfrm>
            <a:off x="327669" y="1912328"/>
            <a:ext cx="11687868" cy="145250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000" b="1" dirty="0">
                <a:solidFill>
                  <a:srgbClr val="0070C0"/>
                </a:solidFill>
                <a:latin typeface="+mn-lt"/>
              </a:rPr>
              <a:t>PERSONAL LEADERSHIP RESOURCES SELF-ASSESSMENT</a:t>
            </a:r>
          </a:p>
        </p:txBody>
      </p:sp>
      <p:sp>
        <p:nvSpPr>
          <p:cNvPr id="10" name="TextBox 9">
            <a:extLst>
              <a:ext uri="{FF2B5EF4-FFF2-40B4-BE49-F238E27FC236}">
                <a16:creationId xmlns:a16="http://schemas.microsoft.com/office/drawing/2014/main" id="{F6BD71E8-E09A-8940-A051-1E4777187179}"/>
              </a:ext>
            </a:extLst>
          </p:cNvPr>
          <p:cNvSpPr txBox="1"/>
          <p:nvPr/>
        </p:nvSpPr>
        <p:spPr>
          <a:xfrm>
            <a:off x="461343" y="3084477"/>
            <a:ext cx="5634657" cy="3416320"/>
          </a:xfrm>
          <a:prstGeom prst="rect">
            <a:avLst/>
          </a:prstGeom>
          <a:noFill/>
        </p:spPr>
        <p:txBody>
          <a:bodyPr wrap="square" rtlCol="0">
            <a:spAutoFit/>
          </a:bodyPr>
          <a:lstStyle/>
          <a:p>
            <a:r>
              <a:rPr lang="en-CA" sz="2400" dirty="0"/>
              <a:t>Activity:</a:t>
            </a:r>
          </a:p>
          <a:p>
            <a:r>
              <a:rPr lang="en-CA" sz="2400" dirty="0"/>
              <a:t> </a:t>
            </a:r>
          </a:p>
          <a:p>
            <a:pPr lvl="0"/>
            <a:r>
              <a:rPr lang="en-CA" sz="2400" dirty="0"/>
              <a:t>Log into your self-assessment at</a:t>
            </a:r>
            <a:r>
              <a:rPr lang="en-CA" sz="2400" dirty="0">
                <a:solidFill>
                  <a:srgbClr val="7030A0"/>
                </a:solidFill>
              </a:rPr>
              <a:t> </a:t>
            </a:r>
            <a:r>
              <a:rPr lang="en-CA" sz="2400" b="1" u="sng" dirty="0">
                <a:solidFill>
                  <a:srgbClr val="7030A0"/>
                </a:solidFill>
                <a:hlinkClick r:id="rId4"/>
              </a:rPr>
              <a:t>Self-Assessment Tools</a:t>
            </a:r>
            <a:r>
              <a:rPr lang="en-CA" sz="2400" b="1" dirty="0">
                <a:solidFill>
                  <a:srgbClr val="7030A0"/>
                </a:solidFill>
              </a:rPr>
              <a:t>.</a:t>
            </a:r>
            <a:endParaRPr lang="en-CA" sz="2400" dirty="0">
              <a:solidFill>
                <a:srgbClr val="7030A0"/>
              </a:solidFill>
            </a:endParaRPr>
          </a:p>
          <a:p>
            <a:pPr lvl="0"/>
            <a:r>
              <a:rPr lang="en-CA" sz="2400" dirty="0"/>
              <a:t>Read through your reflections</a:t>
            </a:r>
          </a:p>
          <a:p>
            <a:pPr lvl="0"/>
            <a:r>
              <a:rPr lang="en-CA" sz="2400" dirty="0"/>
              <a:t>Consider adding new information.</a:t>
            </a:r>
          </a:p>
          <a:p>
            <a:r>
              <a:rPr lang="en-CA" sz="2400" dirty="0"/>
              <a:t>Record your thoughts on page 5 of the Reflective Manual.</a:t>
            </a:r>
          </a:p>
          <a:p>
            <a:pPr lvl="0"/>
            <a:endParaRPr lang="en-CA" sz="2400" dirty="0"/>
          </a:p>
        </p:txBody>
      </p:sp>
      <p:sp>
        <p:nvSpPr>
          <p:cNvPr id="2" name="Rectangle 1">
            <a:extLst>
              <a:ext uri="{FF2B5EF4-FFF2-40B4-BE49-F238E27FC236}">
                <a16:creationId xmlns:a16="http://schemas.microsoft.com/office/drawing/2014/main" id="{1240E43E-73D7-3B4F-8369-77591C6A82B8}"/>
              </a:ext>
            </a:extLst>
          </p:cNvPr>
          <p:cNvSpPr/>
          <p:nvPr/>
        </p:nvSpPr>
        <p:spPr>
          <a:xfrm>
            <a:off x="6261448" y="3656013"/>
            <a:ext cx="5469209" cy="1323439"/>
          </a:xfrm>
          <a:prstGeom prst="rect">
            <a:avLst/>
          </a:prstGeom>
        </p:spPr>
        <p:txBody>
          <a:bodyPr wrap="square">
            <a:spAutoFit/>
          </a:bodyPr>
          <a:lstStyle/>
          <a:p>
            <a:pPr marL="628650" lvl="1" indent="-171450">
              <a:buFont typeface="Arial" panose="020B0604020202020204" pitchFamily="34" charset="0"/>
              <a:buChar char="•"/>
            </a:pPr>
            <a:r>
              <a:rPr lang="en-CA" sz="2000" dirty="0">
                <a:solidFill>
                  <a:srgbClr val="7030A0"/>
                </a:solidFill>
                <a:hlinkClick r:id="rId5"/>
              </a:rPr>
              <a:t>Self-Assessment Tool for Catholic School Leaders</a:t>
            </a:r>
            <a:endParaRPr lang="en-CA" sz="2000" dirty="0">
              <a:solidFill>
                <a:srgbClr val="7030A0"/>
              </a:solidFill>
            </a:endParaRPr>
          </a:p>
          <a:p>
            <a:pPr marL="628650" lvl="1" indent="-171450">
              <a:buFont typeface="Arial" panose="020B0604020202020204" pitchFamily="34" charset="0"/>
              <a:buChar char="•"/>
            </a:pPr>
            <a:r>
              <a:rPr lang="en-CA" sz="2000" dirty="0">
                <a:solidFill>
                  <a:srgbClr val="7030A0"/>
                </a:solidFill>
                <a:hlinkClick r:id="rId6"/>
              </a:rPr>
              <a:t>Self-Assessment Tool for Aspiring Catholic Leaders</a:t>
            </a:r>
            <a:endParaRPr lang="en-CA" sz="2000" dirty="0">
              <a:solidFill>
                <a:srgbClr val="7030A0"/>
              </a:solidFill>
            </a:endParaRPr>
          </a:p>
        </p:txBody>
      </p:sp>
    </p:spTree>
    <p:extLst>
      <p:ext uri="{BB962C8B-B14F-4D97-AF65-F5344CB8AC3E}">
        <p14:creationId xmlns:p14="http://schemas.microsoft.com/office/powerpoint/2010/main" val="20972065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4B322DEC-51E0-1840-A9D5-84232E7520C5}"/>
              </a:ext>
            </a:extLst>
          </p:cNvPr>
          <p:cNvSpPr txBox="1">
            <a:spLocks/>
          </p:cNvSpPr>
          <p:nvPr/>
        </p:nvSpPr>
        <p:spPr>
          <a:xfrm>
            <a:off x="443948" y="1777150"/>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dirty="0">
                <a:solidFill>
                  <a:srgbClr val="0070C0"/>
                </a:solidFill>
                <a:latin typeface="+mn-lt"/>
              </a:rPr>
              <a:t>Reflective Activity</a:t>
            </a:r>
            <a:endParaRPr lang="en-CA" sz="3200" b="1" dirty="0">
              <a:solidFill>
                <a:srgbClr val="0070C0"/>
              </a:solidFill>
              <a:latin typeface="+mn-lt"/>
            </a:endParaRPr>
          </a:p>
        </p:txBody>
      </p:sp>
      <p:sp>
        <p:nvSpPr>
          <p:cNvPr id="9" name="Content Placeholder 2">
            <a:extLst>
              <a:ext uri="{FF2B5EF4-FFF2-40B4-BE49-F238E27FC236}">
                <a16:creationId xmlns:a16="http://schemas.microsoft.com/office/drawing/2014/main" id="{F2DD2485-5B99-7C48-BBA2-F2A0615A5107}"/>
              </a:ext>
            </a:extLst>
          </p:cNvPr>
          <p:cNvSpPr>
            <a:spLocks noGrp="1"/>
          </p:cNvSpPr>
          <p:nvPr>
            <p:ph idx="1"/>
          </p:nvPr>
        </p:nvSpPr>
        <p:spPr>
          <a:xfrm>
            <a:off x="559606" y="3504070"/>
            <a:ext cx="7271657" cy="2032000"/>
          </a:xfrm>
        </p:spPr>
        <p:txBody>
          <a:bodyPr>
            <a:normAutofit/>
          </a:bodyPr>
          <a:lstStyle/>
          <a:p>
            <a:pPr marL="0" indent="0">
              <a:buNone/>
            </a:pPr>
            <a:r>
              <a:rPr lang="en-US" b="1" dirty="0"/>
              <a:t>Share your thoughts with a partner.</a:t>
            </a:r>
            <a:endParaRPr lang="en-US" dirty="0"/>
          </a:p>
          <a:p>
            <a:pPr marL="514350" indent="-514350">
              <a:buFont typeface="+mj-lt"/>
              <a:buAutoNum type="arabicPeriod"/>
            </a:pPr>
            <a:endParaRPr lang="en-US" dirty="0"/>
          </a:p>
          <a:p>
            <a:endParaRPr lang="en-CA" dirty="0"/>
          </a:p>
        </p:txBody>
      </p:sp>
      <p:sp>
        <p:nvSpPr>
          <p:cNvPr id="10" name="Content Placeholder 2">
            <a:extLst>
              <a:ext uri="{FF2B5EF4-FFF2-40B4-BE49-F238E27FC236}">
                <a16:creationId xmlns:a16="http://schemas.microsoft.com/office/drawing/2014/main" id="{F90C7F73-83D0-4ED9-A304-BD2990B5AEDE}"/>
              </a:ext>
            </a:extLst>
          </p:cNvPr>
          <p:cNvSpPr txBox="1">
            <a:spLocks/>
          </p:cNvSpPr>
          <p:nvPr/>
        </p:nvSpPr>
        <p:spPr>
          <a:xfrm>
            <a:off x="7946920" y="2351314"/>
            <a:ext cx="3816909" cy="4209143"/>
          </a:xfrm>
          <a:prstGeom prst="rect">
            <a:avLst/>
          </a:prstGeom>
          <a:ln w="28575">
            <a:solidFill>
              <a:srgbClr val="7030A0"/>
            </a:solidFill>
          </a:ln>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dirty="0">
                <a:solidFill>
                  <a:srgbClr val="0070C0"/>
                </a:solidFill>
              </a:rPr>
              <a:t>List of PLRs:</a:t>
            </a:r>
          </a:p>
          <a:p>
            <a:pPr marL="0" indent="0">
              <a:buFont typeface="Arial" panose="020B0604020202020204" pitchFamily="34" charset="0"/>
              <a:buNone/>
            </a:pPr>
            <a:r>
              <a:rPr lang="en-US" dirty="0">
                <a:solidFill>
                  <a:srgbClr val="0070C0"/>
                </a:solidFill>
              </a:rPr>
              <a:t>Optimism, Resilience, Proactivity, Self-Efficacy, Perceiving Emotions, Managing Emotions, Acting in Emotionally Appropriate Ways, Problem-Solving Expertise, Role-Specific Knowledge, Systems Thinking</a:t>
            </a:r>
          </a:p>
          <a:p>
            <a:pPr marL="0" indent="0">
              <a:buFont typeface="Arial" panose="020B0604020202020204" pitchFamily="34" charset="0"/>
              <a:buNone/>
            </a:pPr>
            <a:endParaRPr lang="en-US" dirty="0"/>
          </a:p>
          <a:p>
            <a:pPr marL="514350" indent="-514350">
              <a:buFont typeface="+mj-lt"/>
              <a:buAutoNum type="arabicPeriod"/>
            </a:pPr>
            <a:endParaRPr lang="en-US" dirty="0"/>
          </a:p>
          <a:p>
            <a:endParaRPr lang="en-CA" dirty="0"/>
          </a:p>
        </p:txBody>
      </p:sp>
    </p:spTree>
    <p:extLst>
      <p:ext uri="{BB962C8B-B14F-4D97-AF65-F5344CB8AC3E}">
        <p14:creationId xmlns:p14="http://schemas.microsoft.com/office/powerpoint/2010/main" val="20947541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15907</TotalTime>
  <Words>2217</Words>
  <Application>Microsoft Macintosh PowerPoint</Application>
  <PresentationFormat>Widescreen</PresentationFormat>
  <Paragraphs>260</Paragraphs>
  <Slides>14</Slides>
  <Notes>14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Book Antiqua</vt:lpstr>
      <vt:lpstr>Calibri</vt:lpstr>
      <vt:lpstr>Calibri Light</vt:lpstr>
      <vt:lpstr>Gill Sans MT</vt:lpstr>
      <vt:lpstr>Maiandra GD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Duhaime;mccabea@hwcdsb.ca</dc:creator>
  <cp:lastModifiedBy>Denise Duhaime</cp:lastModifiedBy>
  <cp:revision>136</cp:revision>
  <cp:lastPrinted>2021-02-17T15:12:23Z</cp:lastPrinted>
  <dcterms:created xsi:type="dcterms:W3CDTF">2019-11-01T17:17:10Z</dcterms:created>
  <dcterms:modified xsi:type="dcterms:W3CDTF">2021-10-25T17:07:28Z</dcterms:modified>
</cp:coreProperties>
</file>