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notesSlides/notesSlide1.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notesSlides/notesSlide2.xml" ContentType="application/vnd.openxmlformats-officedocument.presentationml.notesSlide+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notesSlides/notesSlide3.xml" ContentType="application/vnd.openxmlformats-officedocument.presentationml.notesSlide+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notesSlides/notesSlide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notesSlides/notesSlide8.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notesSlides/notesSlide9.xml" ContentType="application/vnd.openxmlformats-officedocument.presentationml.notesSlide+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notesSlides/notesSlide10.xml" ContentType="application/vnd.openxmlformats-officedocument.presentationml.notesSlide+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notesSlides/notesSlide11.xml" ContentType="application/vnd.openxmlformats-officedocument.presentationml.notesSlide+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notesSlides/notesSlide12.xml" ContentType="application/vnd.openxmlformats-officedocument.presentationml.notesSlid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notesSlides/notesSlide13.xml" ContentType="application/vnd.openxmlformats-officedocument.presentationml.notesSlide+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notesSlides/notesSlide14.xml" ContentType="application/vnd.openxmlformats-officedocument.presentationml.notesSlide+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notesSlides/notesSlide15.xml" ContentType="application/vnd.openxmlformats-officedocument.presentationml.notesSlide+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notesSlides/notesSlide16.xml" ContentType="application/vnd.openxmlformats-officedocument.presentationml.notesSlide+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notesSlides/notesSlide17.xml" ContentType="application/vnd.openxmlformats-officedocument.presentationml.notesSlide+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1"/>
  </p:sldMasterIdLst>
  <p:notesMasterIdLst>
    <p:notesMasterId r:id="rId20"/>
  </p:notesMasterIdLst>
  <p:sldIdLst>
    <p:sldId id="328" r:id="rId2"/>
    <p:sldId id="316" r:id="rId3"/>
    <p:sldId id="329" r:id="rId4"/>
    <p:sldId id="396" r:id="rId5"/>
    <p:sldId id="330" r:id="rId6"/>
    <p:sldId id="380" r:id="rId7"/>
    <p:sldId id="419" r:id="rId8"/>
    <p:sldId id="420" r:id="rId9"/>
    <p:sldId id="409" r:id="rId10"/>
    <p:sldId id="410" r:id="rId11"/>
    <p:sldId id="411" r:id="rId12"/>
    <p:sldId id="412" r:id="rId13"/>
    <p:sldId id="424" r:id="rId14"/>
    <p:sldId id="425" r:id="rId15"/>
    <p:sldId id="417" r:id="rId16"/>
    <p:sldId id="418" r:id="rId17"/>
    <p:sldId id="423" r:id="rId18"/>
    <p:sldId id="403" r:id="rId19"/>
  </p:sldIdLst>
  <p:sldSz cx="12192000" cy="6858000"/>
  <p:notesSz cx="7010400" cy="9296400"/>
  <p:custDataLst>
    <p:tags r:id="rId2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ephanie Roberge" initials="SR" lastIdx="0" clrIdx="0">
    <p:extLst>
      <p:ext uri="{19B8F6BF-5375-455C-9EA6-DF929625EA0E}">
        <p15:presenceInfo xmlns:p15="http://schemas.microsoft.com/office/powerpoint/2012/main" userId="Stephanie Roberge" providerId="None"/>
      </p:ext>
    </p:extLst>
  </p:cmAuthor>
  <p:cmAuthor id="2" name="Sophie Martineau" initials="SM" lastIdx="0" clrIdx="1">
    <p:extLst>
      <p:ext uri="{19B8F6BF-5375-455C-9EA6-DF929625EA0E}">
        <p15:presenceInfo xmlns:p15="http://schemas.microsoft.com/office/powerpoint/2012/main" userId="Sophie Martineau"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226"/>
    <p:restoredTop sz="72969" autoAdjust="0"/>
  </p:normalViewPr>
  <p:slideViewPr>
    <p:cSldViewPr snapToGrid="0" snapToObjects="1">
      <p:cViewPr varScale="1">
        <p:scale>
          <a:sx n="94" d="100"/>
          <a:sy n="94" d="100"/>
        </p:scale>
        <p:origin x="2032" y="184"/>
      </p:cViewPr>
      <p:guideLst/>
    </p:cSldViewPr>
  </p:slideViewPr>
  <p:notesTextViewPr>
    <p:cViewPr>
      <p:scale>
        <a:sx n="1" d="1"/>
        <a:sy n="1" d="1"/>
      </p:scale>
      <p:origin x="0" y="0"/>
    </p:cViewPr>
  </p:notesTextViewPr>
  <p:notesViewPr>
    <p:cSldViewPr>
      <p:cViewPr>
        <p:scale>
          <a:sx n="125" d="100"/>
          <a:sy n="125" d="100"/>
        </p:scale>
        <p:origin x="1723" y="-113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1285170-F996-4B4E-8277-FC03F41EB2E1}" type="doc">
      <dgm:prSet loTypeId="urn:microsoft.com/office/officeart/2005/8/layout/process4" loCatId="list" qsTypeId="urn:microsoft.com/office/officeart/2005/8/quickstyle/simple1" qsCatId="simple" csTypeId="urn:microsoft.com/office/officeart/2005/8/colors/accent0_1" csCatId="mainScheme" phldr="1"/>
      <dgm:spPr/>
      <dgm:t>
        <a:bodyPr/>
        <a:lstStyle/>
        <a:p>
          <a:endParaRPr lang="en-CA"/>
        </a:p>
      </dgm:t>
    </dgm:pt>
    <dgm:pt modelId="{B3D0AFDF-31D4-44FD-A51D-77C24C08E5B9}" type="parTrans" cxnId="{E1BC25A5-4BEB-40D0-85AD-1F4E504864C3}">
      <dgm:prSet custT="1"/>
      <dgm:spPr/>
      <dgm:t>
        <a:bodyPr/>
        <a:lstStyle/>
        <a:p>
          <a:endParaRPr lang="en-CA" sz="3600">
            <a:solidFill>
              <a:schemeClr val="tx1"/>
            </a:solidFill>
          </a:endParaRPr>
        </a:p>
      </dgm:t>
    </dgm:pt>
    <dgm:pt modelId="{C47D7BA3-F459-4997-A64D-9FD400311F30}">
      <dgm:prSet phldrT="[Text]" custT="1"/>
      <dgm:spPr/>
      <dgm:t>
        <a:bodyPr/>
        <a:lstStyle/>
        <a:p>
          <a:r>
            <a:rPr lang="fr-CA" sz="3200" noProof="0">
              <a:solidFill>
                <a:schemeClr val="tx1"/>
              </a:solidFill>
              <a:highlight>
                <a:srgbClr val="000000">
                  <a:alpha val="0"/>
                  <a:alpha val="0"/>
                </a:srgbClr>
              </a:highlight>
            </a:rPr>
            <a:t>Ministère de l’Éducation</a:t>
          </a:r>
        </a:p>
      </dgm:t>
    </dgm:pt>
    <dgm:pt modelId="{0DC0AE66-F1A9-4353-A3B3-C550C153CA10}" type="sibTrans" cxnId="{E1BC25A5-4BEB-40D0-85AD-1F4E504864C3}">
      <dgm:prSet custT="1"/>
      <dgm:spPr/>
      <dgm:t>
        <a:bodyPr/>
        <a:lstStyle/>
        <a:p>
          <a:endParaRPr lang="en-CA" sz="3600">
            <a:solidFill>
              <a:schemeClr val="tx1"/>
            </a:solidFill>
          </a:endParaRPr>
        </a:p>
      </dgm:t>
    </dgm:pt>
    <dgm:pt modelId="{C4A583C7-3FAA-44DB-B6A9-535D4302EFBE}" type="parTrans" cxnId="{EAB37F88-2144-4CB2-93D6-B7049FB7CFC2}">
      <dgm:prSet custT="1"/>
      <dgm:spPr/>
      <dgm:t>
        <a:bodyPr/>
        <a:lstStyle/>
        <a:p>
          <a:endParaRPr lang="en-CA" sz="3600">
            <a:solidFill>
              <a:schemeClr val="tx1"/>
            </a:solidFill>
          </a:endParaRPr>
        </a:p>
      </dgm:t>
    </dgm:pt>
    <dgm:pt modelId="{71FC710A-A1C9-4BFA-9F1F-616954C11C3B}">
      <dgm:prSet phldrT="[Text]" custT="1"/>
      <dgm:spPr/>
      <dgm:t>
        <a:bodyPr/>
        <a:lstStyle/>
        <a:p>
          <a:r>
            <a:rPr lang="fr-CA" sz="3200" noProof="0">
              <a:solidFill>
                <a:schemeClr val="tx1"/>
              </a:solidFill>
              <a:highlight>
                <a:srgbClr val="000000">
                  <a:alpha val="0"/>
                  <a:alpha val="0"/>
                </a:srgbClr>
              </a:highlight>
            </a:rPr>
            <a:t>Conseil scolaire</a:t>
          </a:r>
        </a:p>
      </dgm:t>
    </dgm:pt>
    <dgm:pt modelId="{2266726B-CCB2-4841-B295-F150EC4C5EBB}" type="sibTrans" cxnId="{EAB37F88-2144-4CB2-93D6-B7049FB7CFC2}">
      <dgm:prSet custT="1"/>
      <dgm:spPr/>
      <dgm:t>
        <a:bodyPr/>
        <a:lstStyle/>
        <a:p>
          <a:endParaRPr lang="en-CA" sz="3600">
            <a:solidFill>
              <a:schemeClr val="tx1"/>
            </a:solidFill>
          </a:endParaRPr>
        </a:p>
      </dgm:t>
    </dgm:pt>
    <dgm:pt modelId="{594F730F-C45F-449E-B223-2B8AE67B727C}" type="parTrans" cxnId="{0E35A9FA-EA34-4F62-B074-B723D8691EB0}">
      <dgm:prSet custT="1"/>
      <dgm:spPr/>
      <dgm:t>
        <a:bodyPr/>
        <a:lstStyle/>
        <a:p>
          <a:endParaRPr lang="en-CA" sz="3600">
            <a:solidFill>
              <a:schemeClr val="tx1"/>
            </a:solidFill>
          </a:endParaRPr>
        </a:p>
      </dgm:t>
    </dgm:pt>
    <dgm:pt modelId="{CEBE8722-49A4-4012-9B31-E492CCF03E22}">
      <dgm:prSet phldrT="[Text]" custT="1"/>
      <dgm:spPr/>
      <dgm:t>
        <a:bodyPr/>
        <a:lstStyle/>
        <a:p>
          <a:r>
            <a:rPr lang="fr-CA" sz="3200" b="0" noProof="0">
              <a:solidFill>
                <a:schemeClr val="tx1"/>
              </a:solidFill>
              <a:highlight>
                <a:srgbClr val="000000">
                  <a:alpha val="0"/>
                  <a:alpha val="0"/>
                </a:srgbClr>
              </a:highlight>
            </a:rPr>
            <a:t>École</a:t>
          </a:r>
        </a:p>
      </dgm:t>
    </dgm:pt>
    <dgm:pt modelId="{13AFA45C-B70C-479A-8CE4-C528E7519D33}" type="sibTrans" cxnId="{0E35A9FA-EA34-4F62-B074-B723D8691EB0}">
      <dgm:prSet custT="1"/>
      <dgm:spPr/>
      <dgm:t>
        <a:bodyPr/>
        <a:lstStyle/>
        <a:p>
          <a:endParaRPr lang="en-CA" sz="3600">
            <a:solidFill>
              <a:schemeClr val="tx1"/>
            </a:solidFill>
          </a:endParaRPr>
        </a:p>
      </dgm:t>
    </dgm:pt>
    <dgm:pt modelId="{012799AC-2C1B-4DF4-BE12-3C66F398CE35}" type="parTrans" cxnId="{5DA4C58A-45C3-4C37-AB24-E397A34E0224}">
      <dgm:prSet custT="1"/>
      <dgm:spPr/>
      <dgm:t>
        <a:bodyPr/>
        <a:lstStyle/>
        <a:p>
          <a:endParaRPr lang="en-CA" sz="3600">
            <a:solidFill>
              <a:schemeClr val="tx1"/>
            </a:solidFill>
          </a:endParaRPr>
        </a:p>
      </dgm:t>
    </dgm:pt>
    <dgm:pt modelId="{C1B69674-C808-406F-9117-E6C394B9BAB9}">
      <dgm:prSet phldrT="[Text]" custT="1"/>
      <dgm:spPr/>
      <dgm:t>
        <a:bodyPr/>
        <a:lstStyle/>
        <a:p>
          <a:r>
            <a:rPr lang="fr-CA" sz="3200" noProof="0">
              <a:solidFill>
                <a:schemeClr val="tx1"/>
              </a:solidFill>
              <a:highlight>
                <a:srgbClr val="000000">
                  <a:alpha val="0"/>
                  <a:alpha val="0"/>
                </a:srgbClr>
              </a:highlight>
            </a:rPr>
            <a:t>Division ou département</a:t>
          </a:r>
        </a:p>
      </dgm:t>
    </dgm:pt>
    <dgm:pt modelId="{83F538C7-04C2-4374-B618-FE44D3026E1E}" type="sibTrans" cxnId="{5DA4C58A-45C3-4C37-AB24-E397A34E0224}">
      <dgm:prSet custT="1"/>
      <dgm:spPr/>
      <dgm:t>
        <a:bodyPr/>
        <a:lstStyle/>
        <a:p>
          <a:endParaRPr lang="en-CA" sz="3600">
            <a:solidFill>
              <a:schemeClr val="tx1"/>
            </a:solidFill>
          </a:endParaRPr>
        </a:p>
      </dgm:t>
    </dgm:pt>
    <dgm:pt modelId="{F77FF71A-D398-4A12-9B1D-5C31018D735D}" type="parTrans" cxnId="{A9F3CCB2-FCD4-4073-A04A-FD1B9B3E5EA5}">
      <dgm:prSet custT="1"/>
      <dgm:spPr/>
      <dgm:t>
        <a:bodyPr/>
        <a:lstStyle/>
        <a:p>
          <a:endParaRPr lang="en-CA" sz="3600">
            <a:solidFill>
              <a:schemeClr val="tx1"/>
            </a:solidFill>
          </a:endParaRPr>
        </a:p>
      </dgm:t>
    </dgm:pt>
    <dgm:pt modelId="{5FFBD717-1A4C-42A5-9EE6-A30B8B8CE764}">
      <dgm:prSet phldrT="[Text]" custT="1"/>
      <dgm:spPr/>
      <dgm:t>
        <a:bodyPr/>
        <a:lstStyle/>
        <a:p>
          <a:r>
            <a:rPr lang="fr-CA" sz="3200" noProof="0" dirty="0">
              <a:solidFill>
                <a:schemeClr val="tx1"/>
              </a:solidFill>
              <a:highlight>
                <a:srgbClr val="000000">
                  <a:alpha val="0"/>
                  <a:alpha val="0"/>
                </a:srgbClr>
              </a:highlight>
            </a:rPr>
            <a:t>Salle de classe</a:t>
          </a:r>
        </a:p>
      </dgm:t>
    </dgm:pt>
    <dgm:pt modelId="{923D6C45-9A95-4C3C-8E4E-D179231C0223}" type="sibTrans" cxnId="{A9F3CCB2-FCD4-4073-A04A-FD1B9B3E5EA5}">
      <dgm:prSet custT="1"/>
      <dgm:spPr/>
      <dgm:t>
        <a:bodyPr/>
        <a:lstStyle/>
        <a:p>
          <a:endParaRPr lang="en-CA" sz="3600">
            <a:solidFill>
              <a:schemeClr val="tx1"/>
            </a:solidFill>
          </a:endParaRPr>
        </a:p>
      </dgm:t>
    </dgm:pt>
    <dgm:pt modelId="{4E6288E1-64CA-4487-86AC-CB29F31BB71B}" type="pres">
      <dgm:prSet presAssocID="{91285170-F996-4B4E-8277-FC03F41EB2E1}" presName="Name0" presStyleCnt="0">
        <dgm:presLayoutVars>
          <dgm:dir/>
          <dgm:animLvl val="lvl"/>
          <dgm:resizeHandles val="exact"/>
        </dgm:presLayoutVars>
      </dgm:prSet>
      <dgm:spPr/>
    </dgm:pt>
    <dgm:pt modelId="{55F7035F-AD22-46D4-90F2-E2F857CC0F3C}" type="pres">
      <dgm:prSet presAssocID="{5FFBD717-1A4C-42A5-9EE6-A30B8B8CE764}" presName="boxAndChildren" presStyleCnt="0"/>
      <dgm:spPr/>
    </dgm:pt>
    <dgm:pt modelId="{AC7351DF-970D-4EAA-8B8B-C7880BC6DFF6}" type="pres">
      <dgm:prSet presAssocID="{5FFBD717-1A4C-42A5-9EE6-A30B8B8CE764}" presName="parentTextBox" presStyleLbl="node1" presStyleIdx="0" presStyleCnt="5"/>
      <dgm:spPr/>
    </dgm:pt>
    <dgm:pt modelId="{5C6DE152-5E73-4C82-A713-7C1E15D4AFC8}" type="pres">
      <dgm:prSet presAssocID="{83F538C7-04C2-4374-B618-FE44D3026E1E}" presName="sp" presStyleCnt="0"/>
      <dgm:spPr/>
    </dgm:pt>
    <dgm:pt modelId="{D4978DE7-926B-4F45-AFC4-F7BC76C0C094}" type="pres">
      <dgm:prSet presAssocID="{C1B69674-C808-406F-9117-E6C394B9BAB9}" presName="arrowAndChildren" presStyleCnt="0"/>
      <dgm:spPr/>
    </dgm:pt>
    <dgm:pt modelId="{08363635-5BEB-4909-9E6A-BC8490AA39BF}" type="pres">
      <dgm:prSet presAssocID="{C1B69674-C808-406F-9117-E6C394B9BAB9}" presName="parentTextArrow" presStyleLbl="node1" presStyleIdx="1" presStyleCnt="5"/>
      <dgm:spPr/>
    </dgm:pt>
    <dgm:pt modelId="{25107889-7A27-42DB-AD9D-83D58809D226}" type="pres">
      <dgm:prSet presAssocID="{13AFA45C-B70C-479A-8CE4-C528E7519D33}" presName="sp" presStyleCnt="0"/>
      <dgm:spPr/>
    </dgm:pt>
    <dgm:pt modelId="{FE16750C-F9CF-4CFA-ADFA-B1B5E9133BBC}" type="pres">
      <dgm:prSet presAssocID="{CEBE8722-49A4-4012-9B31-E492CCF03E22}" presName="arrowAndChildren" presStyleCnt="0"/>
      <dgm:spPr/>
    </dgm:pt>
    <dgm:pt modelId="{7194C784-0998-4F17-B350-3D63DA543090}" type="pres">
      <dgm:prSet presAssocID="{CEBE8722-49A4-4012-9B31-E492CCF03E22}" presName="parentTextArrow" presStyleLbl="node1" presStyleIdx="2" presStyleCnt="5"/>
      <dgm:spPr/>
    </dgm:pt>
    <dgm:pt modelId="{514819A0-66EA-4828-A156-A9E4FEBE929C}" type="pres">
      <dgm:prSet presAssocID="{2266726B-CCB2-4841-B295-F150EC4C5EBB}" presName="sp" presStyleCnt="0"/>
      <dgm:spPr/>
    </dgm:pt>
    <dgm:pt modelId="{12DAAE16-6834-499F-A2B6-6BF987654731}" type="pres">
      <dgm:prSet presAssocID="{71FC710A-A1C9-4BFA-9F1F-616954C11C3B}" presName="arrowAndChildren" presStyleCnt="0"/>
      <dgm:spPr/>
    </dgm:pt>
    <dgm:pt modelId="{C0D84357-D5A6-478E-84C0-1DE812E7D53B}" type="pres">
      <dgm:prSet presAssocID="{71FC710A-A1C9-4BFA-9F1F-616954C11C3B}" presName="parentTextArrow" presStyleLbl="node1" presStyleIdx="3" presStyleCnt="5" custLinFactNeighborY="671"/>
      <dgm:spPr/>
    </dgm:pt>
    <dgm:pt modelId="{14BC9C52-6027-48A5-AECC-1D05AB5B0375}" type="pres">
      <dgm:prSet presAssocID="{0DC0AE66-F1A9-4353-A3B3-C550C153CA10}" presName="sp" presStyleCnt="0"/>
      <dgm:spPr/>
    </dgm:pt>
    <dgm:pt modelId="{DDE8325C-5C8A-4903-89DE-840EB59C83ED}" type="pres">
      <dgm:prSet presAssocID="{C47D7BA3-F459-4997-A64D-9FD400311F30}" presName="arrowAndChildren" presStyleCnt="0"/>
      <dgm:spPr/>
    </dgm:pt>
    <dgm:pt modelId="{5DDBFCE9-8618-4935-ACE6-2CBBF18B1276}" type="pres">
      <dgm:prSet presAssocID="{C47D7BA3-F459-4997-A64D-9FD400311F30}" presName="parentTextArrow" presStyleLbl="node1" presStyleIdx="4" presStyleCnt="5" custLinFactNeighborY="-23677"/>
      <dgm:spPr/>
    </dgm:pt>
  </dgm:ptLst>
  <dgm:cxnLst>
    <dgm:cxn modelId="{77DCCE05-985F-4D32-B730-D27B951AE9D5}" type="presOf" srcId="{5FFBD717-1A4C-42A5-9EE6-A30B8B8CE764}" destId="{AC7351DF-970D-4EAA-8B8B-C7880BC6DFF6}" srcOrd="0" destOrd="0" presId="urn:microsoft.com/office/officeart/2005/8/layout/process4"/>
    <dgm:cxn modelId="{85250236-9B86-43E6-B3AB-127CE66B530B}" type="presOf" srcId="{C47D7BA3-F459-4997-A64D-9FD400311F30}" destId="{5DDBFCE9-8618-4935-ACE6-2CBBF18B1276}" srcOrd="0" destOrd="0" presId="urn:microsoft.com/office/officeart/2005/8/layout/process4"/>
    <dgm:cxn modelId="{49891936-A74A-4B89-A6C6-CAEFA0954E50}" type="presOf" srcId="{91285170-F996-4B4E-8277-FC03F41EB2E1}" destId="{4E6288E1-64CA-4487-86AC-CB29F31BB71B}" srcOrd="0" destOrd="0" presId="urn:microsoft.com/office/officeart/2005/8/layout/process4"/>
    <dgm:cxn modelId="{EAB37F88-2144-4CB2-93D6-B7049FB7CFC2}" srcId="{91285170-F996-4B4E-8277-FC03F41EB2E1}" destId="{71FC710A-A1C9-4BFA-9F1F-616954C11C3B}" srcOrd="1" destOrd="0" parTransId="{C4A583C7-3FAA-44DB-B6A9-535D4302EFBE}" sibTransId="{2266726B-CCB2-4841-B295-F150EC4C5EBB}"/>
    <dgm:cxn modelId="{5DA4C58A-45C3-4C37-AB24-E397A34E0224}" srcId="{91285170-F996-4B4E-8277-FC03F41EB2E1}" destId="{C1B69674-C808-406F-9117-E6C394B9BAB9}" srcOrd="3" destOrd="0" parTransId="{012799AC-2C1B-4DF4-BE12-3C66F398CE35}" sibTransId="{83F538C7-04C2-4374-B618-FE44D3026E1E}"/>
    <dgm:cxn modelId="{E1BC25A5-4BEB-40D0-85AD-1F4E504864C3}" srcId="{91285170-F996-4B4E-8277-FC03F41EB2E1}" destId="{C47D7BA3-F459-4997-A64D-9FD400311F30}" srcOrd="0" destOrd="0" parTransId="{B3D0AFDF-31D4-44FD-A51D-77C24C08E5B9}" sibTransId="{0DC0AE66-F1A9-4353-A3B3-C550C153CA10}"/>
    <dgm:cxn modelId="{B22062A8-9A81-4D3A-B13E-C797FA1008EE}" type="presOf" srcId="{C1B69674-C808-406F-9117-E6C394B9BAB9}" destId="{08363635-5BEB-4909-9E6A-BC8490AA39BF}" srcOrd="0" destOrd="0" presId="urn:microsoft.com/office/officeart/2005/8/layout/process4"/>
    <dgm:cxn modelId="{A9F3CCB2-FCD4-4073-A04A-FD1B9B3E5EA5}" srcId="{91285170-F996-4B4E-8277-FC03F41EB2E1}" destId="{5FFBD717-1A4C-42A5-9EE6-A30B8B8CE764}" srcOrd="4" destOrd="0" parTransId="{F77FF71A-D398-4A12-9B1D-5C31018D735D}" sibTransId="{923D6C45-9A95-4C3C-8E4E-D179231C0223}"/>
    <dgm:cxn modelId="{29A992B5-2F3D-4193-831E-A27313612CFF}" type="presOf" srcId="{CEBE8722-49A4-4012-9B31-E492CCF03E22}" destId="{7194C784-0998-4F17-B350-3D63DA543090}" srcOrd="0" destOrd="0" presId="urn:microsoft.com/office/officeart/2005/8/layout/process4"/>
    <dgm:cxn modelId="{D973B1CB-2D45-4158-B41D-91843B62BD07}" type="presOf" srcId="{71FC710A-A1C9-4BFA-9F1F-616954C11C3B}" destId="{C0D84357-D5A6-478E-84C0-1DE812E7D53B}" srcOrd="0" destOrd="0" presId="urn:microsoft.com/office/officeart/2005/8/layout/process4"/>
    <dgm:cxn modelId="{0E35A9FA-EA34-4F62-B074-B723D8691EB0}" srcId="{91285170-F996-4B4E-8277-FC03F41EB2E1}" destId="{CEBE8722-49A4-4012-9B31-E492CCF03E22}" srcOrd="2" destOrd="0" parTransId="{594F730F-C45F-449E-B223-2B8AE67B727C}" sibTransId="{13AFA45C-B70C-479A-8CE4-C528E7519D33}"/>
    <dgm:cxn modelId="{F7510455-C740-4C81-8A16-7B393F3CECB6}" type="presParOf" srcId="{4E6288E1-64CA-4487-86AC-CB29F31BB71B}" destId="{55F7035F-AD22-46D4-90F2-E2F857CC0F3C}" srcOrd="0" destOrd="0" presId="urn:microsoft.com/office/officeart/2005/8/layout/process4"/>
    <dgm:cxn modelId="{13FC93FD-3591-45DD-B762-7859BE4AD8E9}" type="presParOf" srcId="{55F7035F-AD22-46D4-90F2-E2F857CC0F3C}" destId="{AC7351DF-970D-4EAA-8B8B-C7880BC6DFF6}" srcOrd="0" destOrd="0" presId="urn:microsoft.com/office/officeart/2005/8/layout/process4"/>
    <dgm:cxn modelId="{FCAA6847-A13B-46AE-AE1E-F3AED5774A3D}" type="presParOf" srcId="{4E6288E1-64CA-4487-86AC-CB29F31BB71B}" destId="{5C6DE152-5E73-4C82-A713-7C1E15D4AFC8}" srcOrd="1" destOrd="0" presId="urn:microsoft.com/office/officeart/2005/8/layout/process4"/>
    <dgm:cxn modelId="{80AC2239-11B1-45D3-864D-F3C8D87BE4DA}" type="presParOf" srcId="{4E6288E1-64CA-4487-86AC-CB29F31BB71B}" destId="{D4978DE7-926B-4F45-AFC4-F7BC76C0C094}" srcOrd="2" destOrd="0" presId="urn:microsoft.com/office/officeart/2005/8/layout/process4"/>
    <dgm:cxn modelId="{E6C2C5BB-D877-4A52-A266-7396FE66AABE}" type="presParOf" srcId="{D4978DE7-926B-4F45-AFC4-F7BC76C0C094}" destId="{08363635-5BEB-4909-9E6A-BC8490AA39BF}" srcOrd="0" destOrd="0" presId="urn:microsoft.com/office/officeart/2005/8/layout/process4"/>
    <dgm:cxn modelId="{FAADA427-8E47-400E-A08F-556F6085550B}" type="presParOf" srcId="{4E6288E1-64CA-4487-86AC-CB29F31BB71B}" destId="{25107889-7A27-42DB-AD9D-83D58809D226}" srcOrd="3" destOrd="0" presId="urn:microsoft.com/office/officeart/2005/8/layout/process4"/>
    <dgm:cxn modelId="{CE164190-ADB8-48DA-AB0D-E2CD9BF73B6E}" type="presParOf" srcId="{4E6288E1-64CA-4487-86AC-CB29F31BB71B}" destId="{FE16750C-F9CF-4CFA-ADFA-B1B5E9133BBC}" srcOrd="4" destOrd="0" presId="urn:microsoft.com/office/officeart/2005/8/layout/process4"/>
    <dgm:cxn modelId="{4326DC9F-4766-4256-94FB-7F348FE9A267}" type="presParOf" srcId="{FE16750C-F9CF-4CFA-ADFA-B1B5E9133BBC}" destId="{7194C784-0998-4F17-B350-3D63DA543090}" srcOrd="0" destOrd="0" presId="urn:microsoft.com/office/officeart/2005/8/layout/process4"/>
    <dgm:cxn modelId="{038AE6C8-78C7-474F-879E-11ADBD36240E}" type="presParOf" srcId="{4E6288E1-64CA-4487-86AC-CB29F31BB71B}" destId="{514819A0-66EA-4828-A156-A9E4FEBE929C}" srcOrd="5" destOrd="0" presId="urn:microsoft.com/office/officeart/2005/8/layout/process4"/>
    <dgm:cxn modelId="{9337B7A1-D67B-452A-87DC-6271597D4A4F}" type="presParOf" srcId="{4E6288E1-64CA-4487-86AC-CB29F31BB71B}" destId="{12DAAE16-6834-499F-A2B6-6BF987654731}" srcOrd="6" destOrd="0" presId="urn:microsoft.com/office/officeart/2005/8/layout/process4"/>
    <dgm:cxn modelId="{EABA0B02-BA46-4D69-B220-3831D1BFD438}" type="presParOf" srcId="{12DAAE16-6834-499F-A2B6-6BF987654731}" destId="{C0D84357-D5A6-478E-84C0-1DE812E7D53B}" srcOrd="0" destOrd="0" presId="urn:microsoft.com/office/officeart/2005/8/layout/process4"/>
    <dgm:cxn modelId="{181B1A4E-EAEA-4700-9B75-462D6CC3D293}" type="presParOf" srcId="{4E6288E1-64CA-4487-86AC-CB29F31BB71B}" destId="{14BC9C52-6027-48A5-AECC-1D05AB5B0375}" srcOrd="7" destOrd="0" presId="urn:microsoft.com/office/officeart/2005/8/layout/process4"/>
    <dgm:cxn modelId="{53A14A5D-4B81-4DE0-9037-9A9CC40DFEAB}" type="presParOf" srcId="{4E6288E1-64CA-4487-86AC-CB29F31BB71B}" destId="{DDE8325C-5C8A-4903-89DE-840EB59C83ED}" srcOrd="8" destOrd="0" presId="urn:microsoft.com/office/officeart/2005/8/layout/process4"/>
    <dgm:cxn modelId="{CE44DC26-2254-44F0-80BE-9E080BE2C060}" type="presParOf" srcId="{DDE8325C-5C8A-4903-89DE-840EB59C83ED}" destId="{5DDBFCE9-8618-4935-ACE6-2CBBF18B1276}" srcOrd="0" destOrd="0" presId="urn:microsoft.com/office/officeart/2005/8/layout/process4"/>
  </dgm:cxnLst>
  <dgm:bg/>
  <dgm:whole/>
  <dgm:extLst>
    <a:ext uri="http://schemas.microsoft.com/office/drawing/2008/diagram">
      <dsp:dataModelExt xmlns:dsp="http://schemas.microsoft.com/office/drawing/2008/diagram" relId="rId16" minVer="http://schemas.openxmlformats.org/drawingml/2006/main"/>
    </a:ext>
  </dgm:extLst>
</dgm:dataModel>
</file>

<file path=ppt/diagrams/data2.xml><?xml version="1.0" encoding="utf-8"?>
<dgm:dataModel xmlns:dgm="http://schemas.openxmlformats.org/drawingml/2006/diagram" xmlns:a="http://schemas.openxmlformats.org/drawingml/2006/main">
  <dgm:ptLst>
    <dgm:pt modelId="{0E69873A-049B-491F-8F03-0B03188D1FE3}" type="doc">
      <dgm:prSet loTypeId="urn:microsoft.com/office/officeart/2005/8/layout/hList6" loCatId="list" qsTypeId="urn:microsoft.com/office/officeart/2005/8/quickstyle/3d2" qsCatId="3D" csTypeId="urn:microsoft.com/office/officeart/2005/8/colors/accent0_1" csCatId="mainScheme" phldr="1"/>
      <dgm:spPr/>
      <dgm:t>
        <a:bodyPr/>
        <a:lstStyle/>
        <a:p>
          <a:endParaRPr lang="en-CA"/>
        </a:p>
      </dgm:t>
    </dgm:pt>
    <dgm:pt modelId="{0EBC898F-461A-443C-B98F-CF3855B91D17}" type="parTrans" cxnId="{81F78392-3D00-4333-83FE-892776C1240D}">
      <dgm:prSet/>
      <dgm:spPr/>
      <dgm:t>
        <a:bodyPr/>
        <a:lstStyle/>
        <a:p>
          <a:endParaRPr lang="en-CA"/>
        </a:p>
      </dgm:t>
    </dgm:pt>
    <dgm:pt modelId="{6B7F0949-3620-404F-9606-28731B811BB0}">
      <dgm:prSet phldrT="[Text]"/>
      <dgm:spPr/>
      <dgm:t>
        <a:bodyPr/>
        <a:lstStyle/>
        <a:p>
          <a:r>
            <a:rPr lang="fr-CA" noProof="0">
              <a:solidFill>
                <a:schemeClr val="tx1"/>
              </a:solidFill>
            </a:rPr>
            <a:t>« Une </a:t>
          </a:r>
          <a:r>
            <a:rPr lang="fr-CA" noProof="0">
              <a:solidFill>
                <a:schemeClr val="tx1"/>
              </a:solidFill>
              <a:highlight>
                <a:srgbClr val="000000">
                  <a:alpha val="0"/>
                  <a:alpha val="0"/>
                </a:srgbClr>
              </a:highlight>
            </a:rPr>
            <a:t>discipline</a:t>
          </a:r>
          <a:r>
            <a:rPr lang="fr-CA" noProof="0">
              <a:solidFill>
                <a:schemeClr val="tx1"/>
              </a:solidFill>
            </a:rPr>
            <a:t> pour voir les phénomènes dans leur intégralité. »</a:t>
          </a:r>
        </a:p>
      </dgm:t>
    </dgm:pt>
    <dgm:pt modelId="{B44E24D1-69F7-4BE5-9850-0D5046D474DB}" type="sibTrans" cxnId="{81F78392-3D00-4333-83FE-892776C1240D}">
      <dgm:prSet/>
      <dgm:spPr/>
      <dgm:t>
        <a:bodyPr/>
        <a:lstStyle/>
        <a:p>
          <a:endParaRPr lang="en-CA"/>
        </a:p>
      </dgm:t>
    </dgm:pt>
    <dgm:pt modelId="{5A8B2C91-C3FA-49F6-ABD8-524EF021120E}" type="parTrans" cxnId="{8D84705F-EFAF-432F-8E77-6EA073F3ACE6}">
      <dgm:prSet/>
      <dgm:spPr/>
      <dgm:t>
        <a:bodyPr/>
        <a:lstStyle/>
        <a:p>
          <a:endParaRPr lang="en-CA"/>
        </a:p>
      </dgm:t>
    </dgm:pt>
    <dgm:pt modelId="{A0622355-1DE4-402E-A26D-3B7C7CE4CBF7}">
      <dgm:prSet phldrT="[Text]"/>
      <dgm:spPr/>
      <dgm:t>
        <a:bodyPr/>
        <a:lstStyle/>
        <a:p>
          <a:r>
            <a:rPr lang="fr-CA" noProof="0">
              <a:solidFill>
                <a:schemeClr val="tx1"/>
              </a:solidFill>
            </a:rPr>
            <a:t>« Un cadre pour percevoir les interrelations plutôt que les éléments individuels. »</a:t>
          </a:r>
        </a:p>
      </dgm:t>
    </dgm:pt>
    <dgm:pt modelId="{7C4E5608-5691-44EE-9A1B-27C8367DE29E}" type="sibTrans" cxnId="{8D84705F-EFAF-432F-8E77-6EA073F3ACE6}">
      <dgm:prSet/>
      <dgm:spPr/>
      <dgm:t>
        <a:bodyPr/>
        <a:lstStyle/>
        <a:p>
          <a:endParaRPr lang="en-CA"/>
        </a:p>
      </dgm:t>
    </dgm:pt>
    <dgm:pt modelId="{16173360-99D7-484B-A52E-58FD97891B9E}" type="parTrans" cxnId="{1C60EE17-9C4C-4F78-B395-B273A0CC4DA1}">
      <dgm:prSet/>
      <dgm:spPr/>
      <dgm:t>
        <a:bodyPr/>
        <a:lstStyle/>
        <a:p>
          <a:endParaRPr lang="en-CA"/>
        </a:p>
      </dgm:t>
    </dgm:pt>
    <dgm:pt modelId="{474CF462-BCBA-4787-98A9-9E44CBFC202A}">
      <dgm:prSet phldrT="[Text]"/>
      <dgm:spPr/>
      <dgm:t>
        <a:bodyPr/>
        <a:lstStyle/>
        <a:p>
          <a:r>
            <a:rPr lang="fr-CA" noProof="0">
              <a:solidFill>
                <a:schemeClr val="tx1"/>
              </a:solidFill>
              <a:highlight>
                <a:srgbClr val="000000">
                  <a:alpha val="0"/>
                  <a:alpha val="0"/>
                </a:srgbClr>
              </a:highlight>
            </a:rPr>
            <a:t>La capacité </a:t>
          </a:r>
          <a:r>
            <a:rPr lang="fr-CA" noProof="0">
              <a:solidFill>
                <a:schemeClr val="tx1"/>
              </a:solidFill>
            </a:rPr>
            <a:t>d’observer « les processus de changement plutôt qu’une série d’images statiques ».</a:t>
          </a:r>
          <a:endParaRPr lang="fr-CA" noProof="0">
            <a:solidFill>
              <a:schemeClr val="tx1"/>
            </a:solidFill>
            <a:highlight>
              <a:srgbClr val="C0C0C0"/>
            </a:highlight>
          </a:endParaRPr>
        </a:p>
      </dgm:t>
    </dgm:pt>
    <dgm:pt modelId="{02A70BE1-AD3C-425D-9BA4-70F91C51E94A}" type="sibTrans" cxnId="{1C60EE17-9C4C-4F78-B395-B273A0CC4DA1}">
      <dgm:prSet/>
      <dgm:spPr/>
      <dgm:t>
        <a:bodyPr/>
        <a:lstStyle/>
        <a:p>
          <a:endParaRPr lang="en-CA"/>
        </a:p>
      </dgm:t>
    </dgm:pt>
    <dgm:pt modelId="{F0FACF12-25FD-4B30-BB7F-55527CCCC40C}" type="pres">
      <dgm:prSet presAssocID="{0E69873A-049B-491F-8F03-0B03188D1FE3}" presName="Name0" presStyleCnt="0">
        <dgm:presLayoutVars>
          <dgm:dir/>
          <dgm:resizeHandles val="exact"/>
        </dgm:presLayoutVars>
      </dgm:prSet>
      <dgm:spPr/>
    </dgm:pt>
    <dgm:pt modelId="{A8906261-493A-4DB2-A0FF-2C21094FDC69}" type="pres">
      <dgm:prSet presAssocID="{6B7F0949-3620-404F-9606-28731B811BB0}" presName="node" presStyleLbl="node1" presStyleIdx="0" presStyleCnt="3">
        <dgm:presLayoutVars>
          <dgm:bulletEnabled val="1"/>
        </dgm:presLayoutVars>
      </dgm:prSet>
      <dgm:spPr/>
    </dgm:pt>
    <dgm:pt modelId="{C0C94AF0-304E-4AF7-BF32-82F93D565E41}" type="pres">
      <dgm:prSet presAssocID="{B44E24D1-69F7-4BE5-9850-0D5046D474DB}" presName="sibTrans" presStyleCnt="0"/>
      <dgm:spPr/>
    </dgm:pt>
    <dgm:pt modelId="{3DBA66A8-65F3-492D-A347-FC8263D1B093}" type="pres">
      <dgm:prSet presAssocID="{A0622355-1DE4-402E-A26D-3B7C7CE4CBF7}" presName="node" presStyleLbl="node1" presStyleIdx="1" presStyleCnt="3">
        <dgm:presLayoutVars>
          <dgm:bulletEnabled val="1"/>
        </dgm:presLayoutVars>
      </dgm:prSet>
      <dgm:spPr/>
    </dgm:pt>
    <dgm:pt modelId="{EE56D42A-E797-4E0A-AD0C-9353AC2E985C}" type="pres">
      <dgm:prSet presAssocID="{7C4E5608-5691-44EE-9A1B-27C8367DE29E}" presName="sibTrans" presStyleCnt="0"/>
      <dgm:spPr/>
    </dgm:pt>
    <dgm:pt modelId="{B1C7E66E-3920-4ED0-B05A-59CC2DFE3079}" type="pres">
      <dgm:prSet presAssocID="{474CF462-BCBA-4787-98A9-9E44CBFC202A}" presName="node" presStyleLbl="node1" presStyleIdx="2" presStyleCnt="3" custLinFactNeighborX="513" custLinFactNeighborY="-793">
        <dgm:presLayoutVars>
          <dgm:bulletEnabled val="1"/>
        </dgm:presLayoutVars>
      </dgm:prSet>
      <dgm:spPr/>
    </dgm:pt>
  </dgm:ptLst>
  <dgm:cxnLst>
    <dgm:cxn modelId="{1C60EE17-9C4C-4F78-B395-B273A0CC4DA1}" srcId="{0E69873A-049B-491F-8F03-0B03188D1FE3}" destId="{474CF462-BCBA-4787-98A9-9E44CBFC202A}" srcOrd="2" destOrd="0" parTransId="{16173360-99D7-484B-A52E-58FD97891B9E}" sibTransId="{02A70BE1-AD3C-425D-9BA4-70F91C51E94A}"/>
    <dgm:cxn modelId="{0B66761C-E811-4760-B0AA-7D3FDBA75347}" type="presOf" srcId="{474CF462-BCBA-4787-98A9-9E44CBFC202A}" destId="{B1C7E66E-3920-4ED0-B05A-59CC2DFE3079}" srcOrd="0" destOrd="0" presId="urn:microsoft.com/office/officeart/2005/8/layout/hList6"/>
    <dgm:cxn modelId="{1945752A-3E4F-4726-8071-B9BEE719FF65}" type="presOf" srcId="{6B7F0949-3620-404F-9606-28731B811BB0}" destId="{A8906261-493A-4DB2-A0FF-2C21094FDC69}" srcOrd="0" destOrd="0" presId="urn:microsoft.com/office/officeart/2005/8/layout/hList6"/>
    <dgm:cxn modelId="{8D84705F-EFAF-432F-8E77-6EA073F3ACE6}" srcId="{0E69873A-049B-491F-8F03-0B03188D1FE3}" destId="{A0622355-1DE4-402E-A26D-3B7C7CE4CBF7}" srcOrd="1" destOrd="0" parTransId="{5A8B2C91-C3FA-49F6-ABD8-524EF021120E}" sibTransId="{7C4E5608-5691-44EE-9A1B-27C8367DE29E}"/>
    <dgm:cxn modelId="{81F78392-3D00-4333-83FE-892776C1240D}" srcId="{0E69873A-049B-491F-8F03-0B03188D1FE3}" destId="{6B7F0949-3620-404F-9606-28731B811BB0}" srcOrd="0" destOrd="0" parTransId="{0EBC898F-461A-443C-B98F-CF3855B91D17}" sibTransId="{B44E24D1-69F7-4BE5-9850-0D5046D474DB}"/>
    <dgm:cxn modelId="{ACC361AC-DC40-410B-A695-1A6B10A109B3}" type="presOf" srcId="{0E69873A-049B-491F-8F03-0B03188D1FE3}" destId="{F0FACF12-25FD-4B30-BB7F-55527CCCC40C}" srcOrd="0" destOrd="0" presId="urn:microsoft.com/office/officeart/2005/8/layout/hList6"/>
    <dgm:cxn modelId="{9EB297D0-6170-4A71-87F1-CCC18E0EF346}" type="presOf" srcId="{A0622355-1DE4-402E-A26D-3B7C7CE4CBF7}" destId="{3DBA66A8-65F3-492D-A347-FC8263D1B093}" srcOrd="0" destOrd="0" presId="urn:microsoft.com/office/officeart/2005/8/layout/hList6"/>
    <dgm:cxn modelId="{45D3A6CA-79C3-441D-954C-8E55E0233EA8}" type="presParOf" srcId="{F0FACF12-25FD-4B30-BB7F-55527CCCC40C}" destId="{A8906261-493A-4DB2-A0FF-2C21094FDC69}" srcOrd="0" destOrd="0" presId="urn:microsoft.com/office/officeart/2005/8/layout/hList6"/>
    <dgm:cxn modelId="{8FF5A542-EC39-4D16-84E7-4646FAFDE47C}" type="presParOf" srcId="{F0FACF12-25FD-4B30-BB7F-55527CCCC40C}" destId="{C0C94AF0-304E-4AF7-BF32-82F93D565E41}" srcOrd="1" destOrd="0" presId="urn:microsoft.com/office/officeart/2005/8/layout/hList6"/>
    <dgm:cxn modelId="{CFEFCB78-3A77-43B5-8E5F-B8AC10F60C03}" type="presParOf" srcId="{F0FACF12-25FD-4B30-BB7F-55527CCCC40C}" destId="{3DBA66A8-65F3-492D-A347-FC8263D1B093}" srcOrd="2" destOrd="0" presId="urn:microsoft.com/office/officeart/2005/8/layout/hList6"/>
    <dgm:cxn modelId="{82FD38F2-E695-438B-8F7F-13A1596689E6}" type="presParOf" srcId="{F0FACF12-25FD-4B30-BB7F-55527CCCC40C}" destId="{EE56D42A-E797-4E0A-AD0C-9353AC2E985C}" srcOrd="3" destOrd="0" presId="urn:microsoft.com/office/officeart/2005/8/layout/hList6"/>
    <dgm:cxn modelId="{C015592C-4FC2-4457-BA35-E3B76389D7A4}" type="presParOf" srcId="{F0FACF12-25FD-4B30-BB7F-55527CCCC40C}" destId="{B1C7E66E-3920-4ED0-B05A-59CC2DFE3079}" srcOrd="4" destOrd="0" presId="urn:microsoft.com/office/officeart/2005/8/layout/hList6"/>
  </dgm:cxnLst>
  <dgm:bg/>
  <dgm:whole/>
  <dgm:extLst>
    <a:ext uri="http://schemas.microsoft.com/office/drawing/2008/diagram">
      <dsp:dataModelExt xmlns:dsp="http://schemas.microsoft.com/office/drawing/2008/diagram" relId="rId16" minVer="http://schemas.openxmlformats.org/drawingml/2006/main"/>
    </a:ext>
  </dgm:extLst>
</dgm:dataModel>
</file>

<file path=ppt/diagrams/data3.xml><?xml version="1.0" encoding="utf-8"?>
<dgm:dataModel xmlns:dgm="http://schemas.openxmlformats.org/drawingml/2006/diagram" xmlns:a="http://schemas.openxmlformats.org/drawingml/2006/main">
  <dgm:ptLst>
    <dgm:pt modelId="{7858C893-EA8D-4C6B-88A8-88F6413C1600}" type="doc">
      <dgm:prSet loTypeId="urn:microsoft.com/office/officeart/2009/3/layout/SubStepProcess" loCatId="process" qsTypeId="urn:microsoft.com/office/officeart/2005/8/quickstyle/simple5" qsCatId="simple" csTypeId="urn:microsoft.com/office/officeart/2005/8/colors/accent1_1" csCatId="accent1" phldr="1"/>
      <dgm:spPr/>
      <dgm:t>
        <a:bodyPr/>
        <a:lstStyle/>
        <a:p>
          <a:endParaRPr lang="en-CA"/>
        </a:p>
      </dgm:t>
    </dgm:pt>
    <dgm:pt modelId="{214C441F-AA01-403F-8CB9-199AF6393B0F}" type="parTrans" cxnId="{B3675079-7064-439B-AD73-4D77F442EF1C}">
      <dgm:prSet/>
      <dgm:spPr/>
      <dgm:t>
        <a:bodyPr/>
        <a:lstStyle/>
        <a:p>
          <a:pPr algn="ctr"/>
          <a:endParaRPr lang="en-CA">
            <a:solidFill>
              <a:schemeClr val="tx1"/>
            </a:solidFill>
          </a:endParaRPr>
        </a:p>
      </dgm:t>
    </dgm:pt>
    <dgm:pt modelId="{060F35CE-919D-4DA1-AF2F-1440BA23A7A7}">
      <dgm:prSet phldrT="[Text]"/>
      <dgm:spPr/>
      <dgm:t>
        <a:bodyPr/>
        <a:lstStyle/>
        <a:p>
          <a:pPr algn="ctr"/>
          <a:r>
            <a:rPr lang="fr-CA" noProof="0">
              <a:solidFill>
                <a:schemeClr val="tx1"/>
              </a:solidFill>
              <a:highlight>
                <a:srgbClr val="000000">
                  <a:alpha val="0"/>
                  <a:alpha val="0"/>
                </a:srgbClr>
              </a:highlight>
            </a:rPr>
            <a:t>La cinquième discipline</a:t>
          </a:r>
        </a:p>
      </dgm:t>
    </dgm:pt>
    <dgm:pt modelId="{7D250BA1-8376-41D2-95B9-CA6265E898BE}" type="parTrans" cxnId="{CA8C50D4-B5DB-41B0-8332-6CE06C518A2A}">
      <dgm:prSet/>
      <dgm:spPr/>
      <dgm:t>
        <a:bodyPr/>
        <a:lstStyle/>
        <a:p>
          <a:pPr algn="ctr"/>
          <a:endParaRPr lang="en-CA">
            <a:solidFill>
              <a:schemeClr val="tx1"/>
            </a:solidFill>
          </a:endParaRPr>
        </a:p>
      </dgm:t>
    </dgm:pt>
    <dgm:pt modelId="{137A090E-E73F-4167-94E1-D7BC8DC4B879}">
      <dgm:prSet phldrT="[Text]"/>
      <dgm:spPr/>
      <dgm:t>
        <a:bodyPr/>
        <a:lstStyle/>
        <a:p>
          <a:pPr algn="ctr"/>
          <a:r>
            <a:rPr lang="fr-CA" noProof="0">
              <a:solidFill>
                <a:schemeClr val="tx1"/>
              </a:solidFill>
              <a:highlight>
                <a:srgbClr val="000000">
                  <a:alpha val="0"/>
                  <a:alpha val="0"/>
                </a:srgbClr>
              </a:highlight>
            </a:rPr>
            <a:t>Maîtrise personnelle</a:t>
          </a:r>
        </a:p>
      </dgm:t>
    </dgm:pt>
    <dgm:pt modelId="{FB9AC1B9-DAE5-4AD2-A2F9-7B40F0486AB5}" type="sibTrans" cxnId="{CA8C50D4-B5DB-41B0-8332-6CE06C518A2A}">
      <dgm:prSet/>
      <dgm:spPr/>
      <dgm:t>
        <a:bodyPr/>
        <a:lstStyle/>
        <a:p>
          <a:pPr algn="ctr"/>
          <a:endParaRPr lang="en-CA">
            <a:solidFill>
              <a:schemeClr val="tx1"/>
            </a:solidFill>
          </a:endParaRPr>
        </a:p>
      </dgm:t>
    </dgm:pt>
    <dgm:pt modelId="{C4F302A0-ABB2-4951-B5E6-D1554A7FC56F}" type="parTrans" cxnId="{6C3D04DB-DF34-49FF-B070-17019D6501D3}">
      <dgm:prSet/>
      <dgm:spPr/>
      <dgm:t>
        <a:bodyPr/>
        <a:lstStyle/>
        <a:p>
          <a:pPr algn="ctr"/>
          <a:endParaRPr lang="en-CA">
            <a:solidFill>
              <a:schemeClr val="tx1"/>
            </a:solidFill>
          </a:endParaRPr>
        </a:p>
      </dgm:t>
    </dgm:pt>
    <dgm:pt modelId="{5C39631D-2324-424E-8376-3732F4D0FCBC}">
      <dgm:prSet phldrT="[Text]"/>
      <dgm:spPr/>
      <dgm:t>
        <a:bodyPr/>
        <a:lstStyle/>
        <a:p>
          <a:pPr algn="ctr"/>
          <a:r>
            <a:rPr lang="fr-CA" noProof="0">
              <a:solidFill>
                <a:schemeClr val="tx1"/>
              </a:solidFill>
              <a:highlight>
                <a:srgbClr val="000000">
                  <a:alpha val="0"/>
                  <a:alpha val="0"/>
                </a:srgbClr>
              </a:highlight>
            </a:rPr>
            <a:t>Modèles mentaux</a:t>
          </a:r>
        </a:p>
      </dgm:t>
    </dgm:pt>
    <dgm:pt modelId="{1D657244-21D9-4247-A45E-59BC99C960C8}" type="sibTrans" cxnId="{6C3D04DB-DF34-49FF-B070-17019D6501D3}">
      <dgm:prSet/>
      <dgm:spPr/>
      <dgm:t>
        <a:bodyPr/>
        <a:lstStyle/>
        <a:p>
          <a:pPr algn="ctr"/>
          <a:endParaRPr lang="en-CA">
            <a:solidFill>
              <a:schemeClr val="tx1"/>
            </a:solidFill>
          </a:endParaRPr>
        </a:p>
      </dgm:t>
    </dgm:pt>
    <dgm:pt modelId="{08B9395F-ABBF-4131-A818-E3676CA83AC6}" type="parTrans" cxnId="{834ECA39-755C-4D02-BE6B-256E104F5ED4}">
      <dgm:prSet/>
      <dgm:spPr/>
      <dgm:t>
        <a:bodyPr/>
        <a:lstStyle/>
        <a:p>
          <a:pPr algn="ctr"/>
          <a:endParaRPr lang="en-CA">
            <a:solidFill>
              <a:schemeClr val="tx1"/>
            </a:solidFill>
          </a:endParaRPr>
        </a:p>
      </dgm:t>
    </dgm:pt>
    <dgm:pt modelId="{FB762FA0-6B22-42CE-A15A-0C05DBECC6FA}">
      <dgm:prSet phldrT="[Text]"/>
      <dgm:spPr/>
      <dgm:t>
        <a:bodyPr/>
        <a:lstStyle/>
        <a:p>
          <a:pPr algn="ctr"/>
          <a:r>
            <a:rPr lang="fr-CA" noProof="0">
              <a:solidFill>
                <a:schemeClr val="tx1"/>
              </a:solidFill>
            </a:rPr>
            <a:t>V</a:t>
          </a:r>
          <a:r>
            <a:rPr lang="fr-CA" noProof="0">
              <a:solidFill>
                <a:schemeClr val="tx1"/>
              </a:solidFill>
              <a:highlight>
                <a:srgbClr val="000000">
                  <a:alpha val="0"/>
                  <a:alpha val="0"/>
                </a:srgbClr>
              </a:highlight>
            </a:rPr>
            <a:t>ision partagée</a:t>
          </a:r>
        </a:p>
      </dgm:t>
    </dgm:pt>
    <dgm:pt modelId="{47D0E608-CB34-434C-B2D3-8A2BC04B24E7}" type="sibTrans" cxnId="{834ECA39-755C-4D02-BE6B-256E104F5ED4}">
      <dgm:prSet/>
      <dgm:spPr/>
      <dgm:t>
        <a:bodyPr/>
        <a:lstStyle/>
        <a:p>
          <a:pPr algn="ctr"/>
          <a:endParaRPr lang="en-CA">
            <a:solidFill>
              <a:schemeClr val="tx1"/>
            </a:solidFill>
          </a:endParaRPr>
        </a:p>
      </dgm:t>
    </dgm:pt>
    <dgm:pt modelId="{D6B8ED5C-FE50-4485-91A5-47B30E1735F0}" type="parTrans" cxnId="{BAC4BECB-C57C-4056-A3D4-FE85B7B2A659}">
      <dgm:prSet/>
      <dgm:spPr/>
      <dgm:t>
        <a:bodyPr/>
        <a:lstStyle/>
        <a:p>
          <a:pPr algn="ctr"/>
          <a:endParaRPr lang="en-CA">
            <a:solidFill>
              <a:schemeClr val="tx1"/>
            </a:solidFill>
          </a:endParaRPr>
        </a:p>
      </dgm:t>
    </dgm:pt>
    <dgm:pt modelId="{80458958-C500-4C85-A345-0C819C55F37A}">
      <dgm:prSet phldrT="[Text]"/>
      <dgm:spPr/>
      <dgm:t>
        <a:bodyPr/>
        <a:lstStyle/>
        <a:p>
          <a:pPr algn="ctr"/>
          <a:r>
            <a:rPr lang="fr-CA" noProof="0" err="1">
              <a:solidFill>
                <a:schemeClr val="tx1"/>
              </a:solidFill>
              <a:highlight>
                <a:srgbClr val="000000">
                  <a:alpha val="0"/>
                  <a:alpha val="0"/>
                </a:srgbClr>
              </a:highlight>
            </a:rPr>
            <a:t>Apprenance en équipe</a:t>
          </a:r>
        </a:p>
      </dgm:t>
    </dgm:pt>
    <dgm:pt modelId="{87A856F2-4A6D-498D-9137-705453F7F411}" type="sibTrans" cxnId="{BAC4BECB-C57C-4056-A3D4-FE85B7B2A659}">
      <dgm:prSet/>
      <dgm:spPr/>
      <dgm:t>
        <a:bodyPr/>
        <a:lstStyle/>
        <a:p>
          <a:pPr algn="ctr"/>
          <a:endParaRPr lang="en-CA">
            <a:solidFill>
              <a:schemeClr val="tx1"/>
            </a:solidFill>
          </a:endParaRPr>
        </a:p>
      </dgm:t>
    </dgm:pt>
    <dgm:pt modelId="{62A323BB-FB4F-43F2-A8CF-306DCFDA78B7}" type="sibTrans" cxnId="{B3675079-7064-439B-AD73-4D77F442EF1C}">
      <dgm:prSet/>
      <dgm:spPr/>
      <dgm:t>
        <a:bodyPr/>
        <a:lstStyle/>
        <a:p>
          <a:pPr algn="ctr"/>
          <a:endParaRPr lang="en-CA">
            <a:solidFill>
              <a:schemeClr val="tx1"/>
            </a:solidFill>
          </a:endParaRPr>
        </a:p>
      </dgm:t>
    </dgm:pt>
    <dgm:pt modelId="{C24F4EB4-2E15-4ACE-9650-C05935499D2C}" type="pres">
      <dgm:prSet presAssocID="{7858C893-EA8D-4C6B-88A8-88F6413C1600}" presName="Name0" presStyleCnt="0">
        <dgm:presLayoutVars>
          <dgm:chMax val="7"/>
          <dgm:dir/>
          <dgm:animOne val="branch"/>
        </dgm:presLayoutVars>
      </dgm:prSet>
      <dgm:spPr/>
    </dgm:pt>
    <dgm:pt modelId="{47325586-636E-4206-AC0E-98A548F47B23}" type="pres">
      <dgm:prSet presAssocID="{060F35CE-919D-4DA1-AF2F-1440BA23A7A7}" presName="parTx1" presStyleLbl="node1" presStyleIdx="0" presStyleCnt="1"/>
      <dgm:spPr/>
    </dgm:pt>
    <dgm:pt modelId="{99069DB1-4B7F-4AFC-9762-BB59757BBCF1}" type="pres">
      <dgm:prSet presAssocID="{060F35CE-919D-4DA1-AF2F-1440BA23A7A7}" presName="spPre1" presStyleCnt="0"/>
      <dgm:spPr/>
    </dgm:pt>
    <dgm:pt modelId="{5A08453F-51E7-41C0-A503-EE6F85CC8152}" type="pres">
      <dgm:prSet presAssocID="{060F35CE-919D-4DA1-AF2F-1440BA23A7A7}" presName="chLin1" presStyleCnt="0"/>
      <dgm:spPr/>
    </dgm:pt>
    <dgm:pt modelId="{075401BF-E870-4D38-8777-033BF50404DC}" type="pres">
      <dgm:prSet presAssocID="{7D250BA1-8376-41D2-95B9-CA6265E898BE}" presName="Name11" presStyleLbl="parChTrans1D1" presStyleIdx="0" presStyleCnt="8"/>
      <dgm:spPr/>
    </dgm:pt>
    <dgm:pt modelId="{FC009F64-F94E-4E3C-A816-F94CA9B81CEC}" type="pres">
      <dgm:prSet presAssocID="{137A090E-E73F-4167-94E1-D7BC8DC4B879}" presName="txAndLines1" presStyleCnt="0"/>
      <dgm:spPr/>
    </dgm:pt>
    <dgm:pt modelId="{70128AF3-3B27-4068-9690-587123A7CE1A}" type="pres">
      <dgm:prSet presAssocID="{137A090E-E73F-4167-94E1-D7BC8DC4B879}" presName="anchor1" presStyleCnt="0"/>
      <dgm:spPr/>
    </dgm:pt>
    <dgm:pt modelId="{33996AB2-244C-4122-924B-BE1F711AC6A8}" type="pres">
      <dgm:prSet presAssocID="{137A090E-E73F-4167-94E1-D7BC8DC4B879}" presName="backup1" presStyleCnt="0"/>
      <dgm:spPr/>
    </dgm:pt>
    <dgm:pt modelId="{81C98581-DE44-4F5B-9A65-1408D3BCEC28}" type="pres">
      <dgm:prSet presAssocID="{137A090E-E73F-4167-94E1-D7BC8DC4B879}" presName="preLine1" presStyleLbl="parChTrans1D1" presStyleIdx="1" presStyleCnt="8"/>
      <dgm:spPr/>
    </dgm:pt>
    <dgm:pt modelId="{EA2F02BB-2928-47A3-9F11-F6525D8799D6}" type="pres">
      <dgm:prSet presAssocID="{137A090E-E73F-4167-94E1-D7BC8DC4B879}" presName="desTx1" presStyleLbl="revTx" presStyleIdx="0" presStyleCnt="0">
        <dgm:presLayoutVars>
          <dgm:bulletEnabled val="1"/>
        </dgm:presLayoutVars>
      </dgm:prSet>
      <dgm:spPr/>
    </dgm:pt>
    <dgm:pt modelId="{24A1A049-969E-47D5-BF93-A30619ED0FBD}" type="pres">
      <dgm:prSet presAssocID="{C4F302A0-ABB2-4951-B5E6-D1554A7FC56F}" presName="Name11" presStyleLbl="parChTrans1D1" presStyleIdx="2" presStyleCnt="8"/>
      <dgm:spPr/>
    </dgm:pt>
    <dgm:pt modelId="{C3B3B4FD-F388-428E-BB7B-2F08586D71AE}" type="pres">
      <dgm:prSet presAssocID="{5C39631D-2324-424E-8376-3732F4D0FCBC}" presName="txAndLines1" presStyleCnt="0"/>
      <dgm:spPr/>
    </dgm:pt>
    <dgm:pt modelId="{7A78F6EA-F819-4974-845E-869EE54C4567}" type="pres">
      <dgm:prSet presAssocID="{5C39631D-2324-424E-8376-3732F4D0FCBC}" presName="anchor1" presStyleCnt="0"/>
      <dgm:spPr/>
    </dgm:pt>
    <dgm:pt modelId="{68801A0B-CEFE-4205-9E2E-1F4451C943C4}" type="pres">
      <dgm:prSet presAssocID="{5C39631D-2324-424E-8376-3732F4D0FCBC}" presName="backup1" presStyleCnt="0"/>
      <dgm:spPr/>
    </dgm:pt>
    <dgm:pt modelId="{DCF54FF9-14A1-4712-B25E-348C75AB85E9}" type="pres">
      <dgm:prSet presAssocID="{5C39631D-2324-424E-8376-3732F4D0FCBC}" presName="preLine1" presStyleLbl="parChTrans1D1" presStyleIdx="3" presStyleCnt="8"/>
      <dgm:spPr/>
    </dgm:pt>
    <dgm:pt modelId="{F16A0B38-2E0A-4AEA-8462-949E0B722EBE}" type="pres">
      <dgm:prSet presAssocID="{5C39631D-2324-424E-8376-3732F4D0FCBC}" presName="desTx1" presStyleLbl="revTx" presStyleIdx="0" presStyleCnt="0">
        <dgm:presLayoutVars>
          <dgm:bulletEnabled val="1"/>
        </dgm:presLayoutVars>
      </dgm:prSet>
      <dgm:spPr/>
    </dgm:pt>
    <dgm:pt modelId="{D45146B5-A444-4927-8B28-C397EF95F331}" type="pres">
      <dgm:prSet presAssocID="{08B9395F-ABBF-4131-A818-E3676CA83AC6}" presName="Name11" presStyleLbl="parChTrans1D1" presStyleIdx="4" presStyleCnt="8"/>
      <dgm:spPr/>
    </dgm:pt>
    <dgm:pt modelId="{307645BB-0510-4DA3-8997-6B94750579D6}" type="pres">
      <dgm:prSet presAssocID="{FB762FA0-6B22-42CE-A15A-0C05DBECC6FA}" presName="txAndLines1" presStyleCnt="0"/>
      <dgm:spPr/>
    </dgm:pt>
    <dgm:pt modelId="{935ED219-3CEF-44D7-9FDE-A806748F19B5}" type="pres">
      <dgm:prSet presAssocID="{FB762FA0-6B22-42CE-A15A-0C05DBECC6FA}" presName="anchor1" presStyleCnt="0"/>
      <dgm:spPr/>
    </dgm:pt>
    <dgm:pt modelId="{45C34D54-F87D-4079-86C2-2FFBAF9ABAB7}" type="pres">
      <dgm:prSet presAssocID="{FB762FA0-6B22-42CE-A15A-0C05DBECC6FA}" presName="backup1" presStyleCnt="0"/>
      <dgm:spPr/>
    </dgm:pt>
    <dgm:pt modelId="{4A1B9329-39F2-48AB-AAD7-178D5A2260E0}" type="pres">
      <dgm:prSet presAssocID="{FB762FA0-6B22-42CE-A15A-0C05DBECC6FA}" presName="preLine1" presStyleLbl="parChTrans1D1" presStyleIdx="5" presStyleCnt="8"/>
      <dgm:spPr/>
    </dgm:pt>
    <dgm:pt modelId="{5B6AA78E-14EC-4C5A-9382-04771EF425D8}" type="pres">
      <dgm:prSet presAssocID="{FB762FA0-6B22-42CE-A15A-0C05DBECC6FA}" presName="desTx1" presStyleLbl="revTx" presStyleIdx="0" presStyleCnt="0">
        <dgm:presLayoutVars>
          <dgm:bulletEnabled val="1"/>
        </dgm:presLayoutVars>
      </dgm:prSet>
      <dgm:spPr/>
    </dgm:pt>
    <dgm:pt modelId="{C02CA10B-7D96-440E-B8F1-DAE6FAD1FE3B}" type="pres">
      <dgm:prSet presAssocID="{D6B8ED5C-FE50-4485-91A5-47B30E1735F0}" presName="Name11" presStyleLbl="parChTrans1D1" presStyleIdx="6" presStyleCnt="8"/>
      <dgm:spPr/>
    </dgm:pt>
    <dgm:pt modelId="{F96F0D08-7648-4992-937D-44AE01275B12}" type="pres">
      <dgm:prSet presAssocID="{80458958-C500-4C85-A345-0C819C55F37A}" presName="txAndLines1" presStyleCnt="0"/>
      <dgm:spPr/>
    </dgm:pt>
    <dgm:pt modelId="{4944997B-DA00-488F-888E-60DA05BA4009}" type="pres">
      <dgm:prSet presAssocID="{80458958-C500-4C85-A345-0C819C55F37A}" presName="anchor1" presStyleCnt="0"/>
      <dgm:spPr/>
    </dgm:pt>
    <dgm:pt modelId="{356407E9-2BA2-48D7-9973-D3D10047D779}" type="pres">
      <dgm:prSet presAssocID="{80458958-C500-4C85-A345-0C819C55F37A}" presName="backup1" presStyleCnt="0"/>
      <dgm:spPr/>
    </dgm:pt>
    <dgm:pt modelId="{D389BB40-8A95-49EE-B702-AFF6337D18D2}" type="pres">
      <dgm:prSet presAssocID="{80458958-C500-4C85-A345-0C819C55F37A}" presName="preLine1" presStyleLbl="parChTrans1D1" presStyleIdx="7" presStyleCnt="8"/>
      <dgm:spPr/>
    </dgm:pt>
    <dgm:pt modelId="{A646965C-60B4-44E4-B630-965C74D6E4AE}" type="pres">
      <dgm:prSet presAssocID="{80458958-C500-4C85-A345-0C819C55F37A}" presName="desTx1" presStyleLbl="revTx" presStyleIdx="0" presStyleCnt="0">
        <dgm:presLayoutVars>
          <dgm:bulletEnabled val="1"/>
        </dgm:presLayoutVars>
      </dgm:prSet>
      <dgm:spPr/>
    </dgm:pt>
  </dgm:ptLst>
  <dgm:cxnLst>
    <dgm:cxn modelId="{A92F620F-ADBC-4256-AA47-4629CA651CB9}" type="presOf" srcId="{FB762FA0-6B22-42CE-A15A-0C05DBECC6FA}" destId="{5B6AA78E-14EC-4C5A-9382-04771EF425D8}" srcOrd="0" destOrd="0" presId="urn:microsoft.com/office/officeart/2009/3/layout/SubStepProcess"/>
    <dgm:cxn modelId="{B8CECC30-1A99-4745-B4F0-D071B8FC5639}" type="presOf" srcId="{5C39631D-2324-424E-8376-3732F4D0FCBC}" destId="{F16A0B38-2E0A-4AEA-8462-949E0B722EBE}" srcOrd="0" destOrd="0" presId="urn:microsoft.com/office/officeart/2009/3/layout/SubStepProcess"/>
    <dgm:cxn modelId="{834ECA39-755C-4D02-BE6B-256E104F5ED4}" srcId="{060F35CE-919D-4DA1-AF2F-1440BA23A7A7}" destId="{FB762FA0-6B22-42CE-A15A-0C05DBECC6FA}" srcOrd="2" destOrd="0" parTransId="{08B9395F-ABBF-4131-A818-E3676CA83AC6}" sibTransId="{47D0E608-CB34-434C-B2D3-8A2BC04B24E7}"/>
    <dgm:cxn modelId="{F313025F-3993-4295-963D-7CD9C95BD288}" type="presOf" srcId="{80458958-C500-4C85-A345-0C819C55F37A}" destId="{A646965C-60B4-44E4-B630-965C74D6E4AE}" srcOrd="0" destOrd="0" presId="urn:microsoft.com/office/officeart/2009/3/layout/SubStepProcess"/>
    <dgm:cxn modelId="{B3675079-7064-439B-AD73-4D77F442EF1C}" srcId="{7858C893-EA8D-4C6B-88A8-88F6413C1600}" destId="{060F35CE-919D-4DA1-AF2F-1440BA23A7A7}" srcOrd="0" destOrd="0" parTransId="{214C441F-AA01-403F-8CB9-199AF6393B0F}" sibTransId="{62A323BB-FB4F-43F2-A8CF-306DCFDA78B7}"/>
    <dgm:cxn modelId="{20340588-E274-4EC6-8AA9-85A57EF2226D}" type="presOf" srcId="{7858C893-EA8D-4C6B-88A8-88F6413C1600}" destId="{C24F4EB4-2E15-4ACE-9650-C05935499D2C}" srcOrd="0" destOrd="0" presId="urn:microsoft.com/office/officeart/2009/3/layout/SubStepProcess"/>
    <dgm:cxn modelId="{884B7B8F-1AF7-4565-8DB6-4AEFB62EAFE9}" type="presOf" srcId="{060F35CE-919D-4DA1-AF2F-1440BA23A7A7}" destId="{47325586-636E-4206-AC0E-98A548F47B23}" srcOrd="0" destOrd="0" presId="urn:microsoft.com/office/officeart/2009/3/layout/SubStepProcess"/>
    <dgm:cxn modelId="{36BF91C9-77A8-4FCA-955B-C53ABF3D2316}" type="presOf" srcId="{137A090E-E73F-4167-94E1-D7BC8DC4B879}" destId="{EA2F02BB-2928-47A3-9F11-F6525D8799D6}" srcOrd="0" destOrd="0" presId="urn:microsoft.com/office/officeart/2009/3/layout/SubStepProcess"/>
    <dgm:cxn modelId="{BAC4BECB-C57C-4056-A3D4-FE85B7B2A659}" srcId="{060F35CE-919D-4DA1-AF2F-1440BA23A7A7}" destId="{80458958-C500-4C85-A345-0C819C55F37A}" srcOrd="3" destOrd="0" parTransId="{D6B8ED5C-FE50-4485-91A5-47B30E1735F0}" sibTransId="{87A856F2-4A6D-498D-9137-705453F7F411}"/>
    <dgm:cxn modelId="{CA8C50D4-B5DB-41B0-8332-6CE06C518A2A}" srcId="{060F35CE-919D-4DA1-AF2F-1440BA23A7A7}" destId="{137A090E-E73F-4167-94E1-D7BC8DC4B879}" srcOrd="0" destOrd="0" parTransId="{7D250BA1-8376-41D2-95B9-CA6265E898BE}" sibTransId="{FB9AC1B9-DAE5-4AD2-A2F9-7B40F0486AB5}"/>
    <dgm:cxn modelId="{6C3D04DB-DF34-49FF-B070-17019D6501D3}" srcId="{060F35CE-919D-4DA1-AF2F-1440BA23A7A7}" destId="{5C39631D-2324-424E-8376-3732F4D0FCBC}" srcOrd="1" destOrd="0" parTransId="{C4F302A0-ABB2-4951-B5E6-D1554A7FC56F}" sibTransId="{1D657244-21D9-4247-A45E-59BC99C960C8}"/>
    <dgm:cxn modelId="{3D354916-F777-4697-8064-47E86EFC80C6}" type="presParOf" srcId="{C24F4EB4-2E15-4ACE-9650-C05935499D2C}" destId="{47325586-636E-4206-AC0E-98A548F47B23}" srcOrd="0" destOrd="0" presId="urn:microsoft.com/office/officeart/2009/3/layout/SubStepProcess"/>
    <dgm:cxn modelId="{36AEF042-0033-4B47-BA98-939AE85EF964}" type="presParOf" srcId="{C24F4EB4-2E15-4ACE-9650-C05935499D2C}" destId="{99069DB1-4B7F-4AFC-9762-BB59757BBCF1}" srcOrd="1" destOrd="0" presId="urn:microsoft.com/office/officeart/2009/3/layout/SubStepProcess"/>
    <dgm:cxn modelId="{34BBA81F-2836-4645-A34B-C086B84B99B3}" type="presParOf" srcId="{C24F4EB4-2E15-4ACE-9650-C05935499D2C}" destId="{5A08453F-51E7-41C0-A503-EE6F85CC8152}" srcOrd="2" destOrd="0" presId="urn:microsoft.com/office/officeart/2009/3/layout/SubStepProcess"/>
    <dgm:cxn modelId="{F73DA461-84EF-4DBA-98F7-34382055ED2B}" type="presParOf" srcId="{5A08453F-51E7-41C0-A503-EE6F85CC8152}" destId="{075401BF-E870-4D38-8777-033BF50404DC}" srcOrd="0" destOrd="0" presId="urn:microsoft.com/office/officeart/2009/3/layout/SubStepProcess"/>
    <dgm:cxn modelId="{32EA13DE-CFF0-426A-91F8-612E146ACF83}" type="presParOf" srcId="{5A08453F-51E7-41C0-A503-EE6F85CC8152}" destId="{FC009F64-F94E-4E3C-A816-F94CA9B81CEC}" srcOrd="1" destOrd="0" presId="urn:microsoft.com/office/officeart/2009/3/layout/SubStepProcess"/>
    <dgm:cxn modelId="{B4BC55D1-CBCD-4078-8768-76F41CC8B0E0}" type="presParOf" srcId="{FC009F64-F94E-4E3C-A816-F94CA9B81CEC}" destId="{70128AF3-3B27-4068-9690-587123A7CE1A}" srcOrd="0" destOrd="0" presId="urn:microsoft.com/office/officeart/2009/3/layout/SubStepProcess"/>
    <dgm:cxn modelId="{6CC827D9-A8A2-4AED-A713-BC80E840EB8F}" type="presParOf" srcId="{FC009F64-F94E-4E3C-A816-F94CA9B81CEC}" destId="{33996AB2-244C-4122-924B-BE1F711AC6A8}" srcOrd="1" destOrd="0" presId="urn:microsoft.com/office/officeart/2009/3/layout/SubStepProcess"/>
    <dgm:cxn modelId="{51351BBA-3D11-4E34-AA87-44A0C0F7C351}" type="presParOf" srcId="{FC009F64-F94E-4E3C-A816-F94CA9B81CEC}" destId="{81C98581-DE44-4F5B-9A65-1408D3BCEC28}" srcOrd="2" destOrd="0" presId="urn:microsoft.com/office/officeart/2009/3/layout/SubStepProcess"/>
    <dgm:cxn modelId="{EFFFD161-FAC6-4548-AE5D-B3F402E7221E}" type="presParOf" srcId="{FC009F64-F94E-4E3C-A816-F94CA9B81CEC}" destId="{EA2F02BB-2928-47A3-9F11-F6525D8799D6}" srcOrd="3" destOrd="0" presId="urn:microsoft.com/office/officeart/2009/3/layout/SubStepProcess"/>
    <dgm:cxn modelId="{3809D843-092A-4C01-AE9C-9492C30BA4D1}" type="presParOf" srcId="{5A08453F-51E7-41C0-A503-EE6F85CC8152}" destId="{24A1A049-969E-47D5-BF93-A30619ED0FBD}" srcOrd="2" destOrd="0" presId="urn:microsoft.com/office/officeart/2009/3/layout/SubStepProcess"/>
    <dgm:cxn modelId="{B976B51F-1AB0-4805-87EB-74EB31A7EB86}" type="presParOf" srcId="{5A08453F-51E7-41C0-A503-EE6F85CC8152}" destId="{C3B3B4FD-F388-428E-BB7B-2F08586D71AE}" srcOrd="3" destOrd="0" presId="urn:microsoft.com/office/officeart/2009/3/layout/SubStepProcess"/>
    <dgm:cxn modelId="{8D18BB4D-C1E0-4B8D-8794-154D474C335A}" type="presParOf" srcId="{C3B3B4FD-F388-428E-BB7B-2F08586D71AE}" destId="{7A78F6EA-F819-4974-845E-869EE54C4567}" srcOrd="0" destOrd="0" presId="urn:microsoft.com/office/officeart/2009/3/layout/SubStepProcess"/>
    <dgm:cxn modelId="{F7E62E4F-612C-4FD5-9F4E-25F9ABAC80AF}" type="presParOf" srcId="{C3B3B4FD-F388-428E-BB7B-2F08586D71AE}" destId="{68801A0B-CEFE-4205-9E2E-1F4451C943C4}" srcOrd="1" destOrd="0" presId="urn:microsoft.com/office/officeart/2009/3/layout/SubStepProcess"/>
    <dgm:cxn modelId="{712A4911-3382-48C8-8812-C211F7483863}" type="presParOf" srcId="{C3B3B4FD-F388-428E-BB7B-2F08586D71AE}" destId="{DCF54FF9-14A1-4712-B25E-348C75AB85E9}" srcOrd="2" destOrd="0" presId="urn:microsoft.com/office/officeart/2009/3/layout/SubStepProcess"/>
    <dgm:cxn modelId="{E338525C-0C47-450F-A2FA-73A89087848A}" type="presParOf" srcId="{C3B3B4FD-F388-428E-BB7B-2F08586D71AE}" destId="{F16A0B38-2E0A-4AEA-8462-949E0B722EBE}" srcOrd="3" destOrd="0" presId="urn:microsoft.com/office/officeart/2009/3/layout/SubStepProcess"/>
    <dgm:cxn modelId="{EF81D89C-077F-47FC-AC84-06C7CC37FAAA}" type="presParOf" srcId="{5A08453F-51E7-41C0-A503-EE6F85CC8152}" destId="{D45146B5-A444-4927-8B28-C397EF95F331}" srcOrd="4" destOrd="0" presId="urn:microsoft.com/office/officeart/2009/3/layout/SubStepProcess"/>
    <dgm:cxn modelId="{DA118AC2-94F7-4B22-9879-B405FD79B197}" type="presParOf" srcId="{5A08453F-51E7-41C0-A503-EE6F85CC8152}" destId="{307645BB-0510-4DA3-8997-6B94750579D6}" srcOrd="5" destOrd="0" presId="urn:microsoft.com/office/officeart/2009/3/layout/SubStepProcess"/>
    <dgm:cxn modelId="{1C53B30A-475B-4635-A238-16277B55353A}" type="presParOf" srcId="{307645BB-0510-4DA3-8997-6B94750579D6}" destId="{935ED219-3CEF-44D7-9FDE-A806748F19B5}" srcOrd="0" destOrd="0" presId="urn:microsoft.com/office/officeart/2009/3/layout/SubStepProcess"/>
    <dgm:cxn modelId="{00F4A06B-30CA-4EAC-9C50-63A3DDD53F0A}" type="presParOf" srcId="{307645BB-0510-4DA3-8997-6B94750579D6}" destId="{45C34D54-F87D-4079-86C2-2FFBAF9ABAB7}" srcOrd="1" destOrd="0" presId="urn:microsoft.com/office/officeart/2009/3/layout/SubStepProcess"/>
    <dgm:cxn modelId="{038F48C6-2CF5-428F-9F0C-A1070590C6B6}" type="presParOf" srcId="{307645BB-0510-4DA3-8997-6B94750579D6}" destId="{4A1B9329-39F2-48AB-AAD7-178D5A2260E0}" srcOrd="2" destOrd="0" presId="urn:microsoft.com/office/officeart/2009/3/layout/SubStepProcess"/>
    <dgm:cxn modelId="{2A1684C9-32D9-45EC-9BBD-67856A52DCC0}" type="presParOf" srcId="{307645BB-0510-4DA3-8997-6B94750579D6}" destId="{5B6AA78E-14EC-4C5A-9382-04771EF425D8}" srcOrd="3" destOrd="0" presId="urn:microsoft.com/office/officeart/2009/3/layout/SubStepProcess"/>
    <dgm:cxn modelId="{F574FF38-8848-4614-82A1-9BF85BBA66E6}" type="presParOf" srcId="{5A08453F-51E7-41C0-A503-EE6F85CC8152}" destId="{C02CA10B-7D96-440E-B8F1-DAE6FAD1FE3B}" srcOrd="6" destOrd="0" presId="urn:microsoft.com/office/officeart/2009/3/layout/SubStepProcess"/>
    <dgm:cxn modelId="{1A09742E-317E-4A44-B518-E24EC08B0CD9}" type="presParOf" srcId="{5A08453F-51E7-41C0-A503-EE6F85CC8152}" destId="{F96F0D08-7648-4992-937D-44AE01275B12}" srcOrd="7" destOrd="0" presId="urn:microsoft.com/office/officeart/2009/3/layout/SubStepProcess"/>
    <dgm:cxn modelId="{B526D53C-DEFB-49F6-98E5-83AA1A6890C3}" type="presParOf" srcId="{F96F0D08-7648-4992-937D-44AE01275B12}" destId="{4944997B-DA00-488F-888E-60DA05BA4009}" srcOrd="0" destOrd="0" presId="urn:microsoft.com/office/officeart/2009/3/layout/SubStepProcess"/>
    <dgm:cxn modelId="{ABBAB05C-188E-4A5D-8C59-E5630E326E0A}" type="presParOf" srcId="{F96F0D08-7648-4992-937D-44AE01275B12}" destId="{356407E9-2BA2-48D7-9973-D3D10047D779}" srcOrd="1" destOrd="0" presId="urn:microsoft.com/office/officeart/2009/3/layout/SubStepProcess"/>
    <dgm:cxn modelId="{046BAD95-2784-4EFF-890D-126726B9C161}" type="presParOf" srcId="{F96F0D08-7648-4992-937D-44AE01275B12}" destId="{D389BB40-8A95-49EE-B702-AFF6337D18D2}" srcOrd="2" destOrd="0" presId="urn:microsoft.com/office/officeart/2009/3/layout/SubStepProcess"/>
    <dgm:cxn modelId="{8C9B2896-DBBA-45C2-B6E1-81FFE97D22DF}" type="presParOf" srcId="{F96F0D08-7648-4992-937D-44AE01275B12}" destId="{A646965C-60B4-44E4-B630-965C74D6E4AE}" srcOrd="3" destOrd="0" presId="urn:microsoft.com/office/officeart/2009/3/layout/SubStepProcess"/>
  </dgm:cxnLst>
  <dgm:bg/>
  <dgm:whole/>
  <dgm:extLst>
    <a:ext uri="http://schemas.microsoft.com/office/drawing/2008/diagram">
      <dsp:dataModelExt xmlns:dsp="http://schemas.microsoft.com/office/drawing/2008/diagram" relId="rId16" minVer="http://schemas.openxmlformats.org/drawingml/2006/main"/>
    </a:ext>
  </dgm:extLst>
</dgm:dataModel>
</file>

<file path=ppt/diagrams/data4.xml><?xml version="1.0" encoding="utf-8"?>
<dgm:dataModel xmlns:dgm="http://schemas.openxmlformats.org/drawingml/2006/diagram" xmlns:a="http://schemas.openxmlformats.org/drawingml/2006/main">
  <dgm:ptLst>
    <dgm:pt modelId="{7858C893-EA8D-4C6B-88A8-88F6413C1600}" type="doc">
      <dgm:prSet loTypeId="urn:microsoft.com/office/officeart/2009/3/layout/SubStepProcess" loCatId="process" qsTypeId="urn:microsoft.com/office/officeart/2005/8/quickstyle/simple5" qsCatId="simple" csTypeId="urn:microsoft.com/office/officeart/2005/8/colors/accent1_1" csCatId="accent1" phldr="1"/>
      <dgm:spPr/>
      <dgm:t>
        <a:bodyPr/>
        <a:lstStyle/>
        <a:p>
          <a:endParaRPr lang="en-CA"/>
        </a:p>
      </dgm:t>
    </dgm:pt>
    <dgm:pt modelId="{214C441F-AA01-403F-8CB9-199AF6393B0F}" type="parTrans" cxnId="{AFCB8F05-5A4E-404E-846A-1FC00848F7B3}">
      <dgm:prSet/>
      <dgm:spPr/>
      <dgm:t>
        <a:bodyPr/>
        <a:lstStyle/>
        <a:p>
          <a:pPr algn="ctr"/>
          <a:endParaRPr lang="en-CA">
            <a:solidFill>
              <a:schemeClr val="tx1"/>
            </a:solidFill>
          </a:endParaRPr>
        </a:p>
      </dgm:t>
    </dgm:pt>
    <dgm:pt modelId="{060F35CE-919D-4DA1-AF2F-1440BA23A7A7}">
      <dgm:prSet phldrT="[Text]"/>
      <dgm:spPr/>
      <dgm:t>
        <a:bodyPr/>
        <a:lstStyle/>
        <a:p>
          <a:pPr algn="ctr"/>
          <a:r>
            <a:rPr lang="fr-CA" noProof="0">
              <a:solidFill>
                <a:schemeClr val="tx1"/>
              </a:solidFill>
              <a:highlight>
                <a:srgbClr val="000000">
                  <a:alpha val="0"/>
                  <a:alpha val="0"/>
                </a:srgbClr>
              </a:highlight>
            </a:rPr>
            <a:t>La cinquième discipline</a:t>
          </a:r>
        </a:p>
      </dgm:t>
    </dgm:pt>
    <dgm:pt modelId="{7D250BA1-8376-41D2-95B9-CA6265E898BE}" type="parTrans" cxnId="{336568D1-E49D-4005-BF51-C200633B10A9}">
      <dgm:prSet/>
      <dgm:spPr/>
      <dgm:t>
        <a:bodyPr/>
        <a:lstStyle/>
        <a:p>
          <a:pPr algn="ctr"/>
          <a:endParaRPr lang="en-CA">
            <a:solidFill>
              <a:schemeClr val="tx1"/>
            </a:solidFill>
          </a:endParaRPr>
        </a:p>
      </dgm:t>
    </dgm:pt>
    <dgm:pt modelId="{137A090E-E73F-4167-94E1-D7BC8DC4B879}">
      <dgm:prSet phldrT="[Text]"/>
      <dgm:spPr/>
      <dgm:t>
        <a:bodyPr/>
        <a:lstStyle/>
        <a:p>
          <a:pPr algn="ctr"/>
          <a:r>
            <a:rPr lang="fr-CA" noProof="0">
              <a:solidFill>
                <a:schemeClr val="tx1"/>
              </a:solidFill>
              <a:highlight>
                <a:srgbClr val="000000">
                  <a:alpha val="0"/>
                  <a:alpha val="0"/>
                </a:srgbClr>
              </a:highlight>
            </a:rPr>
            <a:t>Maîtrise personnelle</a:t>
          </a:r>
        </a:p>
      </dgm:t>
    </dgm:pt>
    <dgm:pt modelId="{FB9AC1B9-DAE5-4AD2-A2F9-7B40F0486AB5}" type="sibTrans" cxnId="{336568D1-E49D-4005-BF51-C200633B10A9}">
      <dgm:prSet/>
      <dgm:spPr/>
      <dgm:t>
        <a:bodyPr/>
        <a:lstStyle/>
        <a:p>
          <a:pPr algn="ctr"/>
          <a:endParaRPr lang="en-CA">
            <a:solidFill>
              <a:schemeClr val="tx1"/>
            </a:solidFill>
          </a:endParaRPr>
        </a:p>
      </dgm:t>
    </dgm:pt>
    <dgm:pt modelId="{C4F302A0-ABB2-4951-B5E6-D1554A7FC56F}" type="parTrans" cxnId="{54CF5D24-F655-455F-B9D5-49E9A823BA76}">
      <dgm:prSet/>
      <dgm:spPr/>
      <dgm:t>
        <a:bodyPr/>
        <a:lstStyle/>
        <a:p>
          <a:pPr algn="ctr"/>
          <a:endParaRPr lang="en-CA">
            <a:solidFill>
              <a:schemeClr val="tx1"/>
            </a:solidFill>
          </a:endParaRPr>
        </a:p>
      </dgm:t>
    </dgm:pt>
    <dgm:pt modelId="{5C39631D-2324-424E-8376-3732F4D0FCBC}">
      <dgm:prSet phldrT="[Text]"/>
      <dgm:spPr/>
      <dgm:t>
        <a:bodyPr/>
        <a:lstStyle/>
        <a:p>
          <a:pPr algn="ctr"/>
          <a:r>
            <a:rPr lang="fr-CA" noProof="0">
              <a:solidFill>
                <a:schemeClr val="tx1"/>
              </a:solidFill>
              <a:highlight>
                <a:srgbClr val="000000">
                  <a:alpha val="0"/>
                  <a:alpha val="0"/>
                </a:srgbClr>
              </a:highlight>
            </a:rPr>
            <a:t>Modèles mentaux</a:t>
          </a:r>
        </a:p>
      </dgm:t>
    </dgm:pt>
    <dgm:pt modelId="{1D657244-21D9-4247-A45E-59BC99C960C8}" type="sibTrans" cxnId="{54CF5D24-F655-455F-B9D5-49E9A823BA76}">
      <dgm:prSet/>
      <dgm:spPr/>
      <dgm:t>
        <a:bodyPr/>
        <a:lstStyle/>
        <a:p>
          <a:pPr algn="ctr"/>
          <a:endParaRPr lang="en-CA">
            <a:solidFill>
              <a:schemeClr val="tx1"/>
            </a:solidFill>
          </a:endParaRPr>
        </a:p>
      </dgm:t>
    </dgm:pt>
    <dgm:pt modelId="{08B9395F-ABBF-4131-A818-E3676CA83AC6}" type="parTrans" cxnId="{43FE8ED7-1FBB-4E22-8A11-C333E49FC231}">
      <dgm:prSet/>
      <dgm:spPr/>
      <dgm:t>
        <a:bodyPr/>
        <a:lstStyle/>
        <a:p>
          <a:pPr algn="ctr"/>
          <a:endParaRPr lang="en-CA">
            <a:solidFill>
              <a:schemeClr val="tx1"/>
            </a:solidFill>
          </a:endParaRPr>
        </a:p>
      </dgm:t>
    </dgm:pt>
    <dgm:pt modelId="{FB762FA0-6B22-42CE-A15A-0C05DBECC6FA}">
      <dgm:prSet phldrT="[Text]"/>
      <dgm:spPr/>
      <dgm:t>
        <a:bodyPr/>
        <a:lstStyle/>
        <a:p>
          <a:pPr algn="ctr"/>
          <a:r>
            <a:rPr lang="fr-CA" noProof="0">
              <a:solidFill>
                <a:schemeClr val="tx1"/>
              </a:solidFill>
            </a:rPr>
            <a:t>Vision partagée</a:t>
          </a:r>
          <a:endParaRPr lang="fr-CA" noProof="0">
            <a:solidFill>
              <a:schemeClr val="tx1"/>
            </a:solidFill>
            <a:highlight>
              <a:srgbClr val="808000"/>
            </a:highlight>
          </a:endParaRPr>
        </a:p>
      </dgm:t>
    </dgm:pt>
    <dgm:pt modelId="{47D0E608-CB34-434C-B2D3-8A2BC04B24E7}" type="sibTrans" cxnId="{43FE8ED7-1FBB-4E22-8A11-C333E49FC231}">
      <dgm:prSet/>
      <dgm:spPr/>
      <dgm:t>
        <a:bodyPr/>
        <a:lstStyle/>
        <a:p>
          <a:pPr algn="ctr"/>
          <a:endParaRPr lang="en-CA">
            <a:solidFill>
              <a:schemeClr val="tx1"/>
            </a:solidFill>
          </a:endParaRPr>
        </a:p>
      </dgm:t>
    </dgm:pt>
    <dgm:pt modelId="{D6B8ED5C-FE50-4485-91A5-47B30E1735F0}" type="parTrans" cxnId="{16D7077D-EF1E-40F8-B4EE-7043D7151373}">
      <dgm:prSet/>
      <dgm:spPr/>
      <dgm:t>
        <a:bodyPr/>
        <a:lstStyle/>
        <a:p>
          <a:pPr algn="ctr"/>
          <a:endParaRPr lang="en-CA">
            <a:solidFill>
              <a:schemeClr val="tx1"/>
            </a:solidFill>
          </a:endParaRPr>
        </a:p>
      </dgm:t>
    </dgm:pt>
    <dgm:pt modelId="{80458958-C500-4C85-A345-0C819C55F37A}">
      <dgm:prSet phldrT="[Text]"/>
      <dgm:spPr/>
      <dgm:t>
        <a:bodyPr/>
        <a:lstStyle/>
        <a:p>
          <a:pPr algn="ctr"/>
          <a:r>
            <a:rPr lang="fr-CA" noProof="0" err="1">
              <a:solidFill>
                <a:schemeClr val="tx1"/>
              </a:solidFill>
              <a:highlight>
                <a:srgbClr val="000000">
                  <a:alpha val="0"/>
                  <a:alpha val="0"/>
                </a:srgbClr>
              </a:highlight>
            </a:rPr>
            <a:t>Apprenance en équipe</a:t>
          </a:r>
        </a:p>
      </dgm:t>
    </dgm:pt>
    <dgm:pt modelId="{87A856F2-4A6D-498D-9137-705453F7F411}" type="sibTrans" cxnId="{16D7077D-EF1E-40F8-B4EE-7043D7151373}">
      <dgm:prSet/>
      <dgm:spPr/>
      <dgm:t>
        <a:bodyPr/>
        <a:lstStyle/>
        <a:p>
          <a:pPr algn="ctr"/>
          <a:endParaRPr lang="en-CA">
            <a:solidFill>
              <a:schemeClr val="tx1"/>
            </a:solidFill>
          </a:endParaRPr>
        </a:p>
      </dgm:t>
    </dgm:pt>
    <dgm:pt modelId="{62A323BB-FB4F-43F2-A8CF-306DCFDA78B7}" type="sibTrans" cxnId="{AFCB8F05-5A4E-404E-846A-1FC00848F7B3}">
      <dgm:prSet/>
      <dgm:spPr/>
      <dgm:t>
        <a:bodyPr/>
        <a:lstStyle/>
        <a:p>
          <a:pPr algn="ctr"/>
          <a:endParaRPr lang="en-CA">
            <a:solidFill>
              <a:schemeClr val="tx1"/>
            </a:solidFill>
          </a:endParaRPr>
        </a:p>
      </dgm:t>
    </dgm:pt>
    <dgm:pt modelId="{C24F4EB4-2E15-4ACE-9650-C05935499D2C}" type="pres">
      <dgm:prSet presAssocID="{7858C893-EA8D-4C6B-88A8-88F6413C1600}" presName="Name0" presStyleCnt="0">
        <dgm:presLayoutVars>
          <dgm:chMax val="7"/>
          <dgm:dir/>
          <dgm:animOne val="branch"/>
        </dgm:presLayoutVars>
      </dgm:prSet>
      <dgm:spPr/>
    </dgm:pt>
    <dgm:pt modelId="{47325586-636E-4206-AC0E-98A548F47B23}" type="pres">
      <dgm:prSet presAssocID="{060F35CE-919D-4DA1-AF2F-1440BA23A7A7}" presName="parTx1" presStyleLbl="node1" presStyleIdx="0" presStyleCnt="1"/>
      <dgm:spPr/>
    </dgm:pt>
    <dgm:pt modelId="{99069DB1-4B7F-4AFC-9762-BB59757BBCF1}" type="pres">
      <dgm:prSet presAssocID="{060F35CE-919D-4DA1-AF2F-1440BA23A7A7}" presName="spPre1" presStyleCnt="0"/>
      <dgm:spPr/>
    </dgm:pt>
    <dgm:pt modelId="{5A08453F-51E7-41C0-A503-EE6F85CC8152}" type="pres">
      <dgm:prSet presAssocID="{060F35CE-919D-4DA1-AF2F-1440BA23A7A7}" presName="chLin1" presStyleCnt="0"/>
      <dgm:spPr/>
    </dgm:pt>
    <dgm:pt modelId="{075401BF-E870-4D38-8777-033BF50404DC}" type="pres">
      <dgm:prSet presAssocID="{7D250BA1-8376-41D2-95B9-CA6265E898BE}" presName="Name11" presStyleLbl="parChTrans1D1" presStyleIdx="0" presStyleCnt="8"/>
      <dgm:spPr/>
    </dgm:pt>
    <dgm:pt modelId="{FC009F64-F94E-4E3C-A816-F94CA9B81CEC}" type="pres">
      <dgm:prSet presAssocID="{137A090E-E73F-4167-94E1-D7BC8DC4B879}" presName="txAndLines1" presStyleCnt="0"/>
      <dgm:spPr/>
    </dgm:pt>
    <dgm:pt modelId="{70128AF3-3B27-4068-9690-587123A7CE1A}" type="pres">
      <dgm:prSet presAssocID="{137A090E-E73F-4167-94E1-D7BC8DC4B879}" presName="anchor1" presStyleCnt="0"/>
      <dgm:spPr/>
    </dgm:pt>
    <dgm:pt modelId="{33996AB2-244C-4122-924B-BE1F711AC6A8}" type="pres">
      <dgm:prSet presAssocID="{137A090E-E73F-4167-94E1-D7BC8DC4B879}" presName="backup1" presStyleCnt="0"/>
      <dgm:spPr/>
    </dgm:pt>
    <dgm:pt modelId="{81C98581-DE44-4F5B-9A65-1408D3BCEC28}" type="pres">
      <dgm:prSet presAssocID="{137A090E-E73F-4167-94E1-D7BC8DC4B879}" presName="preLine1" presStyleLbl="parChTrans1D1" presStyleIdx="1" presStyleCnt="8"/>
      <dgm:spPr/>
    </dgm:pt>
    <dgm:pt modelId="{EA2F02BB-2928-47A3-9F11-F6525D8799D6}" type="pres">
      <dgm:prSet presAssocID="{137A090E-E73F-4167-94E1-D7BC8DC4B879}" presName="desTx1" presStyleLbl="revTx" presStyleIdx="0" presStyleCnt="0">
        <dgm:presLayoutVars>
          <dgm:bulletEnabled val="1"/>
        </dgm:presLayoutVars>
      </dgm:prSet>
      <dgm:spPr/>
    </dgm:pt>
    <dgm:pt modelId="{24A1A049-969E-47D5-BF93-A30619ED0FBD}" type="pres">
      <dgm:prSet presAssocID="{C4F302A0-ABB2-4951-B5E6-D1554A7FC56F}" presName="Name11" presStyleLbl="parChTrans1D1" presStyleIdx="2" presStyleCnt="8"/>
      <dgm:spPr/>
    </dgm:pt>
    <dgm:pt modelId="{C3B3B4FD-F388-428E-BB7B-2F08586D71AE}" type="pres">
      <dgm:prSet presAssocID="{5C39631D-2324-424E-8376-3732F4D0FCBC}" presName="txAndLines1" presStyleCnt="0"/>
      <dgm:spPr/>
    </dgm:pt>
    <dgm:pt modelId="{7A78F6EA-F819-4974-845E-869EE54C4567}" type="pres">
      <dgm:prSet presAssocID="{5C39631D-2324-424E-8376-3732F4D0FCBC}" presName="anchor1" presStyleCnt="0"/>
      <dgm:spPr/>
    </dgm:pt>
    <dgm:pt modelId="{68801A0B-CEFE-4205-9E2E-1F4451C943C4}" type="pres">
      <dgm:prSet presAssocID="{5C39631D-2324-424E-8376-3732F4D0FCBC}" presName="backup1" presStyleCnt="0"/>
      <dgm:spPr/>
    </dgm:pt>
    <dgm:pt modelId="{DCF54FF9-14A1-4712-B25E-348C75AB85E9}" type="pres">
      <dgm:prSet presAssocID="{5C39631D-2324-424E-8376-3732F4D0FCBC}" presName="preLine1" presStyleLbl="parChTrans1D1" presStyleIdx="3" presStyleCnt="8"/>
      <dgm:spPr/>
    </dgm:pt>
    <dgm:pt modelId="{F16A0B38-2E0A-4AEA-8462-949E0B722EBE}" type="pres">
      <dgm:prSet presAssocID="{5C39631D-2324-424E-8376-3732F4D0FCBC}" presName="desTx1" presStyleLbl="revTx" presStyleIdx="0" presStyleCnt="0">
        <dgm:presLayoutVars>
          <dgm:bulletEnabled val="1"/>
        </dgm:presLayoutVars>
      </dgm:prSet>
      <dgm:spPr/>
    </dgm:pt>
    <dgm:pt modelId="{D45146B5-A444-4927-8B28-C397EF95F331}" type="pres">
      <dgm:prSet presAssocID="{08B9395F-ABBF-4131-A818-E3676CA83AC6}" presName="Name11" presStyleLbl="parChTrans1D1" presStyleIdx="4" presStyleCnt="8"/>
      <dgm:spPr/>
    </dgm:pt>
    <dgm:pt modelId="{307645BB-0510-4DA3-8997-6B94750579D6}" type="pres">
      <dgm:prSet presAssocID="{FB762FA0-6B22-42CE-A15A-0C05DBECC6FA}" presName="txAndLines1" presStyleCnt="0"/>
      <dgm:spPr/>
    </dgm:pt>
    <dgm:pt modelId="{935ED219-3CEF-44D7-9FDE-A806748F19B5}" type="pres">
      <dgm:prSet presAssocID="{FB762FA0-6B22-42CE-A15A-0C05DBECC6FA}" presName="anchor1" presStyleCnt="0"/>
      <dgm:spPr/>
    </dgm:pt>
    <dgm:pt modelId="{45C34D54-F87D-4079-86C2-2FFBAF9ABAB7}" type="pres">
      <dgm:prSet presAssocID="{FB762FA0-6B22-42CE-A15A-0C05DBECC6FA}" presName="backup1" presStyleCnt="0"/>
      <dgm:spPr/>
    </dgm:pt>
    <dgm:pt modelId="{4A1B9329-39F2-48AB-AAD7-178D5A2260E0}" type="pres">
      <dgm:prSet presAssocID="{FB762FA0-6B22-42CE-A15A-0C05DBECC6FA}" presName="preLine1" presStyleLbl="parChTrans1D1" presStyleIdx="5" presStyleCnt="8"/>
      <dgm:spPr/>
    </dgm:pt>
    <dgm:pt modelId="{5B6AA78E-14EC-4C5A-9382-04771EF425D8}" type="pres">
      <dgm:prSet presAssocID="{FB762FA0-6B22-42CE-A15A-0C05DBECC6FA}" presName="desTx1" presStyleLbl="revTx" presStyleIdx="0" presStyleCnt="0">
        <dgm:presLayoutVars>
          <dgm:bulletEnabled val="1"/>
        </dgm:presLayoutVars>
      </dgm:prSet>
      <dgm:spPr/>
    </dgm:pt>
    <dgm:pt modelId="{C02CA10B-7D96-440E-B8F1-DAE6FAD1FE3B}" type="pres">
      <dgm:prSet presAssocID="{D6B8ED5C-FE50-4485-91A5-47B30E1735F0}" presName="Name11" presStyleLbl="parChTrans1D1" presStyleIdx="6" presStyleCnt="8"/>
      <dgm:spPr/>
    </dgm:pt>
    <dgm:pt modelId="{F96F0D08-7648-4992-937D-44AE01275B12}" type="pres">
      <dgm:prSet presAssocID="{80458958-C500-4C85-A345-0C819C55F37A}" presName="txAndLines1" presStyleCnt="0"/>
      <dgm:spPr/>
    </dgm:pt>
    <dgm:pt modelId="{4944997B-DA00-488F-888E-60DA05BA4009}" type="pres">
      <dgm:prSet presAssocID="{80458958-C500-4C85-A345-0C819C55F37A}" presName="anchor1" presStyleCnt="0"/>
      <dgm:spPr/>
    </dgm:pt>
    <dgm:pt modelId="{356407E9-2BA2-48D7-9973-D3D10047D779}" type="pres">
      <dgm:prSet presAssocID="{80458958-C500-4C85-A345-0C819C55F37A}" presName="backup1" presStyleCnt="0"/>
      <dgm:spPr/>
    </dgm:pt>
    <dgm:pt modelId="{D389BB40-8A95-49EE-B702-AFF6337D18D2}" type="pres">
      <dgm:prSet presAssocID="{80458958-C500-4C85-A345-0C819C55F37A}" presName="preLine1" presStyleLbl="parChTrans1D1" presStyleIdx="7" presStyleCnt="8"/>
      <dgm:spPr/>
    </dgm:pt>
    <dgm:pt modelId="{A646965C-60B4-44E4-B630-965C74D6E4AE}" type="pres">
      <dgm:prSet presAssocID="{80458958-C500-4C85-A345-0C819C55F37A}" presName="desTx1" presStyleLbl="revTx" presStyleIdx="0" presStyleCnt="0">
        <dgm:presLayoutVars>
          <dgm:bulletEnabled val="1"/>
        </dgm:presLayoutVars>
      </dgm:prSet>
      <dgm:spPr/>
    </dgm:pt>
  </dgm:ptLst>
  <dgm:cxnLst>
    <dgm:cxn modelId="{5DBC8F01-8CA8-4940-B1AB-591214BF3875}" type="presOf" srcId="{80458958-C500-4C85-A345-0C819C55F37A}" destId="{A646965C-60B4-44E4-B630-965C74D6E4AE}" srcOrd="0" destOrd="0" presId="urn:microsoft.com/office/officeart/2009/3/layout/SubStepProcess"/>
    <dgm:cxn modelId="{5939B003-F4EE-4F4B-A738-E6430D401C75}" type="presOf" srcId="{060F35CE-919D-4DA1-AF2F-1440BA23A7A7}" destId="{47325586-636E-4206-AC0E-98A548F47B23}" srcOrd="0" destOrd="0" presId="urn:microsoft.com/office/officeart/2009/3/layout/SubStepProcess"/>
    <dgm:cxn modelId="{AFCB8F05-5A4E-404E-846A-1FC00848F7B3}" srcId="{7858C893-EA8D-4C6B-88A8-88F6413C1600}" destId="{060F35CE-919D-4DA1-AF2F-1440BA23A7A7}" srcOrd="0" destOrd="0" parTransId="{214C441F-AA01-403F-8CB9-199AF6393B0F}" sibTransId="{62A323BB-FB4F-43F2-A8CF-306DCFDA78B7}"/>
    <dgm:cxn modelId="{716AFF0C-8786-486F-9A91-96A1EFEE949F}" type="presOf" srcId="{FB762FA0-6B22-42CE-A15A-0C05DBECC6FA}" destId="{5B6AA78E-14EC-4C5A-9382-04771EF425D8}" srcOrd="0" destOrd="0" presId="urn:microsoft.com/office/officeart/2009/3/layout/SubStepProcess"/>
    <dgm:cxn modelId="{54CF5D24-F655-455F-B9D5-49E9A823BA76}" srcId="{060F35CE-919D-4DA1-AF2F-1440BA23A7A7}" destId="{5C39631D-2324-424E-8376-3732F4D0FCBC}" srcOrd="1" destOrd="0" parTransId="{C4F302A0-ABB2-4951-B5E6-D1554A7FC56F}" sibTransId="{1D657244-21D9-4247-A45E-59BC99C960C8}"/>
    <dgm:cxn modelId="{3DBC4D26-A3CE-4020-B299-0122700D820D}" type="presOf" srcId="{7858C893-EA8D-4C6B-88A8-88F6413C1600}" destId="{C24F4EB4-2E15-4ACE-9650-C05935499D2C}" srcOrd="0" destOrd="0" presId="urn:microsoft.com/office/officeart/2009/3/layout/SubStepProcess"/>
    <dgm:cxn modelId="{8A1F8C78-F2D5-4106-935B-4646DE5BC2E9}" type="presOf" srcId="{137A090E-E73F-4167-94E1-D7BC8DC4B879}" destId="{EA2F02BB-2928-47A3-9F11-F6525D8799D6}" srcOrd="0" destOrd="0" presId="urn:microsoft.com/office/officeart/2009/3/layout/SubStepProcess"/>
    <dgm:cxn modelId="{16D7077D-EF1E-40F8-B4EE-7043D7151373}" srcId="{060F35CE-919D-4DA1-AF2F-1440BA23A7A7}" destId="{80458958-C500-4C85-A345-0C819C55F37A}" srcOrd="3" destOrd="0" parTransId="{D6B8ED5C-FE50-4485-91A5-47B30E1735F0}" sibTransId="{87A856F2-4A6D-498D-9137-705453F7F411}"/>
    <dgm:cxn modelId="{45C62B81-E97F-4A30-B8C1-ECE731394FB0}" type="presOf" srcId="{5C39631D-2324-424E-8376-3732F4D0FCBC}" destId="{F16A0B38-2E0A-4AEA-8462-949E0B722EBE}" srcOrd="0" destOrd="0" presId="urn:microsoft.com/office/officeart/2009/3/layout/SubStepProcess"/>
    <dgm:cxn modelId="{336568D1-E49D-4005-BF51-C200633B10A9}" srcId="{060F35CE-919D-4DA1-AF2F-1440BA23A7A7}" destId="{137A090E-E73F-4167-94E1-D7BC8DC4B879}" srcOrd="0" destOrd="0" parTransId="{7D250BA1-8376-41D2-95B9-CA6265E898BE}" sibTransId="{FB9AC1B9-DAE5-4AD2-A2F9-7B40F0486AB5}"/>
    <dgm:cxn modelId="{43FE8ED7-1FBB-4E22-8A11-C333E49FC231}" srcId="{060F35CE-919D-4DA1-AF2F-1440BA23A7A7}" destId="{FB762FA0-6B22-42CE-A15A-0C05DBECC6FA}" srcOrd="2" destOrd="0" parTransId="{08B9395F-ABBF-4131-A818-E3676CA83AC6}" sibTransId="{47D0E608-CB34-434C-B2D3-8A2BC04B24E7}"/>
    <dgm:cxn modelId="{243E2B90-5347-46BD-B4A9-31D71E8D7C50}" type="presParOf" srcId="{C24F4EB4-2E15-4ACE-9650-C05935499D2C}" destId="{47325586-636E-4206-AC0E-98A548F47B23}" srcOrd="0" destOrd="0" presId="urn:microsoft.com/office/officeart/2009/3/layout/SubStepProcess"/>
    <dgm:cxn modelId="{AB83D2EB-B841-44DA-B70D-9ACEA83D6B81}" type="presParOf" srcId="{C24F4EB4-2E15-4ACE-9650-C05935499D2C}" destId="{99069DB1-4B7F-4AFC-9762-BB59757BBCF1}" srcOrd="1" destOrd="0" presId="urn:microsoft.com/office/officeart/2009/3/layout/SubStepProcess"/>
    <dgm:cxn modelId="{CB10043B-09B4-4D1A-8215-5762846B0C49}" type="presParOf" srcId="{C24F4EB4-2E15-4ACE-9650-C05935499D2C}" destId="{5A08453F-51E7-41C0-A503-EE6F85CC8152}" srcOrd="2" destOrd="0" presId="urn:microsoft.com/office/officeart/2009/3/layout/SubStepProcess"/>
    <dgm:cxn modelId="{8152E2C1-1C9D-4A8D-A62E-82238A25AAF0}" type="presParOf" srcId="{5A08453F-51E7-41C0-A503-EE6F85CC8152}" destId="{075401BF-E870-4D38-8777-033BF50404DC}" srcOrd="0" destOrd="0" presId="urn:microsoft.com/office/officeart/2009/3/layout/SubStepProcess"/>
    <dgm:cxn modelId="{C6828698-CB75-431E-900F-89EA754CB1AA}" type="presParOf" srcId="{5A08453F-51E7-41C0-A503-EE6F85CC8152}" destId="{FC009F64-F94E-4E3C-A816-F94CA9B81CEC}" srcOrd="1" destOrd="0" presId="urn:microsoft.com/office/officeart/2009/3/layout/SubStepProcess"/>
    <dgm:cxn modelId="{98C862D2-58CD-4DEA-8221-087DAFAAFF34}" type="presParOf" srcId="{FC009F64-F94E-4E3C-A816-F94CA9B81CEC}" destId="{70128AF3-3B27-4068-9690-587123A7CE1A}" srcOrd="0" destOrd="0" presId="urn:microsoft.com/office/officeart/2009/3/layout/SubStepProcess"/>
    <dgm:cxn modelId="{85818F2C-1A13-4204-B4EA-D1BB6BA9B800}" type="presParOf" srcId="{FC009F64-F94E-4E3C-A816-F94CA9B81CEC}" destId="{33996AB2-244C-4122-924B-BE1F711AC6A8}" srcOrd="1" destOrd="0" presId="urn:microsoft.com/office/officeart/2009/3/layout/SubStepProcess"/>
    <dgm:cxn modelId="{F2165F57-1115-4BB4-BC40-9305790F431D}" type="presParOf" srcId="{FC009F64-F94E-4E3C-A816-F94CA9B81CEC}" destId="{81C98581-DE44-4F5B-9A65-1408D3BCEC28}" srcOrd="2" destOrd="0" presId="urn:microsoft.com/office/officeart/2009/3/layout/SubStepProcess"/>
    <dgm:cxn modelId="{BFF5FF45-1EE2-4E67-B93C-6DB61955052B}" type="presParOf" srcId="{FC009F64-F94E-4E3C-A816-F94CA9B81CEC}" destId="{EA2F02BB-2928-47A3-9F11-F6525D8799D6}" srcOrd="3" destOrd="0" presId="urn:microsoft.com/office/officeart/2009/3/layout/SubStepProcess"/>
    <dgm:cxn modelId="{0AFF516E-7ADA-4FBB-B285-105A1D4BBFB8}" type="presParOf" srcId="{5A08453F-51E7-41C0-A503-EE6F85CC8152}" destId="{24A1A049-969E-47D5-BF93-A30619ED0FBD}" srcOrd="2" destOrd="0" presId="urn:microsoft.com/office/officeart/2009/3/layout/SubStepProcess"/>
    <dgm:cxn modelId="{117BF312-4280-410C-AD31-5C0C5A87DE32}" type="presParOf" srcId="{5A08453F-51E7-41C0-A503-EE6F85CC8152}" destId="{C3B3B4FD-F388-428E-BB7B-2F08586D71AE}" srcOrd="3" destOrd="0" presId="urn:microsoft.com/office/officeart/2009/3/layout/SubStepProcess"/>
    <dgm:cxn modelId="{EC051E57-F291-4FDF-AD12-14FD652A9846}" type="presParOf" srcId="{C3B3B4FD-F388-428E-BB7B-2F08586D71AE}" destId="{7A78F6EA-F819-4974-845E-869EE54C4567}" srcOrd="0" destOrd="0" presId="urn:microsoft.com/office/officeart/2009/3/layout/SubStepProcess"/>
    <dgm:cxn modelId="{E58A8CD5-971D-41C5-BD74-621324FF12D0}" type="presParOf" srcId="{C3B3B4FD-F388-428E-BB7B-2F08586D71AE}" destId="{68801A0B-CEFE-4205-9E2E-1F4451C943C4}" srcOrd="1" destOrd="0" presId="urn:microsoft.com/office/officeart/2009/3/layout/SubStepProcess"/>
    <dgm:cxn modelId="{D335DA6B-A54E-4F8D-8202-E62BEAEC2AFC}" type="presParOf" srcId="{C3B3B4FD-F388-428E-BB7B-2F08586D71AE}" destId="{DCF54FF9-14A1-4712-B25E-348C75AB85E9}" srcOrd="2" destOrd="0" presId="urn:microsoft.com/office/officeart/2009/3/layout/SubStepProcess"/>
    <dgm:cxn modelId="{776E3CD0-08AF-4F3B-BD88-B4949C8DF360}" type="presParOf" srcId="{C3B3B4FD-F388-428E-BB7B-2F08586D71AE}" destId="{F16A0B38-2E0A-4AEA-8462-949E0B722EBE}" srcOrd="3" destOrd="0" presId="urn:microsoft.com/office/officeart/2009/3/layout/SubStepProcess"/>
    <dgm:cxn modelId="{7DA6414E-F731-4AAE-AAF2-1C8EFE0D70BB}" type="presParOf" srcId="{5A08453F-51E7-41C0-A503-EE6F85CC8152}" destId="{D45146B5-A444-4927-8B28-C397EF95F331}" srcOrd="4" destOrd="0" presId="urn:microsoft.com/office/officeart/2009/3/layout/SubStepProcess"/>
    <dgm:cxn modelId="{F0593454-DC5A-4C03-AECE-07438A775C33}" type="presParOf" srcId="{5A08453F-51E7-41C0-A503-EE6F85CC8152}" destId="{307645BB-0510-4DA3-8997-6B94750579D6}" srcOrd="5" destOrd="0" presId="urn:microsoft.com/office/officeart/2009/3/layout/SubStepProcess"/>
    <dgm:cxn modelId="{5604E4FC-BDC8-4509-9343-67ADBE731539}" type="presParOf" srcId="{307645BB-0510-4DA3-8997-6B94750579D6}" destId="{935ED219-3CEF-44D7-9FDE-A806748F19B5}" srcOrd="0" destOrd="0" presId="urn:microsoft.com/office/officeart/2009/3/layout/SubStepProcess"/>
    <dgm:cxn modelId="{7B2BA7FC-7DBB-4BFD-9320-B1B7CFDAA46A}" type="presParOf" srcId="{307645BB-0510-4DA3-8997-6B94750579D6}" destId="{45C34D54-F87D-4079-86C2-2FFBAF9ABAB7}" srcOrd="1" destOrd="0" presId="urn:microsoft.com/office/officeart/2009/3/layout/SubStepProcess"/>
    <dgm:cxn modelId="{85074757-4455-4E49-9D81-BC3F5F6F26DE}" type="presParOf" srcId="{307645BB-0510-4DA3-8997-6B94750579D6}" destId="{4A1B9329-39F2-48AB-AAD7-178D5A2260E0}" srcOrd="2" destOrd="0" presId="urn:microsoft.com/office/officeart/2009/3/layout/SubStepProcess"/>
    <dgm:cxn modelId="{1E52FBDF-252F-44C9-8194-A652BC9B946A}" type="presParOf" srcId="{307645BB-0510-4DA3-8997-6B94750579D6}" destId="{5B6AA78E-14EC-4C5A-9382-04771EF425D8}" srcOrd="3" destOrd="0" presId="urn:microsoft.com/office/officeart/2009/3/layout/SubStepProcess"/>
    <dgm:cxn modelId="{AD187363-7B19-4D84-8BA8-39ADA527309D}" type="presParOf" srcId="{5A08453F-51E7-41C0-A503-EE6F85CC8152}" destId="{C02CA10B-7D96-440E-B8F1-DAE6FAD1FE3B}" srcOrd="6" destOrd="0" presId="urn:microsoft.com/office/officeart/2009/3/layout/SubStepProcess"/>
    <dgm:cxn modelId="{471E34BE-43BD-466C-B286-A9F0583CADAF}" type="presParOf" srcId="{5A08453F-51E7-41C0-A503-EE6F85CC8152}" destId="{F96F0D08-7648-4992-937D-44AE01275B12}" srcOrd="7" destOrd="0" presId="urn:microsoft.com/office/officeart/2009/3/layout/SubStepProcess"/>
    <dgm:cxn modelId="{E3CD8CCE-EEA2-4615-98DD-8F26D9D8E0C8}" type="presParOf" srcId="{F96F0D08-7648-4992-937D-44AE01275B12}" destId="{4944997B-DA00-488F-888E-60DA05BA4009}" srcOrd="0" destOrd="0" presId="urn:microsoft.com/office/officeart/2009/3/layout/SubStepProcess"/>
    <dgm:cxn modelId="{8F87E3FB-5215-43D4-9C97-49FAC7DAF7B8}" type="presParOf" srcId="{F96F0D08-7648-4992-937D-44AE01275B12}" destId="{356407E9-2BA2-48D7-9973-D3D10047D779}" srcOrd="1" destOrd="0" presId="urn:microsoft.com/office/officeart/2009/3/layout/SubStepProcess"/>
    <dgm:cxn modelId="{579F248A-F010-41C9-8828-7A5B62C5833E}" type="presParOf" srcId="{F96F0D08-7648-4992-937D-44AE01275B12}" destId="{D389BB40-8A95-49EE-B702-AFF6337D18D2}" srcOrd="2" destOrd="0" presId="urn:microsoft.com/office/officeart/2009/3/layout/SubStepProcess"/>
    <dgm:cxn modelId="{364D8BDD-B355-4254-962A-51143C519704}" type="presParOf" srcId="{F96F0D08-7648-4992-937D-44AE01275B12}" destId="{A646965C-60B4-44E4-B630-965C74D6E4AE}" srcOrd="3" destOrd="0" presId="urn:microsoft.com/office/officeart/2009/3/layout/SubStepProcess"/>
  </dgm:cxnLst>
  <dgm:bg/>
  <dgm:whole/>
  <dgm:extLst>
    <a:ext uri="http://schemas.microsoft.com/office/drawing/2008/diagram">
      <dsp:dataModelExt xmlns:dsp="http://schemas.microsoft.com/office/drawing/2008/diagram" relId="rId16" minVer="http://schemas.openxmlformats.org/drawingml/2006/main"/>
    </a:ext>
  </dgm:extLst>
</dgm:dataModel>
</file>

<file path=ppt/diagrams/data5.xml><?xml version="1.0" encoding="utf-8"?>
<dgm:dataModel xmlns:dgm="http://schemas.openxmlformats.org/drawingml/2006/diagram" xmlns:a="http://schemas.openxmlformats.org/drawingml/2006/main">
  <dgm:ptLst>
    <dgm:pt modelId="{18D4282E-DD9E-4488-9DE0-B564C8FB1759}" type="doc">
      <dgm:prSet loTypeId="urn:microsoft.com/office/officeart/2008/layout/HorizontalMultiLevelHierarchy#1" loCatId="hierarchy" qsTypeId="urn:microsoft.com/office/officeart/2005/8/quickstyle/simple1" qsCatId="simple" csTypeId="urn:microsoft.com/office/officeart/2005/8/colors/accent0_1" csCatId="mainScheme" phldr="1"/>
      <dgm:spPr/>
      <dgm:t>
        <a:bodyPr/>
        <a:lstStyle/>
        <a:p>
          <a:endParaRPr lang="en-CA"/>
        </a:p>
      </dgm:t>
    </dgm:pt>
    <dgm:pt modelId="{022A1923-B539-41F0-9A1F-8B14AE2CEA5E}" type="parTrans" cxnId="{0FD88333-7F95-4E96-8F06-E6476FECF670}">
      <dgm:prSet/>
      <dgm:spPr/>
      <dgm:t>
        <a:bodyPr/>
        <a:lstStyle/>
        <a:p>
          <a:endParaRPr lang="en-CA"/>
        </a:p>
      </dgm:t>
    </dgm:pt>
    <dgm:pt modelId="{94CE87A4-22EB-41E2-9370-C3838450491E}">
      <dgm:prSet phldrT="[Text]"/>
      <dgm:spPr/>
      <dgm:t>
        <a:bodyPr/>
        <a:lstStyle/>
        <a:p>
          <a:r>
            <a:rPr lang="fr-CA" noProof="0"/>
            <a:t>Structures</a:t>
          </a:r>
        </a:p>
      </dgm:t>
    </dgm:pt>
    <dgm:pt modelId="{637AEFEC-CA1B-41B0-993E-D605A5F36171}" type="parTrans" cxnId="{20FC3CBE-DEDC-4A69-B3A5-DEB01D4CD43C}">
      <dgm:prSet/>
      <dgm:spPr/>
      <dgm:t>
        <a:bodyPr/>
        <a:lstStyle/>
        <a:p>
          <a:endParaRPr lang="fr-CA" noProof="0"/>
        </a:p>
      </dgm:t>
    </dgm:pt>
    <dgm:pt modelId="{8E6D5658-1D83-4300-B43D-FCC6D0909C39}">
      <dgm:prSet phldrT="[Text]"/>
      <dgm:spPr/>
      <dgm:t>
        <a:bodyPr/>
        <a:lstStyle/>
        <a:p>
          <a:r>
            <a:rPr lang="fr-CA" noProof="0"/>
            <a:t> Autobus</a:t>
          </a:r>
        </a:p>
      </dgm:t>
    </dgm:pt>
    <dgm:pt modelId="{4B05904E-D6FE-4A51-9068-1BBD06D32F8B}" type="parTrans" cxnId="{B6AE6E7B-05C7-4629-BEB5-B30BE6DB30D4}">
      <dgm:prSet/>
      <dgm:spPr/>
      <dgm:t>
        <a:bodyPr/>
        <a:lstStyle/>
        <a:p>
          <a:endParaRPr lang="fr-CA" noProof="0"/>
        </a:p>
      </dgm:t>
    </dgm:pt>
    <dgm:pt modelId="{3E3FACE6-171B-4870-832F-C9FF6B4D2C42}">
      <dgm:prSet phldrT="[Text]"/>
      <dgm:spPr/>
      <dgm:t>
        <a:bodyPr/>
        <a:lstStyle/>
        <a:p>
          <a:r>
            <a:rPr lang="fr-CA" noProof="0"/>
            <a:t>Augmentation des coûts? Disponibilité des conductrices et conducteurs?  </a:t>
          </a:r>
        </a:p>
      </dgm:t>
    </dgm:pt>
    <dgm:pt modelId="{9C330020-12BE-4C89-B2E8-C8938F6440E7}" type="parTrans" cxnId="{82A86F70-49CF-4B9D-8251-B43C9FE367D1}">
      <dgm:prSet/>
      <dgm:spPr/>
      <dgm:t>
        <a:bodyPr/>
        <a:lstStyle/>
        <a:p>
          <a:endParaRPr lang="fr-CA" noProof="0"/>
        </a:p>
      </dgm:t>
    </dgm:pt>
    <dgm:pt modelId="{9C8E3DE5-FC3D-47D6-AB7D-156D9489059F}">
      <dgm:prSet phldrT="[Text]"/>
      <dgm:spPr/>
      <dgm:t>
        <a:bodyPr/>
        <a:lstStyle/>
        <a:p>
          <a:r>
            <a:rPr lang="fr-CA" noProof="0"/>
            <a:t>Les heures peuvent-elles être modifiées? Répercussions sur les </a:t>
          </a:r>
          <a:br>
            <a:rPr lang="fr-CA" noProof="0"/>
          </a:br>
          <a:r>
            <a:rPr lang="fr-CA" noProof="0"/>
            <a:t>autres écoles</a:t>
          </a:r>
        </a:p>
      </dgm:t>
    </dgm:pt>
    <dgm:pt modelId="{1B2963BD-96E2-43BA-8B44-4F83E485DA88}" type="sibTrans" cxnId="{82A86F70-49CF-4B9D-8251-B43C9FE367D1}">
      <dgm:prSet/>
      <dgm:spPr/>
      <dgm:t>
        <a:bodyPr/>
        <a:lstStyle/>
        <a:p>
          <a:endParaRPr lang="en-CA"/>
        </a:p>
      </dgm:t>
    </dgm:pt>
    <dgm:pt modelId="{4412E4B1-52AF-449F-98AE-32A921702308}" type="sibTrans" cxnId="{B6AE6E7B-05C7-4629-BEB5-B30BE6DB30D4}">
      <dgm:prSet/>
      <dgm:spPr/>
      <dgm:t>
        <a:bodyPr/>
        <a:lstStyle/>
        <a:p>
          <a:endParaRPr lang="en-CA"/>
        </a:p>
      </dgm:t>
    </dgm:pt>
    <dgm:pt modelId="{84568A72-C708-42FD-896B-B75BA4E36EAD}" type="sibTrans" cxnId="{20FC3CBE-DEDC-4A69-B3A5-DEB01D4CD43C}">
      <dgm:prSet/>
      <dgm:spPr/>
      <dgm:t>
        <a:bodyPr/>
        <a:lstStyle/>
        <a:p>
          <a:endParaRPr lang="en-CA"/>
        </a:p>
      </dgm:t>
    </dgm:pt>
    <dgm:pt modelId="{B2A12675-706F-42A9-933A-9E004C4B986A}" type="parTrans" cxnId="{D43DA609-4FD3-4692-9BD9-210A02B4ED91}">
      <dgm:prSet/>
      <dgm:spPr/>
      <dgm:t>
        <a:bodyPr/>
        <a:lstStyle/>
        <a:p>
          <a:endParaRPr lang="fr-CA" noProof="0"/>
        </a:p>
      </dgm:t>
    </dgm:pt>
    <dgm:pt modelId="{74E56B89-FBF3-461C-844C-A47B1EBF0E24}">
      <dgm:prSet phldrT="[Text]"/>
      <dgm:spPr/>
      <dgm:t>
        <a:bodyPr/>
        <a:lstStyle/>
        <a:p>
          <a:r>
            <a:rPr lang="fr-CA" noProof="0"/>
            <a:t>Horaires de supervision</a:t>
          </a:r>
        </a:p>
      </dgm:t>
    </dgm:pt>
    <dgm:pt modelId="{304F446D-CF14-4A29-B457-EEA1BFE583BD}" type="parTrans" cxnId="{7520A7CE-7884-45EA-A313-C77D268C0370}">
      <dgm:prSet/>
      <dgm:spPr/>
      <dgm:t>
        <a:bodyPr/>
        <a:lstStyle/>
        <a:p>
          <a:endParaRPr lang="fr-CA" noProof="0"/>
        </a:p>
      </dgm:t>
    </dgm:pt>
    <dgm:pt modelId="{AA333A25-6CE8-4F33-880E-DE77CCA27D42}">
      <dgm:prSet phldrT="[Text]"/>
      <dgm:spPr/>
      <dgm:t>
        <a:bodyPr/>
        <a:lstStyle/>
        <a:p>
          <a:r>
            <a:rPr lang="fr-CA" noProof="0" dirty="0"/>
            <a:t>Est-il possible de superviser adéquatement les élèves?</a:t>
          </a:r>
        </a:p>
      </dgm:t>
    </dgm:pt>
    <dgm:pt modelId="{15CB35AC-8DB6-41C9-9E61-2C101281B71B}" type="parTrans" cxnId="{E6206366-641D-4322-896E-BD8F1DACFBF0}">
      <dgm:prSet/>
      <dgm:spPr/>
      <dgm:t>
        <a:bodyPr/>
        <a:lstStyle/>
        <a:p>
          <a:endParaRPr lang="fr-CA" noProof="0"/>
        </a:p>
      </dgm:t>
    </dgm:pt>
    <dgm:pt modelId="{2A6F9322-C239-4187-913A-E91C6067E7E8}">
      <dgm:prSet phldrT="[Text]"/>
      <dgm:spPr/>
      <dgm:t>
        <a:bodyPr/>
        <a:lstStyle/>
        <a:p>
          <a:r>
            <a:rPr lang="fr-CA" noProof="0"/>
            <a:t>Conventions collectives</a:t>
          </a:r>
        </a:p>
      </dgm:t>
    </dgm:pt>
    <dgm:pt modelId="{250D21E2-C07E-4775-95FD-7F1107E95973}" type="sibTrans" cxnId="{E6206366-641D-4322-896E-BD8F1DACFBF0}">
      <dgm:prSet/>
      <dgm:spPr/>
      <dgm:t>
        <a:bodyPr/>
        <a:lstStyle/>
        <a:p>
          <a:endParaRPr lang="en-CA"/>
        </a:p>
      </dgm:t>
    </dgm:pt>
    <dgm:pt modelId="{30483C85-A8E1-421E-9D8B-21E75EBD3864}" type="sibTrans" cxnId="{7520A7CE-7884-45EA-A313-C77D268C0370}">
      <dgm:prSet/>
      <dgm:spPr/>
      <dgm:t>
        <a:bodyPr/>
        <a:lstStyle/>
        <a:p>
          <a:endParaRPr lang="en-CA"/>
        </a:p>
      </dgm:t>
    </dgm:pt>
    <dgm:pt modelId="{51D8B4AF-1DC9-461E-981E-02564D3CC123}" type="sibTrans" cxnId="{D43DA609-4FD3-4692-9BD9-210A02B4ED91}">
      <dgm:prSet/>
      <dgm:spPr/>
      <dgm:t>
        <a:bodyPr/>
        <a:lstStyle/>
        <a:p>
          <a:endParaRPr lang="en-CA"/>
        </a:p>
      </dgm:t>
    </dgm:pt>
    <dgm:pt modelId="{4CB2D51A-E6A0-4D5A-B5C6-2C2EB52C3F72}" type="parTrans" cxnId="{2CFC8E99-2C98-474D-8B15-A744311A8320}">
      <dgm:prSet/>
      <dgm:spPr/>
      <dgm:t>
        <a:bodyPr/>
        <a:lstStyle/>
        <a:p>
          <a:endParaRPr lang="fr-CA" noProof="0"/>
        </a:p>
      </dgm:t>
    </dgm:pt>
    <dgm:pt modelId="{7D77654B-3C40-416D-BB9B-F08EF3C57F26}">
      <dgm:prSet phldrT="[Text]"/>
      <dgm:spPr/>
      <dgm:t>
        <a:bodyPr/>
        <a:lstStyle/>
        <a:p>
          <a:r>
            <a:rPr lang="fr-CA" noProof="0"/>
            <a:t>Heures de classe</a:t>
          </a:r>
        </a:p>
      </dgm:t>
    </dgm:pt>
    <dgm:pt modelId="{027B92E5-F065-47E3-A614-07B653004356}" type="parTrans" cxnId="{01DFB87A-C7BD-495F-83D5-9EE1370DAEF1}">
      <dgm:prSet/>
      <dgm:spPr/>
      <dgm:t>
        <a:bodyPr/>
        <a:lstStyle/>
        <a:p>
          <a:endParaRPr lang="fr-CA" noProof="0"/>
        </a:p>
      </dgm:t>
    </dgm:pt>
    <dgm:pt modelId="{A59501FE-C088-403D-BE19-84EDE0C4A256}">
      <dgm:prSet phldrT="[Text]"/>
      <dgm:spPr/>
      <dgm:t>
        <a:bodyPr/>
        <a:lstStyle/>
        <a:p>
          <a:r>
            <a:rPr lang="fr-CA" noProof="0"/>
            <a:t>Approbations requises (parents, </a:t>
          </a:r>
          <a:br>
            <a:rPr lang="fr-CA" noProof="0"/>
          </a:br>
          <a:r>
            <a:rPr lang="fr-CA" noProof="0"/>
            <a:t>conseil scolaire, surintendante ou surintendant)</a:t>
          </a:r>
        </a:p>
      </dgm:t>
    </dgm:pt>
    <dgm:pt modelId="{36CE25EE-D581-41E8-AAF1-E584AA25BFEE}" type="sibTrans" cxnId="{01DFB87A-C7BD-495F-83D5-9EE1370DAEF1}">
      <dgm:prSet/>
      <dgm:spPr/>
      <dgm:t>
        <a:bodyPr/>
        <a:lstStyle/>
        <a:p>
          <a:endParaRPr lang="en-CA"/>
        </a:p>
      </dgm:t>
    </dgm:pt>
    <dgm:pt modelId="{9B10A27E-3FCB-48C0-B1FF-5FBAC8F1541E}" type="sibTrans" cxnId="{2CFC8E99-2C98-474D-8B15-A744311A8320}">
      <dgm:prSet/>
      <dgm:spPr/>
      <dgm:t>
        <a:bodyPr/>
        <a:lstStyle/>
        <a:p>
          <a:endParaRPr lang="en-CA"/>
        </a:p>
      </dgm:t>
    </dgm:pt>
    <dgm:pt modelId="{BCAA7C9F-4F9E-4FC6-A245-954F159B547C}" type="parTrans" cxnId="{59E5436A-FBCD-4D6C-9D09-685412535130}">
      <dgm:prSet/>
      <dgm:spPr/>
      <dgm:t>
        <a:bodyPr/>
        <a:lstStyle/>
        <a:p>
          <a:endParaRPr lang="fr-CA" noProof="0"/>
        </a:p>
      </dgm:t>
    </dgm:pt>
    <dgm:pt modelId="{18555344-2B36-4C93-8CF1-4D1FC0889A71}">
      <dgm:prSet phldrT="[Text]"/>
      <dgm:spPr/>
      <dgm:t>
        <a:bodyPr/>
        <a:lstStyle/>
        <a:p>
          <a:r>
            <a:rPr lang="fr-CA" noProof="0"/>
            <a:t>Services de garde avant et après</a:t>
          </a:r>
          <a:br>
            <a:rPr lang="fr-CA" noProof="0"/>
          </a:br>
          <a:r>
            <a:rPr lang="fr-CA" noProof="0"/>
            <a:t>l’école</a:t>
          </a:r>
        </a:p>
      </dgm:t>
    </dgm:pt>
    <dgm:pt modelId="{87F13766-7A4C-430E-9CEE-C17175E184AA}" type="parTrans" cxnId="{0B4E9B24-A8A3-493D-9573-541BDEC44387}">
      <dgm:prSet/>
      <dgm:spPr/>
      <dgm:t>
        <a:bodyPr/>
        <a:lstStyle/>
        <a:p>
          <a:endParaRPr lang="fr-CA" noProof="0"/>
        </a:p>
      </dgm:t>
    </dgm:pt>
    <dgm:pt modelId="{79909D09-465F-46D8-B47D-39E88BCE9AD5}">
      <dgm:prSet phldrT="[Text]"/>
      <dgm:spPr/>
      <dgm:t>
        <a:bodyPr/>
        <a:lstStyle/>
        <a:p>
          <a:r>
            <a:rPr lang="fr-CA" noProof="0"/>
            <a:t>Disponibilité du personnel, horaires et coûts</a:t>
          </a:r>
        </a:p>
      </dgm:t>
    </dgm:pt>
    <dgm:pt modelId="{48E8A350-103A-433B-838E-A9780BE27EA9}" type="sibTrans" cxnId="{0B4E9B24-A8A3-493D-9573-541BDEC44387}">
      <dgm:prSet/>
      <dgm:spPr/>
      <dgm:t>
        <a:bodyPr/>
        <a:lstStyle/>
        <a:p>
          <a:endParaRPr lang="en-CA"/>
        </a:p>
      </dgm:t>
    </dgm:pt>
    <dgm:pt modelId="{D5BFE4A6-55A6-464B-B346-6E49ADE8B2CB}" type="sibTrans" cxnId="{59E5436A-FBCD-4D6C-9D09-685412535130}">
      <dgm:prSet/>
      <dgm:spPr/>
      <dgm:t>
        <a:bodyPr/>
        <a:lstStyle/>
        <a:p>
          <a:endParaRPr lang="en-CA"/>
        </a:p>
      </dgm:t>
    </dgm:pt>
    <dgm:pt modelId="{DB33F3A4-8EC8-486C-A5EA-AE7C91D8A01E}" type="sibTrans" cxnId="{0FD88333-7F95-4E96-8F06-E6476FECF670}">
      <dgm:prSet/>
      <dgm:spPr/>
      <dgm:t>
        <a:bodyPr/>
        <a:lstStyle/>
        <a:p>
          <a:endParaRPr lang="en-CA"/>
        </a:p>
      </dgm:t>
    </dgm:pt>
    <dgm:pt modelId="{0742E81E-B0E2-42FE-86FC-C30E17059152}" type="parTrans" cxnId="{2B737840-E21F-4E70-A53C-6A879233B25B}">
      <dgm:prSet/>
      <dgm:spPr/>
      <dgm:t>
        <a:bodyPr/>
        <a:lstStyle/>
        <a:p>
          <a:endParaRPr lang="en-CA"/>
        </a:p>
      </dgm:t>
    </dgm:pt>
    <dgm:pt modelId="{FF186D89-AF7C-4B68-A0BF-CCFEE2D9649B}">
      <dgm:prSet phldrT="[Text]"/>
      <dgm:spPr/>
      <dgm:t>
        <a:bodyPr/>
        <a:lstStyle/>
        <a:p>
          <a:r>
            <a:rPr lang="fr-CA" noProof="0"/>
            <a:t>Relations</a:t>
          </a:r>
        </a:p>
      </dgm:t>
    </dgm:pt>
    <dgm:pt modelId="{7DC04354-9634-4AEF-AA4B-6240D714894D}" type="parTrans" cxnId="{0BD3F529-703B-4A0E-A250-4FFDCDFF50BA}">
      <dgm:prSet/>
      <dgm:spPr/>
      <dgm:t>
        <a:bodyPr/>
        <a:lstStyle/>
        <a:p>
          <a:endParaRPr lang="fr-CA" noProof="0"/>
        </a:p>
      </dgm:t>
    </dgm:pt>
    <dgm:pt modelId="{EA7FD6EF-F5D2-4BA5-9666-7FE53146D749}">
      <dgm:prSet phldrT="[Text]"/>
      <dgm:spPr/>
      <dgm:t>
        <a:bodyPr/>
        <a:lstStyle/>
        <a:p>
          <a:r>
            <a:rPr lang="fr-CA" noProof="0"/>
            <a:t>Personnel</a:t>
          </a:r>
        </a:p>
      </dgm:t>
    </dgm:pt>
    <dgm:pt modelId="{373668E6-C868-4C9D-A0EA-7287FA68BFE7}" type="parTrans" cxnId="{48643036-C6A0-4627-A1A1-1E18A3701AB7}">
      <dgm:prSet/>
      <dgm:spPr/>
      <dgm:t>
        <a:bodyPr/>
        <a:lstStyle/>
        <a:p>
          <a:endParaRPr lang="fr-CA" noProof="0"/>
        </a:p>
      </dgm:t>
    </dgm:pt>
    <dgm:pt modelId="{80DDD145-2312-4CAD-8736-0EA01DB7A74F}">
      <dgm:prSet phldrT="[Text]"/>
      <dgm:spPr/>
      <dgm:t>
        <a:bodyPr/>
        <a:lstStyle/>
        <a:p>
          <a:r>
            <a:rPr lang="fr-CA" noProof="0"/>
            <a:t>Logistique - Services de garde, transport</a:t>
          </a:r>
        </a:p>
      </dgm:t>
    </dgm:pt>
    <dgm:pt modelId="{5D3835D3-29BB-420B-AAD5-C905C450675F}" type="sibTrans" cxnId="{48643036-C6A0-4627-A1A1-1E18A3701AB7}">
      <dgm:prSet/>
      <dgm:spPr/>
      <dgm:t>
        <a:bodyPr/>
        <a:lstStyle/>
        <a:p>
          <a:endParaRPr lang="en-CA"/>
        </a:p>
      </dgm:t>
    </dgm:pt>
    <dgm:pt modelId="{C37F038F-ED1C-450D-BCE0-36BB4818D9FB}" type="sibTrans" cxnId="{0BD3F529-703B-4A0E-A250-4FFDCDFF50BA}">
      <dgm:prSet/>
      <dgm:spPr/>
      <dgm:t>
        <a:bodyPr/>
        <a:lstStyle/>
        <a:p>
          <a:endParaRPr lang="en-CA"/>
        </a:p>
      </dgm:t>
    </dgm:pt>
    <dgm:pt modelId="{7B3C8EB8-32E0-44D3-A807-2EDF82EA3FC8}" type="parTrans" cxnId="{9756F0F3-69EF-4167-B0DC-4B25C04F94C9}">
      <dgm:prSet/>
      <dgm:spPr/>
      <dgm:t>
        <a:bodyPr/>
        <a:lstStyle/>
        <a:p>
          <a:endParaRPr lang="fr-CA" noProof="0"/>
        </a:p>
      </dgm:t>
    </dgm:pt>
    <dgm:pt modelId="{C20AB16C-902B-46F6-83F2-BA7DB4423890}">
      <dgm:prSet phldrT="[Text]"/>
      <dgm:spPr/>
      <dgm:t>
        <a:bodyPr/>
        <a:lstStyle/>
        <a:p>
          <a:r>
            <a:rPr lang="fr-CA" noProof="0"/>
            <a:t>Parents</a:t>
          </a:r>
        </a:p>
      </dgm:t>
    </dgm:pt>
    <dgm:pt modelId="{FCCDBB3C-1ADC-4E83-9057-8805CCC6A1AC}" type="parTrans" cxnId="{EBDF0D4D-A566-4879-96ED-F6DFEF0BB6FB}">
      <dgm:prSet/>
      <dgm:spPr/>
      <dgm:t>
        <a:bodyPr/>
        <a:lstStyle/>
        <a:p>
          <a:endParaRPr lang="fr-CA" noProof="0"/>
        </a:p>
      </dgm:t>
    </dgm:pt>
    <dgm:pt modelId="{DD7EF477-A914-436D-ABB6-04888CE6E3E4}">
      <dgm:prSet phldrT="[Text]"/>
      <dgm:spPr/>
      <dgm:t>
        <a:bodyPr/>
        <a:lstStyle/>
        <a:p>
          <a:r>
            <a:rPr lang="fr-CA" noProof="0"/>
            <a:t>Répercussions sur les horaires de travail en raison de l’heure d’arrivée ou des besoins de services de garde</a:t>
          </a:r>
        </a:p>
      </dgm:t>
    </dgm:pt>
    <dgm:pt modelId="{95F80617-A06A-441A-9E23-FDE5003602CD}" type="parTrans" cxnId="{DE03FF43-5179-4539-BA9F-B7E096B040B7}">
      <dgm:prSet/>
      <dgm:spPr/>
      <dgm:t>
        <a:bodyPr/>
        <a:lstStyle/>
        <a:p>
          <a:endParaRPr lang="fr-CA" noProof="0"/>
        </a:p>
      </dgm:t>
    </dgm:pt>
    <dgm:pt modelId="{AD5A62C1-9805-448D-A4D8-ADA4667B3FEE}">
      <dgm:prSet phldrT="[Text]"/>
      <dgm:spPr/>
      <dgm:t>
        <a:bodyPr/>
        <a:lstStyle/>
        <a:p>
          <a:r>
            <a:rPr lang="fr-CA" noProof="0"/>
            <a:t>Augmentation des coûts pour la garde d’enfants</a:t>
          </a:r>
        </a:p>
      </dgm:t>
    </dgm:pt>
    <dgm:pt modelId="{1BE7EBC9-8E69-4FCA-8A86-E9C44A85E17E}" type="sibTrans" cxnId="{DE03FF43-5179-4539-BA9F-B7E096B040B7}">
      <dgm:prSet/>
      <dgm:spPr/>
      <dgm:t>
        <a:bodyPr/>
        <a:lstStyle/>
        <a:p>
          <a:endParaRPr lang="en-CA"/>
        </a:p>
      </dgm:t>
    </dgm:pt>
    <dgm:pt modelId="{6E7068B5-E3BA-407C-9651-DA03B8C78417}" type="sibTrans" cxnId="{EBDF0D4D-A566-4879-96ED-F6DFEF0BB6FB}">
      <dgm:prSet/>
      <dgm:spPr/>
      <dgm:t>
        <a:bodyPr/>
        <a:lstStyle/>
        <a:p>
          <a:endParaRPr lang="en-CA"/>
        </a:p>
      </dgm:t>
    </dgm:pt>
    <dgm:pt modelId="{6755E8F7-2EDC-474D-B0E4-373716DD9A96}" type="sibTrans" cxnId="{9756F0F3-69EF-4167-B0DC-4B25C04F94C9}">
      <dgm:prSet/>
      <dgm:spPr/>
      <dgm:t>
        <a:bodyPr/>
        <a:lstStyle/>
        <a:p>
          <a:endParaRPr lang="en-CA"/>
        </a:p>
      </dgm:t>
    </dgm:pt>
    <dgm:pt modelId="{3EFBD3D5-DD15-4FAA-925A-BD9926AC9C2D}" type="parTrans" cxnId="{9407C312-3863-4CAF-82FD-9F136905ADC4}">
      <dgm:prSet/>
      <dgm:spPr/>
      <dgm:t>
        <a:bodyPr/>
        <a:lstStyle/>
        <a:p>
          <a:endParaRPr lang="fr-CA" noProof="0"/>
        </a:p>
      </dgm:t>
    </dgm:pt>
    <dgm:pt modelId="{AAB9B58F-8244-4581-A7E0-7045284B6D68}">
      <dgm:prSet phldrT="[Text]"/>
      <dgm:spPr/>
      <dgm:t>
        <a:bodyPr/>
        <a:lstStyle/>
        <a:p>
          <a:r>
            <a:rPr lang="fr-CA" noProof="0"/>
            <a:t>Élèves</a:t>
          </a:r>
        </a:p>
      </dgm:t>
    </dgm:pt>
    <dgm:pt modelId="{879A34A4-8E7F-488B-B50F-AED12CE8CB64}" type="parTrans" cxnId="{8DBAB500-6BEB-4002-8212-9D1567908557}">
      <dgm:prSet/>
      <dgm:spPr/>
      <dgm:t>
        <a:bodyPr/>
        <a:lstStyle/>
        <a:p>
          <a:endParaRPr lang="fr-CA" noProof="0"/>
        </a:p>
      </dgm:t>
    </dgm:pt>
    <dgm:pt modelId="{D4DC9AC7-9F27-4949-9CCF-44E8D939E24C}">
      <dgm:prSet phldrT="[Text]"/>
      <dgm:spPr/>
      <dgm:t>
        <a:bodyPr/>
        <a:lstStyle/>
        <a:p>
          <a:r>
            <a:rPr lang="fr-CA" noProof="0"/>
            <a:t>Arrivée à l’heure et sommeil </a:t>
          </a:r>
          <a:br>
            <a:rPr lang="fr-CA" noProof="0"/>
          </a:br>
          <a:r>
            <a:rPr lang="fr-CA" noProof="0"/>
            <a:t>prolongé = possibilité d’améliorer les résultats scolaires</a:t>
          </a:r>
        </a:p>
      </dgm:t>
    </dgm:pt>
    <dgm:pt modelId="{275D2203-EF8D-41DA-B054-4F664DA5BC29}" type="parTrans" cxnId="{CA26ABAF-DC19-49BF-9E6B-6E2A0D513E3D}">
      <dgm:prSet/>
      <dgm:spPr/>
      <dgm:t>
        <a:bodyPr/>
        <a:lstStyle/>
        <a:p>
          <a:endParaRPr lang="fr-CA" noProof="0"/>
        </a:p>
      </dgm:t>
    </dgm:pt>
    <dgm:pt modelId="{11C3E06E-8CAE-4A18-88B5-5FDEDBD0E7E6}">
      <dgm:prSet phldrT="[Text]"/>
      <dgm:spPr/>
      <dgm:t>
        <a:bodyPr/>
        <a:lstStyle/>
        <a:p>
          <a:r>
            <a:rPr lang="fr-CA" noProof="0"/>
            <a:t>Répercussions sur les activités parascolaires</a:t>
          </a:r>
        </a:p>
      </dgm:t>
    </dgm:pt>
    <dgm:pt modelId="{4388B81E-A6B0-417C-8E27-586B49D75410}" type="sibTrans" cxnId="{CA26ABAF-DC19-49BF-9E6B-6E2A0D513E3D}">
      <dgm:prSet/>
      <dgm:spPr/>
      <dgm:t>
        <a:bodyPr/>
        <a:lstStyle/>
        <a:p>
          <a:endParaRPr lang="en-CA"/>
        </a:p>
      </dgm:t>
    </dgm:pt>
    <dgm:pt modelId="{483324E1-D457-4922-B6B6-A26F1C8661FB}" type="sibTrans" cxnId="{8DBAB500-6BEB-4002-8212-9D1567908557}">
      <dgm:prSet/>
      <dgm:spPr/>
      <dgm:t>
        <a:bodyPr/>
        <a:lstStyle/>
        <a:p>
          <a:endParaRPr lang="en-CA"/>
        </a:p>
      </dgm:t>
    </dgm:pt>
    <dgm:pt modelId="{110CDBDD-B1D4-471C-AA4A-AB1A0C6FA4D6}" type="sibTrans" cxnId="{9407C312-3863-4CAF-82FD-9F136905ADC4}">
      <dgm:prSet/>
      <dgm:spPr/>
      <dgm:t>
        <a:bodyPr/>
        <a:lstStyle/>
        <a:p>
          <a:endParaRPr lang="en-CA"/>
        </a:p>
      </dgm:t>
    </dgm:pt>
    <dgm:pt modelId="{DE3C0B7E-4E32-4877-943A-119BD69977D0}" type="sibTrans" cxnId="{2B737840-E21F-4E70-A53C-6A879233B25B}">
      <dgm:prSet/>
      <dgm:spPr/>
      <dgm:t>
        <a:bodyPr/>
        <a:lstStyle/>
        <a:p>
          <a:endParaRPr lang="en-CA"/>
        </a:p>
      </dgm:t>
    </dgm:pt>
    <dgm:pt modelId="{DEBADD84-6EEE-4CFD-8ED4-C3818238A812}" type="pres">
      <dgm:prSet presAssocID="{18D4282E-DD9E-4488-9DE0-B564C8FB1759}" presName="Name0" presStyleCnt="0">
        <dgm:presLayoutVars>
          <dgm:chPref val="1"/>
          <dgm:dir/>
          <dgm:animOne val="branch"/>
          <dgm:animLvl val="lvl"/>
          <dgm:resizeHandles val="exact"/>
        </dgm:presLayoutVars>
      </dgm:prSet>
      <dgm:spPr/>
    </dgm:pt>
    <dgm:pt modelId="{EDCE13F3-4C5B-483C-B8D1-761863668789}" type="pres">
      <dgm:prSet presAssocID="{94CE87A4-22EB-41E2-9370-C3838450491E}" presName="root1" presStyleCnt="0"/>
      <dgm:spPr/>
    </dgm:pt>
    <dgm:pt modelId="{6DBA22BF-F1B6-4BA3-95AF-93848CED1562}" type="pres">
      <dgm:prSet presAssocID="{94CE87A4-22EB-41E2-9370-C3838450491E}" presName="LevelOneTextNode" presStyleLbl="node0" presStyleIdx="0" presStyleCnt="2">
        <dgm:presLayoutVars>
          <dgm:chPref val="3"/>
        </dgm:presLayoutVars>
      </dgm:prSet>
      <dgm:spPr/>
    </dgm:pt>
    <dgm:pt modelId="{CFFA92D0-1F4B-4A5F-9446-D160BE3958FB}" type="pres">
      <dgm:prSet presAssocID="{94CE87A4-22EB-41E2-9370-C3838450491E}" presName="level2hierChild" presStyleCnt="0"/>
      <dgm:spPr/>
    </dgm:pt>
    <dgm:pt modelId="{3C2E4776-FC02-44AA-BCFA-5D61B6E3BFC3}" type="pres">
      <dgm:prSet presAssocID="{637AEFEC-CA1B-41B0-993E-D605A5F36171}" presName="conn2-1" presStyleLbl="parChTrans1D2" presStyleIdx="0" presStyleCnt="7"/>
      <dgm:spPr/>
    </dgm:pt>
    <dgm:pt modelId="{219E8F4A-4870-43FA-95B8-89101A3E4C8C}" type="pres">
      <dgm:prSet presAssocID="{637AEFEC-CA1B-41B0-993E-D605A5F36171}" presName="connTx" presStyleLbl="parChTrans1D2" presStyleIdx="0" presStyleCnt="7"/>
      <dgm:spPr/>
    </dgm:pt>
    <dgm:pt modelId="{88BDE175-F866-4432-8C3A-F05A92FBC7DB}" type="pres">
      <dgm:prSet presAssocID="{8E6D5658-1D83-4300-B43D-FCC6D0909C39}" presName="root2" presStyleCnt="0"/>
      <dgm:spPr/>
    </dgm:pt>
    <dgm:pt modelId="{8DC42D7A-1A49-473C-9D57-75B1FEDB8392}" type="pres">
      <dgm:prSet presAssocID="{8E6D5658-1D83-4300-B43D-FCC6D0909C39}" presName="LevelTwoTextNode" presStyleLbl="node2" presStyleIdx="0" presStyleCnt="7">
        <dgm:presLayoutVars>
          <dgm:chPref val="3"/>
        </dgm:presLayoutVars>
      </dgm:prSet>
      <dgm:spPr/>
    </dgm:pt>
    <dgm:pt modelId="{EE49BE49-713A-4A5C-A544-1F0583412D02}" type="pres">
      <dgm:prSet presAssocID="{8E6D5658-1D83-4300-B43D-FCC6D0909C39}" presName="level3hierChild" presStyleCnt="0"/>
      <dgm:spPr/>
    </dgm:pt>
    <dgm:pt modelId="{91A7342D-8ED0-49CA-B360-4A691B471768}" type="pres">
      <dgm:prSet presAssocID="{4B05904E-D6FE-4A51-9068-1BBD06D32F8B}" presName="conn2-1" presStyleLbl="parChTrans1D3" presStyleIdx="0" presStyleCnt="7"/>
      <dgm:spPr/>
    </dgm:pt>
    <dgm:pt modelId="{D2FACE7C-D80B-4F83-9377-A9DDA846F524}" type="pres">
      <dgm:prSet presAssocID="{4B05904E-D6FE-4A51-9068-1BBD06D32F8B}" presName="connTx" presStyleLbl="parChTrans1D3" presStyleIdx="0" presStyleCnt="7"/>
      <dgm:spPr/>
    </dgm:pt>
    <dgm:pt modelId="{E1129EDE-16AC-454A-81D3-B366D97EE4AA}" type="pres">
      <dgm:prSet presAssocID="{3E3FACE6-171B-4870-832F-C9FF6B4D2C42}" presName="root2" presStyleCnt="0"/>
      <dgm:spPr/>
    </dgm:pt>
    <dgm:pt modelId="{1A4B0023-487D-4BAE-90A2-B2AD55A9915B}" type="pres">
      <dgm:prSet presAssocID="{3E3FACE6-171B-4870-832F-C9FF6B4D2C42}" presName="LevelTwoTextNode" presStyleLbl="node3" presStyleIdx="0" presStyleCnt="7">
        <dgm:presLayoutVars>
          <dgm:chPref val="3"/>
        </dgm:presLayoutVars>
      </dgm:prSet>
      <dgm:spPr/>
    </dgm:pt>
    <dgm:pt modelId="{F4404A46-31AC-42E7-AA0B-234A2597FB9E}" type="pres">
      <dgm:prSet presAssocID="{3E3FACE6-171B-4870-832F-C9FF6B4D2C42}" presName="level3hierChild" presStyleCnt="0"/>
      <dgm:spPr/>
    </dgm:pt>
    <dgm:pt modelId="{6CBBEFAB-6617-4EE2-9F0F-5973B93A79E2}" type="pres">
      <dgm:prSet presAssocID="{9C330020-12BE-4C89-B2E8-C8938F6440E7}" presName="conn2-1" presStyleLbl="parChTrans1D4" presStyleIdx="0" presStyleCnt="4"/>
      <dgm:spPr/>
    </dgm:pt>
    <dgm:pt modelId="{C3D7F8FF-7D9D-4181-BEFA-9914E3C4DAC1}" type="pres">
      <dgm:prSet presAssocID="{9C330020-12BE-4C89-B2E8-C8938F6440E7}" presName="connTx" presStyleLbl="parChTrans1D4" presStyleIdx="0" presStyleCnt="4"/>
      <dgm:spPr/>
    </dgm:pt>
    <dgm:pt modelId="{0F03D782-B074-4802-B477-E828AC93FA2D}" type="pres">
      <dgm:prSet presAssocID="{9C8E3DE5-FC3D-47D6-AB7D-156D9489059F}" presName="root2" presStyleCnt="0"/>
      <dgm:spPr/>
    </dgm:pt>
    <dgm:pt modelId="{66895D24-3574-44D3-9270-53E90579C51D}" type="pres">
      <dgm:prSet presAssocID="{9C8E3DE5-FC3D-47D6-AB7D-156D9489059F}" presName="LevelTwoTextNode" presStyleLbl="node4" presStyleIdx="0" presStyleCnt="4">
        <dgm:presLayoutVars>
          <dgm:chPref val="3"/>
        </dgm:presLayoutVars>
      </dgm:prSet>
      <dgm:spPr/>
    </dgm:pt>
    <dgm:pt modelId="{E737A98C-AAEA-4F6B-8DC2-CDA5A99774E8}" type="pres">
      <dgm:prSet presAssocID="{9C8E3DE5-FC3D-47D6-AB7D-156D9489059F}" presName="level3hierChild" presStyleCnt="0"/>
      <dgm:spPr/>
    </dgm:pt>
    <dgm:pt modelId="{5F110F3D-C7F0-4AA8-AAE4-6C498E3093A7}" type="pres">
      <dgm:prSet presAssocID="{B2A12675-706F-42A9-933A-9E004C4B986A}" presName="conn2-1" presStyleLbl="parChTrans1D2" presStyleIdx="1" presStyleCnt="7"/>
      <dgm:spPr/>
    </dgm:pt>
    <dgm:pt modelId="{E0D33ACB-8F1A-4F4B-BBC9-EF1ADE13DE01}" type="pres">
      <dgm:prSet presAssocID="{B2A12675-706F-42A9-933A-9E004C4B986A}" presName="connTx" presStyleLbl="parChTrans1D2" presStyleIdx="1" presStyleCnt="7"/>
      <dgm:spPr/>
    </dgm:pt>
    <dgm:pt modelId="{B2DB05C5-D142-4297-929C-2BE2F84430C0}" type="pres">
      <dgm:prSet presAssocID="{74E56B89-FBF3-461C-844C-A47B1EBF0E24}" presName="root2" presStyleCnt="0"/>
      <dgm:spPr/>
    </dgm:pt>
    <dgm:pt modelId="{95F76B63-E6A4-415D-B296-897F6F721590}" type="pres">
      <dgm:prSet presAssocID="{74E56B89-FBF3-461C-844C-A47B1EBF0E24}" presName="LevelTwoTextNode" presStyleLbl="node2" presStyleIdx="1" presStyleCnt="7">
        <dgm:presLayoutVars>
          <dgm:chPref val="3"/>
        </dgm:presLayoutVars>
      </dgm:prSet>
      <dgm:spPr/>
    </dgm:pt>
    <dgm:pt modelId="{9F78649F-DF01-484F-A6E6-B585EF1BAA51}" type="pres">
      <dgm:prSet presAssocID="{74E56B89-FBF3-461C-844C-A47B1EBF0E24}" presName="level3hierChild" presStyleCnt="0"/>
      <dgm:spPr/>
    </dgm:pt>
    <dgm:pt modelId="{53E09FF7-09CA-4D21-898F-9AFCD7D07572}" type="pres">
      <dgm:prSet presAssocID="{304F446D-CF14-4A29-B457-EEA1BFE583BD}" presName="conn2-1" presStyleLbl="parChTrans1D3" presStyleIdx="1" presStyleCnt="7"/>
      <dgm:spPr/>
    </dgm:pt>
    <dgm:pt modelId="{3C85EDDE-63D8-46D9-AFE6-C19D2E2E81CD}" type="pres">
      <dgm:prSet presAssocID="{304F446D-CF14-4A29-B457-EEA1BFE583BD}" presName="connTx" presStyleLbl="parChTrans1D3" presStyleIdx="1" presStyleCnt="7"/>
      <dgm:spPr/>
    </dgm:pt>
    <dgm:pt modelId="{CB9489A8-C234-4712-92B7-4217725F11E1}" type="pres">
      <dgm:prSet presAssocID="{AA333A25-6CE8-4F33-880E-DE77CCA27D42}" presName="root2" presStyleCnt="0"/>
      <dgm:spPr/>
    </dgm:pt>
    <dgm:pt modelId="{BF4CF4E1-E01D-473E-B396-2DBDE43A5CFC}" type="pres">
      <dgm:prSet presAssocID="{AA333A25-6CE8-4F33-880E-DE77CCA27D42}" presName="LevelTwoTextNode" presStyleLbl="node3" presStyleIdx="1" presStyleCnt="7">
        <dgm:presLayoutVars>
          <dgm:chPref val="3"/>
        </dgm:presLayoutVars>
      </dgm:prSet>
      <dgm:spPr/>
    </dgm:pt>
    <dgm:pt modelId="{96C45249-9FCA-46CD-B6C3-EA7BE15E4890}" type="pres">
      <dgm:prSet presAssocID="{AA333A25-6CE8-4F33-880E-DE77CCA27D42}" presName="level3hierChild" presStyleCnt="0"/>
      <dgm:spPr/>
    </dgm:pt>
    <dgm:pt modelId="{30279AC7-B03C-4668-A5CF-C65F874802C5}" type="pres">
      <dgm:prSet presAssocID="{15CB35AC-8DB6-41C9-9E61-2C101281B71B}" presName="conn2-1" presStyleLbl="parChTrans1D4" presStyleIdx="1" presStyleCnt="4"/>
      <dgm:spPr/>
    </dgm:pt>
    <dgm:pt modelId="{ED44E322-637B-43DB-BA81-1A1F9241B35C}" type="pres">
      <dgm:prSet presAssocID="{15CB35AC-8DB6-41C9-9E61-2C101281B71B}" presName="connTx" presStyleLbl="parChTrans1D4" presStyleIdx="1" presStyleCnt="4"/>
      <dgm:spPr/>
    </dgm:pt>
    <dgm:pt modelId="{BDC38266-089F-41AB-89AD-9FF57EC5ACB1}" type="pres">
      <dgm:prSet presAssocID="{2A6F9322-C239-4187-913A-E91C6067E7E8}" presName="root2" presStyleCnt="0"/>
      <dgm:spPr/>
    </dgm:pt>
    <dgm:pt modelId="{5E61926D-51C1-48A4-9233-438420AE164A}" type="pres">
      <dgm:prSet presAssocID="{2A6F9322-C239-4187-913A-E91C6067E7E8}" presName="LevelTwoTextNode" presStyleLbl="node4" presStyleIdx="1" presStyleCnt="4">
        <dgm:presLayoutVars>
          <dgm:chPref val="3"/>
        </dgm:presLayoutVars>
      </dgm:prSet>
      <dgm:spPr/>
    </dgm:pt>
    <dgm:pt modelId="{8208F906-73A6-43BC-86CE-C8C3E9934906}" type="pres">
      <dgm:prSet presAssocID="{2A6F9322-C239-4187-913A-E91C6067E7E8}" presName="level3hierChild" presStyleCnt="0"/>
      <dgm:spPr/>
    </dgm:pt>
    <dgm:pt modelId="{0AC10D97-081E-4881-B8FA-F745136426FE}" type="pres">
      <dgm:prSet presAssocID="{4CB2D51A-E6A0-4D5A-B5C6-2C2EB52C3F72}" presName="conn2-1" presStyleLbl="parChTrans1D2" presStyleIdx="2" presStyleCnt="7"/>
      <dgm:spPr/>
    </dgm:pt>
    <dgm:pt modelId="{AFBD3291-636D-4D58-B41C-606221E00F1A}" type="pres">
      <dgm:prSet presAssocID="{4CB2D51A-E6A0-4D5A-B5C6-2C2EB52C3F72}" presName="connTx" presStyleLbl="parChTrans1D2" presStyleIdx="2" presStyleCnt="7"/>
      <dgm:spPr/>
    </dgm:pt>
    <dgm:pt modelId="{9784FEBB-C1BE-4BE2-961E-241CE8EC1131}" type="pres">
      <dgm:prSet presAssocID="{7D77654B-3C40-416D-BB9B-F08EF3C57F26}" presName="root2" presStyleCnt="0"/>
      <dgm:spPr/>
    </dgm:pt>
    <dgm:pt modelId="{F930928B-A1F4-4681-A068-0452C873F0BC}" type="pres">
      <dgm:prSet presAssocID="{7D77654B-3C40-416D-BB9B-F08EF3C57F26}" presName="LevelTwoTextNode" presStyleLbl="node2" presStyleIdx="2" presStyleCnt="7">
        <dgm:presLayoutVars>
          <dgm:chPref val="3"/>
        </dgm:presLayoutVars>
      </dgm:prSet>
      <dgm:spPr/>
    </dgm:pt>
    <dgm:pt modelId="{B9D64018-4DF5-49D2-9002-FA05DAA27A6E}" type="pres">
      <dgm:prSet presAssocID="{7D77654B-3C40-416D-BB9B-F08EF3C57F26}" presName="level3hierChild" presStyleCnt="0"/>
      <dgm:spPr/>
    </dgm:pt>
    <dgm:pt modelId="{54C01FE5-0E3B-4C67-93A1-DA8D028FDEB4}" type="pres">
      <dgm:prSet presAssocID="{027B92E5-F065-47E3-A614-07B653004356}" presName="conn2-1" presStyleLbl="parChTrans1D3" presStyleIdx="2" presStyleCnt="7"/>
      <dgm:spPr/>
    </dgm:pt>
    <dgm:pt modelId="{0924F956-9801-4C45-B211-DC8B9CB2DD67}" type="pres">
      <dgm:prSet presAssocID="{027B92E5-F065-47E3-A614-07B653004356}" presName="connTx" presStyleLbl="parChTrans1D3" presStyleIdx="2" presStyleCnt="7"/>
      <dgm:spPr/>
    </dgm:pt>
    <dgm:pt modelId="{D45EAE99-25DE-422A-95D7-AA90C6A220C0}" type="pres">
      <dgm:prSet presAssocID="{A59501FE-C088-403D-BE19-84EDE0C4A256}" presName="root2" presStyleCnt="0"/>
      <dgm:spPr/>
    </dgm:pt>
    <dgm:pt modelId="{DE93935A-F39E-4CEF-98BF-E0F672E60A16}" type="pres">
      <dgm:prSet presAssocID="{A59501FE-C088-403D-BE19-84EDE0C4A256}" presName="LevelTwoTextNode" presStyleLbl="node3" presStyleIdx="2" presStyleCnt="7">
        <dgm:presLayoutVars>
          <dgm:chPref val="3"/>
        </dgm:presLayoutVars>
      </dgm:prSet>
      <dgm:spPr/>
    </dgm:pt>
    <dgm:pt modelId="{BAD701DC-4F40-4A36-A199-87FD440F7244}" type="pres">
      <dgm:prSet presAssocID="{A59501FE-C088-403D-BE19-84EDE0C4A256}" presName="level3hierChild" presStyleCnt="0"/>
      <dgm:spPr/>
    </dgm:pt>
    <dgm:pt modelId="{AD8EECB5-985E-4819-8C51-FD23BA33D9A3}" type="pres">
      <dgm:prSet presAssocID="{BCAA7C9F-4F9E-4FC6-A245-954F159B547C}" presName="conn2-1" presStyleLbl="parChTrans1D2" presStyleIdx="3" presStyleCnt="7"/>
      <dgm:spPr/>
    </dgm:pt>
    <dgm:pt modelId="{0A0BB0A7-46BC-45A4-859D-D3AA4B603963}" type="pres">
      <dgm:prSet presAssocID="{BCAA7C9F-4F9E-4FC6-A245-954F159B547C}" presName="connTx" presStyleLbl="parChTrans1D2" presStyleIdx="3" presStyleCnt="7"/>
      <dgm:spPr/>
    </dgm:pt>
    <dgm:pt modelId="{017919F0-B001-4C8E-9709-31F0EAD676B8}" type="pres">
      <dgm:prSet presAssocID="{18555344-2B36-4C93-8CF1-4D1FC0889A71}" presName="root2" presStyleCnt="0"/>
      <dgm:spPr/>
    </dgm:pt>
    <dgm:pt modelId="{CC91E538-8035-4002-9800-DAF99D8C4EB6}" type="pres">
      <dgm:prSet presAssocID="{18555344-2B36-4C93-8CF1-4D1FC0889A71}" presName="LevelTwoTextNode" presStyleLbl="node2" presStyleIdx="3" presStyleCnt="7">
        <dgm:presLayoutVars>
          <dgm:chPref val="3"/>
        </dgm:presLayoutVars>
      </dgm:prSet>
      <dgm:spPr/>
    </dgm:pt>
    <dgm:pt modelId="{9A302C74-F5CF-452D-A97C-67F08173B225}" type="pres">
      <dgm:prSet presAssocID="{18555344-2B36-4C93-8CF1-4D1FC0889A71}" presName="level3hierChild" presStyleCnt="0"/>
      <dgm:spPr/>
    </dgm:pt>
    <dgm:pt modelId="{C48A2B10-5BDE-417A-BEED-553D1F094E3A}" type="pres">
      <dgm:prSet presAssocID="{87F13766-7A4C-430E-9CEE-C17175E184AA}" presName="conn2-1" presStyleLbl="parChTrans1D3" presStyleIdx="3" presStyleCnt="7"/>
      <dgm:spPr/>
    </dgm:pt>
    <dgm:pt modelId="{07ED957C-33E3-4EEB-BF51-E375F4760345}" type="pres">
      <dgm:prSet presAssocID="{87F13766-7A4C-430E-9CEE-C17175E184AA}" presName="connTx" presStyleLbl="parChTrans1D3" presStyleIdx="3" presStyleCnt="7"/>
      <dgm:spPr/>
    </dgm:pt>
    <dgm:pt modelId="{3BF2E248-6E3E-4FA0-9D67-AD218AD14F55}" type="pres">
      <dgm:prSet presAssocID="{79909D09-465F-46D8-B47D-39E88BCE9AD5}" presName="root2" presStyleCnt="0"/>
      <dgm:spPr/>
    </dgm:pt>
    <dgm:pt modelId="{AB120F54-994C-4B29-A954-3184E9F1AA84}" type="pres">
      <dgm:prSet presAssocID="{79909D09-465F-46D8-B47D-39E88BCE9AD5}" presName="LevelTwoTextNode" presStyleLbl="node3" presStyleIdx="3" presStyleCnt="7">
        <dgm:presLayoutVars>
          <dgm:chPref val="3"/>
        </dgm:presLayoutVars>
      </dgm:prSet>
      <dgm:spPr/>
    </dgm:pt>
    <dgm:pt modelId="{89EE9643-61A0-4FE8-9A51-2A9A48717C00}" type="pres">
      <dgm:prSet presAssocID="{79909D09-465F-46D8-B47D-39E88BCE9AD5}" presName="level3hierChild" presStyleCnt="0"/>
      <dgm:spPr/>
    </dgm:pt>
    <dgm:pt modelId="{612C7F5B-5DDB-448A-97C2-C1F8365D5C6B}" type="pres">
      <dgm:prSet presAssocID="{FF186D89-AF7C-4B68-A0BF-CCFEE2D9649B}" presName="root1" presStyleCnt="0"/>
      <dgm:spPr/>
    </dgm:pt>
    <dgm:pt modelId="{76C9CF8B-9389-4597-9B60-DE3E31894A62}" type="pres">
      <dgm:prSet presAssocID="{FF186D89-AF7C-4B68-A0BF-CCFEE2D9649B}" presName="LevelOneTextNode" presStyleLbl="node0" presStyleIdx="1" presStyleCnt="2">
        <dgm:presLayoutVars>
          <dgm:chPref val="3"/>
        </dgm:presLayoutVars>
      </dgm:prSet>
      <dgm:spPr/>
    </dgm:pt>
    <dgm:pt modelId="{C4605812-5D54-4D01-835A-DD5F158BB50B}" type="pres">
      <dgm:prSet presAssocID="{FF186D89-AF7C-4B68-A0BF-CCFEE2D9649B}" presName="level2hierChild" presStyleCnt="0"/>
      <dgm:spPr/>
    </dgm:pt>
    <dgm:pt modelId="{729EBA3B-4786-40D7-8017-83D637A9DC66}" type="pres">
      <dgm:prSet presAssocID="{7DC04354-9634-4AEF-AA4B-6240D714894D}" presName="conn2-1" presStyleLbl="parChTrans1D2" presStyleIdx="4" presStyleCnt="7"/>
      <dgm:spPr/>
    </dgm:pt>
    <dgm:pt modelId="{B1AC3AEE-3561-4CD6-A059-45B0160CBD6B}" type="pres">
      <dgm:prSet presAssocID="{7DC04354-9634-4AEF-AA4B-6240D714894D}" presName="connTx" presStyleLbl="parChTrans1D2" presStyleIdx="4" presStyleCnt="7"/>
      <dgm:spPr/>
    </dgm:pt>
    <dgm:pt modelId="{644508A1-DB48-421E-A998-971BB0C2A754}" type="pres">
      <dgm:prSet presAssocID="{EA7FD6EF-F5D2-4BA5-9666-7FE53146D749}" presName="root2" presStyleCnt="0"/>
      <dgm:spPr/>
    </dgm:pt>
    <dgm:pt modelId="{278F9634-A06A-4233-9CA5-F87F9C6D149E}" type="pres">
      <dgm:prSet presAssocID="{EA7FD6EF-F5D2-4BA5-9666-7FE53146D749}" presName="LevelTwoTextNode" presStyleLbl="node2" presStyleIdx="4" presStyleCnt="7">
        <dgm:presLayoutVars>
          <dgm:chPref val="3"/>
        </dgm:presLayoutVars>
      </dgm:prSet>
      <dgm:spPr/>
    </dgm:pt>
    <dgm:pt modelId="{F2818A43-4A5C-4925-B2D2-3DE45D87CA78}" type="pres">
      <dgm:prSet presAssocID="{EA7FD6EF-F5D2-4BA5-9666-7FE53146D749}" presName="level3hierChild" presStyleCnt="0"/>
      <dgm:spPr/>
    </dgm:pt>
    <dgm:pt modelId="{8E84756E-3FA4-4FDB-8B3E-3B77AE54D197}" type="pres">
      <dgm:prSet presAssocID="{373668E6-C868-4C9D-A0EA-7287FA68BFE7}" presName="conn2-1" presStyleLbl="parChTrans1D3" presStyleIdx="4" presStyleCnt="7"/>
      <dgm:spPr/>
    </dgm:pt>
    <dgm:pt modelId="{A67750E8-2E94-4F34-BAD1-984964A81A87}" type="pres">
      <dgm:prSet presAssocID="{373668E6-C868-4C9D-A0EA-7287FA68BFE7}" presName="connTx" presStyleLbl="parChTrans1D3" presStyleIdx="4" presStyleCnt="7"/>
      <dgm:spPr/>
    </dgm:pt>
    <dgm:pt modelId="{C8C3D253-FBB2-4AD1-85CB-C3A8ACB0ABF5}" type="pres">
      <dgm:prSet presAssocID="{80DDD145-2312-4CAD-8736-0EA01DB7A74F}" presName="root2" presStyleCnt="0"/>
      <dgm:spPr/>
    </dgm:pt>
    <dgm:pt modelId="{F4905939-5371-4C42-81AA-9EDEBB06BCC1}" type="pres">
      <dgm:prSet presAssocID="{80DDD145-2312-4CAD-8736-0EA01DB7A74F}" presName="LevelTwoTextNode" presStyleLbl="node3" presStyleIdx="4" presStyleCnt="7">
        <dgm:presLayoutVars>
          <dgm:chPref val="3"/>
        </dgm:presLayoutVars>
      </dgm:prSet>
      <dgm:spPr/>
    </dgm:pt>
    <dgm:pt modelId="{E903A964-98B7-4D3B-8763-C9DAE75EB568}" type="pres">
      <dgm:prSet presAssocID="{80DDD145-2312-4CAD-8736-0EA01DB7A74F}" presName="level3hierChild" presStyleCnt="0"/>
      <dgm:spPr/>
    </dgm:pt>
    <dgm:pt modelId="{A4FE8CB6-B042-4467-94E2-6766475196AD}" type="pres">
      <dgm:prSet presAssocID="{7B3C8EB8-32E0-44D3-A807-2EDF82EA3FC8}" presName="conn2-1" presStyleLbl="parChTrans1D2" presStyleIdx="5" presStyleCnt="7"/>
      <dgm:spPr/>
    </dgm:pt>
    <dgm:pt modelId="{67B0047A-8EE9-4AF1-AE89-82AB25638EB5}" type="pres">
      <dgm:prSet presAssocID="{7B3C8EB8-32E0-44D3-A807-2EDF82EA3FC8}" presName="connTx" presStyleLbl="parChTrans1D2" presStyleIdx="5" presStyleCnt="7"/>
      <dgm:spPr/>
    </dgm:pt>
    <dgm:pt modelId="{08E74EC3-1E9E-46C5-9DCB-E428DF6769BE}" type="pres">
      <dgm:prSet presAssocID="{C20AB16C-902B-46F6-83F2-BA7DB4423890}" presName="root2" presStyleCnt="0"/>
      <dgm:spPr/>
    </dgm:pt>
    <dgm:pt modelId="{670EABBC-FFE9-4690-B3C9-A6DD94B092BC}" type="pres">
      <dgm:prSet presAssocID="{C20AB16C-902B-46F6-83F2-BA7DB4423890}" presName="LevelTwoTextNode" presStyleLbl="node2" presStyleIdx="5" presStyleCnt="7">
        <dgm:presLayoutVars>
          <dgm:chPref val="3"/>
        </dgm:presLayoutVars>
      </dgm:prSet>
      <dgm:spPr/>
    </dgm:pt>
    <dgm:pt modelId="{E7670DDB-47B3-4EAD-A513-1264B59A5DE3}" type="pres">
      <dgm:prSet presAssocID="{C20AB16C-902B-46F6-83F2-BA7DB4423890}" presName="level3hierChild" presStyleCnt="0"/>
      <dgm:spPr/>
    </dgm:pt>
    <dgm:pt modelId="{0E9D6AFE-8CD3-45C9-9AEF-D0C55641186A}" type="pres">
      <dgm:prSet presAssocID="{FCCDBB3C-1ADC-4E83-9057-8805CCC6A1AC}" presName="conn2-1" presStyleLbl="parChTrans1D3" presStyleIdx="5" presStyleCnt="7"/>
      <dgm:spPr/>
    </dgm:pt>
    <dgm:pt modelId="{CAEB9A43-F82B-401F-B926-B2563E7D20C0}" type="pres">
      <dgm:prSet presAssocID="{FCCDBB3C-1ADC-4E83-9057-8805CCC6A1AC}" presName="connTx" presStyleLbl="parChTrans1D3" presStyleIdx="5" presStyleCnt="7"/>
      <dgm:spPr/>
    </dgm:pt>
    <dgm:pt modelId="{CD9BB50A-1C79-4BC9-879E-3ED6475902A2}" type="pres">
      <dgm:prSet presAssocID="{DD7EF477-A914-436D-ABB6-04888CE6E3E4}" presName="root2" presStyleCnt="0"/>
      <dgm:spPr/>
    </dgm:pt>
    <dgm:pt modelId="{72047FC5-F558-497A-BF72-E71C5E376D89}" type="pres">
      <dgm:prSet presAssocID="{DD7EF477-A914-436D-ABB6-04888CE6E3E4}" presName="LevelTwoTextNode" presStyleLbl="node3" presStyleIdx="5" presStyleCnt="7">
        <dgm:presLayoutVars>
          <dgm:chPref val="3"/>
        </dgm:presLayoutVars>
      </dgm:prSet>
      <dgm:spPr/>
    </dgm:pt>
    <dgm:pt modelId="{F2C7FB24-7211-4CD8-AD3C-0EBFD3E92EF9}" type="pres">
      <dgm:prSet presAssocID="{DD7EF477-A914-436D-ABB6-04888CE6E3E4}" presName="level3hierChild" presStyleCnt="0"/>
      <dgm:spPr/>
    </dgm:pt>
    <dgm:pt modelId="{B1B6B32A-F37B-4A8F-9B58-F568691E34C4}" type="pres">
      <dgm:prSet presAssocID="{95F80617-A06A-441A-9E23-FDE5003602CD}" presName="conn2-1" presStyleLbl="parChTrans1D4" presStyleIdx="2" presStyleCnt="4"/>
      <dgm:spPr/>
    </dgm:pt>
    <dgm:pt modelId="{CBB7C4B8-6BCB-403C-9B89-33DD47029D33}" type="pres">
      <dgm:prSet presAssocID="{95F80617-A06A-441A-9E23-FDE5003602CD}" presName="connTx" presStyleLbl="parChTrans1D4" presStyleIdx="2" presStyleCnt="4"/>
      <dgm:spPr/>
    </dgm:pt>
    <dgm:pt modelId="{3B1DFB4E-E46C-4789-9ABF-CB835A206747}" type="pres">
      <dgm:prSet presAssocID="{AD5A62C1-9805-448D-A4D8-ADA4667B3FEE}" presName="root2" presStyleCnt="0"/>
      <dgm:spPr/>
    </dgm:pt>
    <dgm:pt modelId="{E7DAB9E0-7AE0-4804-B9D6-26BC636F7492}" type="pres">
      <dgm:prSet presAssocID="{AD5A62C1-9805-448D-A4D8-ADA4667B3FEE}" presName="LevelTwoTextNode" presStyleLbl="node4" presStyleIdx="2" presStyleCnt="4">
        <dgm:presLayoutVars>
          <dgm:chPref val="3"/>
        </dgm:presLayoutVars>
      </dgm:prSet>
      <dgm:spPr/>
    </dgm:pt>
    <dgm:pt modelId="{97C50EBF-046D-4B51-8399-3146494FF5AA}" type="pres">
      <dgm:prSet presAssocID="{AD5A62C1-9805-448D-A4D8-ADA4667B3FEE}" presName="level3hierChild" presStyleCnt="0"/>
      <dgm:spPr/>
    </dgm:pt>
    <dgm:pt modelId="{776B83B0-0470-4134-8730-3390D90DA3E1}" type="pres">
      <dgm:prSet presAssocID="{3EFBD3D5-DD15-4FAA-925A-BD9926AC9C2D}" presName="conn2-1" presStyleLbl="parChTrans1D2" presStyleIdx="6" presStyleCnt="7"/>
      <dgm:spPr/>
    </dgm:pt>
    <dgm:pt modelId="{68F0F8F7-DA45-4F0B-A5FA-75697433C7CC}" type="pres">
      <dgm:prSet presAssocID="{3EFBD3D5-DD15-4FAA-925A-BD9926AC9C2D}" presName="connTx" presStyleLbl="parChTrans1D2" presStyleIdx="6" presStyleCnt="7"/>
      <dgm:spPr/>
    </dgm:pt>
    <dgm:pt modelId="{0C724DF4-AC9A-4801-B9D5-6D1B7863FB0E}" type="pres">
      <dgm:prSet presAssocID="{AAB9B58F-8244-4581-A7E0-7045284B6D68}" presName="root2" presStyleCnt="0"/>
      <dgm:spPr/>
    </dgm:pt>
    <dgm:pt modelId="{6973605B-8BE2-4407-911E-97BB61C2F361}" type="pres">
      <dgm:prSet presAssocID="{AAB9B58F-8244-4581-A7E0-7045284B6D68}" presName="LevelTwoTextNode" presStyleLbl="node2" presStyleIdx="6" presStyleCnt="7">
        <dgm:presLayoutVars>
          <dgm:chPref val="3"/>
        </dgm:presLayoutVars>
      </dgm:prSet>
      <dgm:spPr/>
    </dgm:pt>
    <dgm:pt modelId="{2E064841-1482-4117-8FAA-99E58414C35B}" type="pres">
      <dgm:prSet presAssocID="{AAB9B58F-8244-4581-A7E0-7045284B6D68}" presName="level3hierChild" presStyleCnt="0"/>
      <dgm:spPr/>
    </dgm:pt>
    <dgm:pt modelId="{A785D5F5-DFE5-4185-93DB-9330F8881231}" type="pres">
      <dgm:prSet presAssocID="{879A34A4-8E7F-488B-B50F-AED12CE8CB64}" presName="conn2-1" presStyleLbl="parChTrans1D3" presStyleIdx="6" presStyleCnt="7"/>
      <dgm:spPr/>
    </dgm:pt>
    <dgm:pt modelId="{4E6CEC01-7CBE-4014-A30B-81F728DAE898}" type="pres">
      <dgm:prSet presAssocID="{879A34A4-8E7F-488B-B50F-AED12CE8CB64}" presName="connTx" presStyleLbl="parChTrans1D3" presStyleIdx="6" presStyleCnt="7"/>
      <dgm:spPr/>
    </dgm:pt>
    <dgm:pt modelId="{6C8F91ED-1FCC-4620-8D4A-8622BD6DB757}" type="pres">
      <dgm:prSet presAssocID="{D4DC9AC7-9F27-4949-9CCF-44E8D939E24C}" presName="root2" presStyleCnt="0"/>
      <dgm:spPr/>
    </dgm:pt>
    <dgm:pt modelId="{458161E3-2C26-4C5F-A88B-0E7562F45C21}" type="pres">
      <dgm:prSet presAssocID="{D4DC9AC7-9F27-4949-9CCF-44E8D939E24C}" presName="LevelTwoTextNode" presStyleLbl="node3" presStyleIdx="6" presStyleCnt="7">
        <dgm:presLayoutVars>
          <dgm:chPref val="3"/>
        </dgm:presLayoutVars>
      </dgm:prSet>
      <dgm:spPr/>
    </dgm:pt>
    <dgm:pt modelId="{898505A1-5F2B-42C1-92DF-2FF8E83FDADB}" type="pres">
      <dgm:prSet presAssocID="{D4DC9AC7-9F27-4949-9CCF-44E8D939E24C}" presName="level3hierChild" presStyleCnt="0"/>
      <dgm:spPr/>
    </dgm:pt>
    <dgm:pt modelId="{ABF5117C-B9DC-4653-9268-A6CC9FE91541}" type="pres">
      <dgm:prSet presAssocID="{275D2203-EF8D-41DA-B054-4F664DA5BC29}" presName="conn2-1" presStyleLbl="parChTrans1D4" presStyleIdx="3" presStyleCnt="4"/>
      <dgm:spPr/>
    </dgm:pt>
    <dgm:pt modelId="{4D2E72EB-015A-4A11-BE39-9CA134360D1B}" type="pres">
      <dgm:prSet presAssocID="{275D2203-EF8D-41DA-B054-4F664DA5BC29}" presName="connTx" presStyleLbl="parChTrans1D4" presStyleIdx="3" presStyleCnt="4"/>
      <dgm:spPr/>
    </dgm:pt>
    <dgm:pt modelId="{1D7D01A0-71AE-4976-A677-E33FCC4B370C}" type="pres">
      <dgm:prSet presAssocID="{11C3E06E-8CAE-4A18-88B5-5FDEDBD0E7E6}" presName="root2" presStyleCnt="0"/>
      <dgm:spPr/>
    </dgm:pt>
    <dgm:pt modelId="{3D8354C8-557A-446A-A558-DC0B34F28E66}" type="pres">
      <dgm:prSet presAssocID="{11C3E06E-8CAE-4A18-88B5-5FDEDBD0E7E6}" presName="LevelTwoTextNode" presStyleLbl="node4" presStyleIdx="3" presStyleCnt="4">
        <dgm:presLayoutVars>
          <dgm:chPref val="3"/>
        </dgm:presLayoutVars>
      </dgm:prSet>
      <dgm:spPr/>
    </dgm:pt>
    <dgm:pt modelId="{25390A28-BA6D-4A55-B332-1DFC2E9E454F}" type="pres">
      <dgm:prSet presAssocID="{11C3E06E-8CAE-4A18-88B5-5FDEDBD0E7E6}" presName="level3hierChild" presStyleCnt="0"/>
      <dgm:spPr/>
    </dgm:pt>
  </dgm:ptLst>
  <dgm:cxnLst>
    <dgm:cxn modelId="{8DBAB500-6BEB-4002-8212-9D1567908557}" srcId="{AAB9B58F-8244-4581-A7E0-7045284B6D68}" destId="{D4DC9AC7-9F27-4949-9CCF-44E8D939E24C}" srcOrd="0" destOrd="0" parTransId="{879A34A4-8E7F-488B-B50F-AED12CE8CB64}" sibTransId="{483324E1-D457-4922-B6B6-A26F1C8661FB}"/>
    <dgm:cxn modelId="{ED11ED00-55DD-40F9-81C8-5FF453763BA0}" type="presOf" srcId="{87F13766-7A4C-430E-9CEE-C17175E184AA}" destId="{07ED957C-33E3-4EEB-BF51-E375F4760345}" srcOrd="1" destOrd="0" presId="urn:microsoft.com/office/officeart/2008/layout/HorizontalMultiLevelHierarchy#1"/>
    <dgm:cxn modelId="{D43DA609-4FD3-4692-9BD9-210A02B4ED91}" srcId="{94CE87A4-22EB-41E2-9370-C3838450491E}" destId="{74E56B89-FBF3-461C-844C-A47B1EBF0E24}" srcOrd="1" destOrd="0" parTransId="{B2A12675-706F-42A9-933A-9E004C4B986A}" sibTransId="{51D8B4AF-1DC9-461E-981E-02564D3CC123}"/>
    <dgm:cxn modelId="{6AA59C0F-D677-4E35-8E38-F430EC2B6C11}" type="presOf" srcId="{B2A12675-706F-42A9-933A-9E004C4B986A}" destId="{E0D33ACB-8F1A-4F4B-BBC9-EF1ADE13DE01}" srcOrd="1" destOrd="0" presId="urn:microsoft.com/office/officeart/2008/layout/HorizontalMultiLevelHierarchy#1"/>
    <dgm:cxn modelId="{C3E43711-EFAE-4584-BDB2-5E1C850AB8E9}" type="presOf" srcId="{027B92E5-F065-47E3-A614-07B653004356}" destId="{54C01FE5-0E3B-4C67-93A1-DA8D028FDEB4}" srcOrd="0" destOrd="0" presId="urn:microsoft.com/office/officeart/2008/layout/HorizontalMultiLevelHierarchy#1"/>
    <dgm:cxn modelId="{9A234311-F4FC-4CF4-8426-104939BE02F7}" type="presOf" srcId="{8E6D5658-1D83-4300-B43D-FCC6D0909C39}" destId="{8DC42D7A-1A49-473C-9D57-75B1FEDB8392}" srcOrd="0" destOrd="0" presId="urn:microsoft.com/office/officeart/2008/layout/HorizontalMultiLevelHierarchy#1"/>
    <dgm:cxn modelId="{090D3C12-E2AC-403B-A731-5BBD1B0B1DFF}" type="presOf" srcId="{B2A12675-706F-42A9-933A-9E004C4B986A}" destId="{5F110F3D-C7F0-4AA8-AAE4-6C498E3093A7}" srcOrd="0" destOrd="0" presId="urn:microsoft.com/office/officeart/2008/layout/HorizontalMultiLevelHierarchy#1"/>
    <dgm:cxn modelId="{9407C312-3863-4CAF-82FD-9F136905ADC4}" srcId="{FF186D89-AF7C-4B68-A0BF-CCFEE2D9649B}" destId="{AAB9B58F-8244-4581-A7E0-7045284B6D68}" srcOrd="2" destOrd="0" parTransId="{3EFBD3D5-DD15-4FAA-925A-BD9926AC9C2D}" sibTransId="{110CDBDD-B1D4-471C-AA4A-AB1A0C6FA4D6}"/>
    <dgm:cxn modelId="{CEA03214-3FFA-44FD-9CA5-4345F7B150DF}" type="presOf" srcId="{94CE87A4-22EB-41E2-9370-C3838450491E}" destId="{6DBA22BF-F1B6-4BA3-95AF-93848CED1562}" srcOrd="0" destOrd="0" presId="urn:microsoft.com/office/officeart/2008/layout/HorizontalMultiLevelHierarchy#1"/>
    <dgm:cxn modelId="{A76DB91D-43B1-41CA-812F-430B4A00A235}" type="presOf" srcId="{AD5A62C1-9805-448D-A4D8-ADA4667B3FEE}" destId="{E7DAB9E0-7AE0-4804-B9D6-26BC636F7492}" srcOrd="0" destOrd="0" presId="urn:microsoft.com/office/officeart/2008/layout/HorizontalMultiLevelHierarchy#1"/>
    <dgm:cxn modelId="{C23F221E-AC68-4277-8750-A46BEAC29621}" type="presOf" srcId="{7B3C8EB8-32E0-44D3-A807-2EDF82EA3FC8}" destId="{A4FE8CB6-B042-4467-94E2-6766475196AD}" srcOrd="0" destOrd="0" presId="urn:microsoft.com/office/officeart/2008/layout/HorizontalMultiLevelHierarchy#1"/>
    <dgm:cxn modelId="{ACC5E51F-30A7-4DFF-9BEB-471CFF3DD89F}" type="presOf" srcId="{BCAA7C9F-4F9E-4FC6-A245-954F159B547C}" destId="{AD8EECB5-985E-4819-8C51-FD23BA33D9A3}" srcOrd="0" destOrd="0" presId="urn:microsoft.com/office/officeart/2008/layout/HorizontalMultiLevelHierarchy#1"/>
    <dgm:cxn modelId="{1ED2D822-1C4E-47F6-AE68-25D3C8C38611}" type="presOf" srcId="{EA7FD6EF-F5D2-4BA5-9666-7FE53146D749}" destId="{278F9634-A06A-4233-9CA5-F87F9C6D149E}" srcOrd="0" destOrd="0" presId="urn:microsoft.com/office/officeart/2008/layout/HorizontalMultiLevelHierarchy#1"/>
    <dgm:cxn modelId="{0B4E9B24-A8A3-493D-9573-541BDEC44387}" srcId="{18555344-2B36-4C93-8CF1-4D1FC0889A71}" destId="{79909D09-465F-46D8-B47D-39E88BCE9AD5}" srcOrd="0" destOrd="0" parTransId="{87F13766-7A4C-430E-9CEE-C17175E184AA}" sibTransId="{48E8A350-103A-433B-838E-A9780BE27EA9}"/>
    <dgm:cxn modelId="{0BD3F529-703B-4A0E-A250-4FFDCDFF50BA}" srcId="{FF186D89-AF7C-4B68-A0BF-CCFEE2D9649B}" destId="{EA7FD6EF-F5D2-4BA5-9666-7FE53146D749}" srcOrd="0" destOrd="0" parTransId="{7DC04354-9634-4AEF-AA4B-6240D714894D}" sibTransId="{C37F038F-ED1C-450D-BCE0-36BB4818D9FB}"/>
    <dgm:cxn modelId="{FA03A031-5F2F-4AA8-9337-892D04B0E3F8}" type="presOf" srcId="{373668E6-C868-4C9D-A0EA-7287FA68BFE7}" destId="{8E84756E-3FA4-4FDB-8B3E-3B77AE54D197}" srcOrd="0" destOrd="0" presId="urn:microsoft.com/office/officeart/2008/layout/HorizontalMultiLevelHierarchy#1"/>
    <dgm:cxn modelId="{0FD88333-7F95-4E96-8F06-E6476FECF670}" srcId="{18D4282E-DD9E-4488-9DE0-B564C8FB1759}" destId="{94CE87A4-22EB-41E2-9370-C3838450491E}" srcOrd="0" destOrd="0" parTransId="{022A1923-B539-41F0-9A1F-8B14AE2CEA5E}" sibTransId="{DB33F3A4-8EC8-486C-A5EA-AE7C91D8A01E}"/>
    <dgm:cxn modelId="{48643036-C6A0-4627-A1A1-1E18A3701AB7}" srcId="{EA7FD6EF-F5D2-4BA5-9666-7FE53146D749}" destId="{80DDD145-2312-4CAD-8736-0EA01DB7A74F}" srcOrd="0" destOrd="0" parTransId="{373668E6-C868-4C9D-A0EA-7287FA68BFE7}" sibTransId="{5D3835D3-29BB-420B-AAD5-C905C450675F}"/>
    <dgm:cxn modelId="{99CAD536-4BF7-4257-9693-3BB65CE33660}" type="presOf" srcId="{AA333A25-6CE8-4F33-880E-DE77CCA27D42}" destId="{BF4CF4E1-E01D-473E-B396-2DBDE43A5CFC}" srcOrd="0" destOrd="0" presId="urn:microsoft.com/office/officeart/2008/layout/HorizontalMultiLevelHierarchy#1"/>
    <dgm:cxn modelId="{2B737840-E21F-4E70-A53C-6A879233B25B}" srcId="{18D4282E-DD9E-4488-9DE0-B564C8FB1759}" destId="{FF186D89-AF7C-4B68-A0BF-CCFEE2D9649B}" srcOrd="1" destOrd="0" parTransId="{0742E81E-B0E2-42FE-86FC-C30E17059152}" sibTransId="{DE3C0B7E-4E32-4877-943A-119BD69977D0}"/>
    <dgm:cxn modelId="{499B1543-8352-4E2D-B141-41F61CC2B19E}" type="presOf" srcId="{4CB2D51A-E6A0-4D5A-B5C6-2C2EB52C3F72}" destId="{0AC10D97-081E-4881-B8FA-F745136426FE}" srcOrd="0" destOrd="0" presId="urn:microsoft.com/office/officeart/2008/layout/HorizontalMultiLevelHierarchy#1"/>
    <dgm:cxn modelId="{DE03FF43-5179-4539-BA9F-B7E096B040B7}" srcId="{DD7EF477-A914-436D-ABB6-04888CE6E3E4}" destId="{AD5A62C1-9805-448D-A4D8-ADA4667B3FEE}" srcOrd="0" destOrd="0" parTransId="{95F80617-A06A-441A-9E23-FDE5003602CD}" sibTransId="{1BE7EBC9-8E69-4FCA-8A86-E9C44A85E17E}"/>
    <dgm:cxn modelId="{90BF1F4B-9135-4574-B99D-F6FC148EDD9F}" type="presOf" srcId="{4CB2D51A-E6A0-4D5A-B5C6-2C2EB52C3F72}" destId="{AFBD3291-636D-4D58-B41C-606221E00F1A}" srcOrd="1" destOrd="0" presId="urn:microsoft.com/office/officeart/2008/layout/HorizontalMultiLevelHierarchy#1"/>
    <dgm:cxn modelId="{609A154C-E85F-4057-8AAC-09713B0E0756}" type="presOf" srcId="{304F446D-CF14-4A29-B457-EEA1BFE583BD}" destId="{53E09FF7-09CA-4D21-898F-9AFCD7D07572}" srcOrd="0" destOrd="0" presId="urn:microsoft.com/office/officeart/2008/layout/HorizontalMultiLevelHierarchy#1"/>
    <dgm:cxn modelId="{EBDF0D4D-A566-4879-96ED-F6DFEF0BB6FB}" srcId="{C20AB16C-902B-46F6-83F2-BA7DB4423890}" destId="{DD7EF477-A914-436D-ABB6-04888CE6E3E4}" srcOrd="0" destOrd="0" parTransId="{FCCDBB3C-1ADC-4E83-9057-8805CCC6A1AC}" sibTransId="{6E7068B5-E3BA-407C-9651-DA03B8C78417}"/>
    <dgm:cxn modelId="{971C965E-66C5-4785-B10A-7966F7DF161B}" type="presOf" srcId="{3EFBD3D5-DD15-4FAA-925A-BD9926AC9C2D}" destId="{776B83B0-0470-4134-8730-3390D90DA3E1}" srcOrd="0" destOrd="0" presId="urn:microsoft.com/office/officeart/2008/layout/HorizontalMultiLevelHierarchy#1"/>
    <dgm:cxn modelId="{C95B3262-962B-4943-8B8A-63ACC17E22D3}" type="presOf" srcId="{15CB35AC-8DB6-41C9-9E61-2C101281B71B}" destId="{30279AC7-B03C-4668-A5CF-C65F874802C5}" srcOrd="0" destOrd="0" presId="urn:microsoft.com/office/officeart/2008/layout/HorizontalMultiLevelHierarchy#1"/>
    <dgm:cxn modelId="{E6206366-641D-4322-896E-BD8F1DACFBF0}" srcId="{AA333A25-6CE8-4F33-880E-DE77CCA27D42}" destId="{2A6F9322-C239-4187-913A-E91C6067E7E8}" srcOrd="0" destOrd="0" parTransId="{15CB35AC-8DB6-41C9-9E61-2C101281B71B}" sibTransId="{250D21E2-C07E-4775-95FD-7F1107E95973}"/>
    <dgm:cxn modelId="{DF368667-6F2C-4411-B307-1DB85A7E17E2}" type="presOf" srcId="{2A6F9322-C239-4187-913A-E91C6067E7E8}" destId="{5E61926D-51C1-48A4-9233-438420AE164A}" srcOrd="0" destOrd="0" presId="urn:microsoft.com/office/officeart/2008/layout/HorizontalMultiLevelHierarchy#1"/>
    <dgm:cxn modelId="{59E5436A-FBCD-4D6C-9D09-685412535130}" srcId="{94CE87A4-22EB-41E2-9370-C3838450491E}" destId="{18555344-2B36-4C93-8CF1-4D1FC0889A71}" srcOrd="3" destOrd="0" parTransId="{BCAA7C9F-4F9E-4FC6-A245-954F159B547C}" sibTransId="{D5BFE4A6-55A6-464B-B346-6E49ADE8B2CB}"/>
    <dgm:cxn modelId="{25AE916A-BCCF-4A38-9308-A1929E9E8DB7}" type="presOf" srcId="{D4DC9AC7-9F27-4949-9CCF-44E8D939E24C}" destId="{458161E3-2C26-4C5F-A88B-0E7562F45C21}" srcOrd="0" destOrd="0" presId="urn:microsoft.com/office/officeart/2008/layout/HorizontalMultiLevelHierarchy#1"/>
    <dgm:cxn modelId="{B7B3506E-0AD7-4CC9-B79A-5CC72FD9EC9D}" type="presOf" srcId="{95F80617-A06A-441A-9E23-FDE5003602CD}" destId="{B1B6B32A-F37B-4A8F-9B58-F568691E34C4}" srcOrd="0" destOrd="0" presId="urn:microsoft.com/office/officeart/2008/layout/HorizontalMultiLevelHierarchy#1"/>
    <dgm:cxn modelId="{033A3D6F-FD2B-4360-BB26-DB54CC655D74}" type="presOf" srcId="{7B3C8EB8-32E0-44D3-A807-2EDF82EA3FC8}" destId="{67B0047A-8EE9-4AF1-AE89-82AB25638EB5}" srcOrd="1" destOrd="0" presId="urn:microsoft.com/office/officeart/2008/layout/HorizontalMultiLevelHierarchy#1"/>
    <dgm:cxn modelId="{697FE46F-D5A1-41AE-BD67-9E19316684EF}" type="presOf" srcId="{87F13766-7A4C-430E-9CEE-C17175E184AA}" destId="{C48A2B10-5BDE-417A-BEED-553D1F094E3A}" srcOrd="0" destOrd="0" presId="urn:microsoft.com/office/officeart/2008/layout/HorizontalMultiLevelHierarchy#1"/>
    <dgm:cxn modelId="{82A86F70-49CF-4B9D-8251-B43C9FE367D1}" srcId="{3E3FACE6-171B-4870-832F-C9FF6B4D2C42}" destId="{9C8E3DE5-FC3D-47D6-AB7D-156D9489059F}" srcOrd="0" destOrd="0" parTransId="{9C330020-12BE-4C89-B2E8-C8938F6440E7}" sibTransId="{1B2963BD-96E2-43BA-8B44-4F83E485DA88}"/>
    <dgm:cxn modelId="{01DFB87A-C7BD-495F-83D5-9EE1370DAEF1}" srcId="{7D77654B-3C40-416D-BB9B-F08EF3C57F26}" destId="{A59501FE-C088-403D-BE19-84EDE0C4A256}" srcOrd="0" destOrd="0" parTransId="{027B92E5-F065-47E3-A614-07B653004356}" sibTransId="{36CE25EE-D581-41E8-AAF1-E584AA25BFEE}"/>
    <dgm:cxn modelId="{8033147B-EB38-43C2-90EE-A953F5FEBCE6}" type="presOf" srcId="{275D2203-EF8D-41DA-B054-4F664DA5BC29}" destId="{ABF5117C-B9DC-4653-9268-A6CC9FE91541}" srcOrd="0" destOrd="0" presId="urn:microsoft.com/office/officeart/2008/layout/HorizontalMultiLevelHierarchy#1"/>
    <dgm:cxn modelId="{B6AE6E7B-05C7-4629-BEB5-B30BE6DB30D4}" srcId="{8E6D5658-1D83-4300-B43D-FCC6D0909C39}" destId="{3E3FACE6-171B-4870-832F-C9FF6B4D2C42}" srcOrd="0" destOrd="0" parTransId="{4B05904E-D6FE-4A51-9068-1BBD06D32F8B}" sibTransId="{4412E4B1-52AF-449F-98AE-32A921702308}"/>
    <dgm:cxn modelId="{0DC82C7C-56CD-4538-82F6-F13D5AC2EC9A}" type="presOf" srcId="{FF186D89-AF7C-4B68-A0BF-CCFEE2D9649B}" destId="{76C9CF8B-9389-4597-9B60-DE3E31894A62}" srcOrd="0" destOrd="0" presId="urn:microsoft.com/office/officeart/2008/layout/HorizontalMultiLevelHierarchy#1"/>
    <dgm:cxn modelId="{F1F8EC84-672B-438F-ACC3-F839E2721FEC}" type="presOf" srcId="{9C330020-12BE-4C89-B2E8-C8938F6440E7}" destId="{C3D7F8FF-7D9D-4181-BEFA-9914E3C4DAC1}" srcOrd="1" destOrd="0" presId="urn:microsoft.com/office/officeart/2008/layout/HorizontalMultiLevelHierarchy#1"/>
    <dgm:cxn modelId="{A25F0686-9D9F-4CF2-B874-A0D644E278E4}" type="presOf" srcId="{879A34A4-8E7F-488B-B50F-AED12CE8CB64}" destId="{4E6CEC01-7CBE-4014-A30B-81F728DAE898}" srcOrd="1" destOrd="0" presId="urn:microsoft.com/office/officeart/2008/layout/HorizontalMultiLevelHierarchy#1"/>
    <dgm:cxn modelId="{37C6998A-2717-4E46-90A7-19FCB3088700}" type="presOf" srcId="{027B92E5-F065-47E3-A614-07B653004356}" destId="{0924F956-9801-4C45-B211-DC8B9CB2DD67}" srcOrd="1" destOrd="0" presId="urn:microsoft.com/office/officeart/2008/layout/HorizontalMultiLevelHierarchy#1"/>
    <dgm:cxn modelId="{02A26F8D-14A1-457C-9D2B-A5B2537FEDE6}" type="presOf" srcId="{DD7EF477-A914-436D-ABB6-04888CE6E3E4}" destId="{72047FC5-F558-497A-BF72-E71C5E376D89}" srcOrd="0" destOrd="0" presId="urn:microsoft.com/office/officeart/2008/layout/HorizontalMultiLevelHierarchy#1"/>
    <dgm:cxn modelId="{06B5CC95-C7CC-4E47-87B8-49C335E021E8}" type="presOf" srcId="{FCCDBB3C-1ADC-4E83-9057-8805CCC6A1AC}" destId="{0E9D6AFE-8CD3-45C9-9AEF-D0C55641186A}" srcOrd="0" destOrd="0" presId="urn:microsoft.com/office/officeart/2008/layout/HorizontalMultiLevelHierarchy#1"/>
    <dgm:cxn modelId="{79806199-3EA6-487B-A3D3-C55C9F06DF0F}" type="presOf" srcId="{9C330020-12BE-4C89-B2E8-C8938F6440E7}" destId="{6CBBEFAB-6617-4EE2-9F0F-5973B93A79E2}" srcOrd="0" destOrd="0" presId="urn:microsoft.com/office/officeart/2008/layout/HorizontalMultiLevelHierarchy#1"/>
    <dgm:cxn modelId="{2CFC8E99-2C98-474D-8B15-A744311A8320}" srcId="{94CE87A4-22EB-41E2-9370-C3838450491E}" destId="{7D77654B-3C40-416D-BB9B-F08EF3C57F26}" srcOrd="2" destOrd="0" parTransId="{4CB2D51A-E6A0-4D5A-B5C6-2C2EB52C3F72}" sibTransId="{9B10A27E-3FCB-48C0-B1FF-5FBAC8F1541E}"/>
    <dgm:cxn modelId="{F188EC99-BF8C-4F12-A432-85D629E258E4}" type="presOf" srcId="{80DDD145-2312-4CAD-8736-0EA01DB7A74F}" destId="{F4905939-5371-4C42-81AA-9EDEBB06BCC1}" srcOrd="0" destOrd="0" presId="urn:microsoft.com/office/officeart/2008/layout/HorizontalMultiLevelHierarchy#1"/>
    <dgm:cxn modelId="{DC9BE79A-DECC-4469-BDA8-70A0F3D06090}" type="presOf" srcId="{7D77654B-3C40-416D-BB9B-F08EF3C57F26}" destId="{F930928B-A1F4-4681-A068-0452C873F0BC}" srcOrd="0" destOrd="0" presId="urn:microsoft.com/office/officeart/2008/layout/HorizontalMultiLevelHierarchy#1"/>
    <dgm:cxn modelId="{879B939D-D00A-4CED-BAFE-CA97E1EA074D}" type="presOf" srcId="{74E56B89-FBF3-461C-844C-A47B1EBF0E24}" destId="{95F76B63-E6A4-415D-B296-897F6F721590}" srcOrd="0" destOrd="0" presId="urn:microsoft.com/office/officeart/2008/layout/HorizontalMultiLevelHierarchy#1"/>
    <dgm:cxn modelId="{20D8CD9D-56ED-429D-AB5C-E24B62377622}" type="presOf" srcId="{373668E6-C868-4C9D-A0EA-7287FA68BFE7}" destId="{A67750E8-2E94-4F34-BAD1-984964A81A87}" srcOrd="1" destOrd="0" presId="urn:microsoft.com/office/officeart/2008/layout/HorizontalMultiLevelHierarchy#1"/>
    <dgm:cxn modelId="{9DA193A2-3182-4B71-BB41-7F5779BFC74F}" type="presOf" srcId="{4B05904E-D6FE-4A51-9068-1BBD06D32F8B}" destId="{D2FACE7C-D80B-4F83-9377-A9DDA846F524}" srcOrd="1" destOrd="0" presId="urn:microsoft.com/office/officeart/2008/layout/HorizontalMultiLevelHierarchy#1"/>
    <dgm:cxn modelId="{CA26ABAF-DC19-49BF-9E6B-6E2A0D513E3D}" srcId="{D4DC9AC7-9F27-4949-9CCF-44E8D939E24C}" destId="{11C3E06E-8CAE-4A18-88B5-5FDEDBD0E7E6}" srcOrd="0" destOrd="0" parTransId="{275D2203-EF8D-41DA-B054-4F664DA5BC29}" sibTransId="{4388B81E-A6B0-417C-8E27-586B49D75410}"/>
    <dgm:cxn modelId="{A95EE7B2-FE87-4EEC-AAA8-856757E8DD2A}" type="presOf" srcId="{95F80617-A06A-441A-9E23-FDE5003602CD}" destId="{CBB7C4B8-6BCB-403C-9B89-33DD47029D33}" srcOrd="1" destOrd="0" presId="urn:microsoft.com/office/officeart/2008/layout/HorizontalMultiLevelHierarchy#1"/>
    <dgm:cxn modelId="{8B92AAB5-0BAD-4E30-BDF4-66A12E5F04FC}" type="presOf" srcId="{3EFBD3D5-DD15-4FAA-925A-BD9926AC9C2D}" destId="{68F0F8F7-DA45-4F0B-A5FA-75697433C7CC}" srcOrd="1" destOrd="0" presId="urn:microsoft.com/office/officeart/2008/layout/HorizontalMultiLevelHierarchy#1"/>
    <dgm:cxn modelId="{119ECFB5-1EC9-4F1B-89B4-E3E18F399158}" type="presOf" srcId="{11C3E06E-8CAE-4A18-88B5-5FDEDBD0E7E6}" destId="{3D8354C8-557A-446A-A558-DC0B34F28E66}" srcOrd="0" destOrd="0" presId="urn:microsoft.com/office/officeart/2008/layout/HorizontalMultiLevelHierarchy#1"/>
    <dgm:cxn modelId="{2F6975BB-75B6-49DD-8743-3F39E96D673D}" type="presOf" srcId="{A59501FE-C088-403D-BE19-84EDE0C4A256}" destId="{DE93935A-F39E-4CEF-98BF-E0F672E60A16}" srcOrd="0" destOrd="0" presId="urn:microsoft.com/office/officeart/2008/layout/HorizontalMultiLevelHierarchy#1"/>
    <dgm:cxn modelId="{20FC3CBE-DEDC-4A69-B3A5-DEB01D4CD43C}" srcId="{94CE87A4-22EB-41E2-9370-C3838450491E}" destId="{8E6D5658-1D83-4300-B43D-FCC6D0909C39}" srcOrd="0" destOrd="0" parTransId="{637AEFEC-CA1B-41B0-993E-D605A5F36171}" sibTransId="{84568A72-C708-42FD-896B-B75BA4E36EAD}"/>
    <dgm:cxn modelId="{A8D5DBBF-DEB5-446A-9D37-82680092ED25}" type="presOf" srcId="{79909D09-465F-46D8-B47D-39E88BCE9AD5}" destId="{AB120F54-994C-4B29-A954-3184E9F1AA84}" srcOrd="0" destOrd="0" presId="urn:microsoft.com/office/officeart/2008/layout/HorizontalMultiLevelHierarchy#1"/>
    <dgm:cxn modelId="{7636EDC1-A9C1-4624-9FF6-77D455A77143}" type="presOf" srcId="{637AEFEC-CA1B-41B0-993E-D605A5F36171}" destId="{3C2E4776-FC02-44AA-BCFA-5D61B6E3BFC3}" srcOrd="0" destOrd="0" presId="urn:microsoft.com/office/officeart/2008/layout/HorizontalMultiLevelHierarchy#1"/>
    <dgm:cxn modelId="{665DB4C7-7A86-49C2-BBF6-540B5A4F1CD5}" type="presOf" srcId="{BCAA7C9F-4F9E-4FC6-A245-954F159B547C}" destId="{0A0BB0A7-46BC-45A4-859D-D3AA4B603963}" srcOrd="1" destOrd="0" presId="urn:microsoft.com/office/officeart/2008/layout/HorizontalMultiLevelHierarchy#1"/>
    <dgm:cxn modelId="{B3E736CD-A6D6-49B1-B3B1-10D48E58D1F1}" type="presOf" srcId="{7DC04354-9634-4AEF-AA4B-6240D714894D}" destId="{729EBA3B-4786-40D7-8017-83D637A9DC66}" srcOrd="0" destOrd="0" presId="urn:microsoft.com/office/officeart/2008/layout/HorizontalMultiLevelHierarchy#1"/>
    <dgm:cxn modelId="{7520A7CE-7884-45EA-A313-C77D268C0370}" srcId="{74E56B89-FBF3-461C-844C-A47B1EBF0E24}" destId="{AA333A25-6CE8-4F33-880E-DE77CCA27D42}" srcOrd="0" destOrd="0" parTransId="{304F446D-CF14-4A29-B457-EEA1BFE583BD}" sibTransId="{30483C85-A8E1-421E-9D8B-21E75EBD3864}"/>
    <dgm:cxn modelId="{F50067D1-1EA6-42A4-B436-BEE540E794CB}" type="presOf" srcId="{18555344-2B36-4C93-8CF1-4D1FC0889A71}" destId="{CC91E538-8035-4002-9800-DAF99D8C4EB6}" srcOrd="0" destOrd="0" presId="urn:microsoft.com/office/officeart/2008/layout/HorizontalMultiLevelHierarchy#1"/>
    <dgm:cxn modelId="{0D023AD5-083F-4954-9580-46761947D4E4}" type="presOf" srcId="{3E3FACE6-171B-4870-832F-C9FF6B4D2C42}" destId="{1A4B0023-487D-4BAE-90A2-B2AD55A9915B}" srcOrd="0" destOrd="0" presId="urn:microsoft.com/office/officeart/2008/layout/HorizontalMultiLevelHierarchy#1"/>
    <dgm:cxn modelId="{FE8844D9-4F95-488D-9D29-480893B2A8EC}" type="presOf" srcId="{C20AB16C-902B-46F6-83F2-BA7DB4423890}" destId="{670EABBC-FFE9-4690-B3C9-A6DD94B092BC}" srcOrd="0" destOrd="0" presId="urn:microsoft.com/office/officeart/2008/layout/HorizontalMultiLevelHierarchy#1"/>
    <dgm:cxn modelId="{496308DA-F05E-42DB-8589-C4595ADFC31A}" type="presOf" srcId="{FCCDBB3C-1ADC-4E83-9057-8805CCC6A1AC}" destId="{CAEB9A43-F82B-401F-B926-B2563E7D20C0}" srcOrd="1" destOrd="0" presId="urn:microsoft.com/office/officeart/2008/layout/HorizontalMultiLevelHierarchy#1"/>
    <dgm:cxn modelId="{05A41BDD-1CC8-4518-BD69-877462245B05}" type="presOf" srcId="{15CB35AC-8DB6-41C9-9E61-2C101281B71B}" destId="{ED44E322-637B-43DB-BA81-1A1F9241B35C}" srcOrd="1" destOrd="0" presId="urn:microsoft.com/office/officeart/2008/layout/HorizontalMultiLevelHierarchy#1"/>
    <dgm:cxn modelId="{CD2BF6DD-6BB5-4A52-B865-6939F15596F5}" type="presOf" srcId="{AAB9B58F-8244-4581-A7E0-7045284B6D68}" destId="{6973605B-8BE2-4407-911E-97BB61C2F361}" srcOrd="0" destOrd="0" presId="urn:microsoft.com/office/officeart/2008/layout/HorizontalMultiLevelHierarchy#1"/>
    <dgm:cxn modelId="{99B23BE5-8A7F-4101-9902-0064E10A776C}" type="presOf" srcId="{275D2203-EF8D-41DA-B054-4F664DA5BC29}" destId="{4D2E72EB-015A-4A11-BE39-9CA134360D1B}" srcOrd="1" destOrd="0" presId="urn:microsoft.com/office/officeart/2008/layout/HorizontalMultiLevelHierarchy#1"/>
    <dgm:cxn modelId="{1AEB71E8-76E0-4B78-964A-E9A3A40FE4A9}" type="presOf" srcId="{304F446D-CF14-4A29-B457-EEA1BFE583BD}" destId="{3C85EDDE-63D8-46D9-AFE6-C19D2E2E81CD}" srcOrd="1" destOrd="0" presId="urn:microsoft.com/office/officeart/2008/layout/HorizontalMultiLevelHierarchy#1"/>
    <dgm:cxn modelId="{AEE6C5E9-08CE-485B-A996-EEED9E50B8B3}" type="presOf" srcId="{7DC04354-9634-4AEF-AA4B-6240D714894D}" destId="{B1AC3AEE-3561-4CD6-A059-45B0160CBD6B}" srcOrd="1" destOrd="0" presId="urn:microsoft.com/office/officeart/2008/layout/HorizontalMultiLevelHierarchy#1"/>
    <dgm:cxn modelId="{8B23C9EC-C104-42C9-8417-F317A21ABAC3}" type="presOf" srcId="{4B05904E-D6FE-4A51-9068-1BBD06D32F8B}" destId="{91A7342D-8ED0-49CA-B360-4A691B471768}" srcOrd="0" destOrd="0" presId="urn:microsoft.com/office/officeart/2008/layout/HorizontalMultiLevelHierarchy#1"/>
    <dgm:cxn modelId="{A7F01CF2-44C6-47E5-A37F-3AFD6C8F787B}" type="presOf" srcId="{18D4282E-DD9E-4488-9DE0-B564C8FB1759}" destId="{DEBADD84-6EEE-4CFD-8ED4-C3818238A812}" srcOrd="0" destOrd="0" presId="urn:microsoft.com/office/officeart/2008/layout/HorizontalMultiLevelHierarchy#1"/>
    <dgm:cxn modelId="{4C5EB8F3-FFD1-4605-BAE8-0F3F0AD11C6F}" type="presOf" srcId="{879A34A4-8E7F-488B-B50F-AED12CE8CB64}" destId="{A785D5F5-DFE5-4185-93DB-9330F8881231}" srcOrd="0" destOrd="0" presId="urn:microsoft.com/office/officeart/2008/layout/HorizontalMultiLevelHierarchy#1"/>
    <dgm:cxn modelId="{9756F0F3-69EF-4167-B0DC-4B25C04F94C9}" srcId="{FF186D89-AF7C-4B68-A0BF-CCFEE2D9649B}" destId="{C20AB16C-902B-46F6-83F2-BA7DB4423890}" srcOrd="1" destOrd="0" parTransId="{7B3C8EB8-32E0-44D3-A807-2EDF82EA3FC8}" sibTransId="{6755E8F7-2EDC-474D-B0E4-373716DD9A96}"/>
    <dgm:cxn modelId="{4BF2AAF7-19DB-451E-B13E-0779D9F3B2B3}" type="presOf" srcId="{9C8E3DE5-FC3D-47D6-AB7D-156D9489059F}" destId="{66895D24-3574-44D3-9270-53E90579C51D}" srcOrd="0" destOrd="0" presId="urn:microsoft.com/office/officeart/2008/layout/HorizontalMultiLevelHierarchy#1"/>
    <dgm:cxn modelId="{A601FBFF-7EDD-43BF-9B58-8BA2705D6EBE}" type="presOf" srcId="{637AEFEC-CA1B-41B0-993E-D605A5F36171}" destId="{219E8F4A-4870-43FA-95B8-89101A3E4C8C}" srcOrd="1" destOrd="0" presId="urn:microsoft.com/office/officeart/2008/layout/HorizontalMultiLevelHierarchy#1"/>
    <dgm:cxn modelId="{7245D979-8C08-47A8-A047-49CB2193391D}" type="presParOf" srcId="{DEBADD84-6EEE-4CFD-8ED4-C3818238A812}" destId="{EDCE13F3-4C5B-483C-B8D1-761863668789}" srcOrd="0" destOrd="0" presId="urn:microsoft.com/office/officeart/2008/layout/HorizontalMultiLevelHierarchy#1"/>
    <dgm:cxn modelId="{BA73AD32-491C-47A5-9361-734AA68E1601}" type="presParOf" srcId="{EDCE13F3-4C5B-483C-B8D1-761863668789}" destId="{6DBA22BF-F1B6-4BA3-95AF-93848CED1562}" srcOrd="0" destOrd="0" presId="urn:microsoft.com/office/officeart/2008/layout/HorizontalMultiLevelHierarchy#1"/>
    <dgm:cxn modelId="{4CE9C975-A46B-4B05-B511-13BECE2AEEBD}" type="presParOf" srcId="{EDCE13F3-4C5B-483C-B8D1-761863668789}" destId="{CFFA92D0-1F4B-4A5F-9446-D160BE3958FB}" srcOrd="1" destOrd="0" presId="urn:microsoft.com/office/officeart/2008/layout/HorizontalMultiLevelHierarchy#1"/>
    <dgm:cxn modelId="{7FB70413-8211-4DE4-BB9A-D0F8045122E7}" type="presParOf" srcId="{CFFA92D0-1F4B-4A5F-9446-D160BE3958FB}" destId="{3C2E4776-FC02-44AA-BCFA-5D61B6E3BFC3}" srcOrd="0" destOrd="0" presId="urn:microsoft.com/office/officeart/2008/layout/HorizontalMultiLevelHierarchy#1"/>
    <dgm:cxn modelId="{DEA581D4-16E8-4736-8945-A2086D84E443}" type="presParOf" srcId="{3C2E4776-FC02-44AA-BCFA-5D61B6E3BFC3}" destId="{219E8F4A-4870-43FA-95B8-89101A3E4C8C}" srcOrd="0" destOrd="0" presId="urn:microsoft.com/office/officeart/2008/layout/HorizontalMultiLevelHierarchy#1"/>
    <dgm:cxn modelId="{511C2ABC-EA2F-4610-99AB-2700E89A2F6A}" type="presParOf" srcId="{CFFA92D0-1F4B-4A5F-9446-D160BE3958FB}" destId="{88BDE175-F866-4432-8C3A-F05A92FBC7DB}" srcOrd="1" destOrd="0" presId="urn:microsoft.com/office/officeart/2008/layout/HorizontalMultiLevelHierarchy#1"/>
    <dgm:cxn modelId="{6617130D-55E8-4ECE-AC37-626504F49411}" type="presParOf" srcId="{88BDE175-F866-4432-8C3A-F05A92FBC7DB}" destId="{8DC42D7A-1A49-473C-9D57-75B1FEDB8392}" srcOrd="0" destOrd="0" presId="urn:microsoft.com/office/officeart/2008/layout/HorizontalMultiLevelHierarchy#1"/>
    <dgm:cxn modelId="{AA11AEAD-5648-4F1A-A17E-4FD46F2EBF0C}" type="presParOf" srcId="{88BDE175-F866-4432-8C3A-F05A92FBC7DB}" destId="{EE49BE49-713A-4A5C-A544-1F0583412D02}" srcOrd="1" destOrd="0" presId="urn:microsoft.com/office/officeart/2008/layout/HorizontalMultiLevelHierarchy#1"/>
    <dgm:cxn modelId="{C78353D5-F765-469D-AF55-B3AE4DD4F873}" type="presParOf" srcId="{EE49BE49-713A-4A5C-A544-1F0583412D02}" destId="{91A7342D-8ED0-49CA-B360-4A691B471768}" srcOrd="0" destOrd="0" presId="urn:microsoft.com/office/officeart/2008/layout/HorizontalMultiLevelHierarchy#1"/>
    <dgm:cxn modelId="{1AAA3533-A47A-451B-A329-D70A1C15D111}" type="presParOf" srcId="{91A7342D-8ED0-49CA-B360-4A691B471768}" destId="{D2FACE7C-D80B-4F83-9377-A9DDA846F524}" srcOrd="0" destOrd="0" presId="urn:microsoft.com/office/officeart/2008/layout/HorizontalMultiLevelHierarchy#1"/>
    <dgm:cxn modelId="{BA1E8A80-CC16-41F0-AED0-90B8E7AF37CD}" type="presParOf" srcId="{EE49BE49-713A-4A5C-A544-1F0583412D02}" destId="{E1129EDE-16AC-454A-81D3-B366D97EE4AA}" srcOrd="1" destOrd="0" presId="urn:microsoft.com/office/officeart/2008/layout/HorizontalMultiLevelHierarchy#1"/>
    <dgm:cxn modelId="{F19A4036-AFAC-4DAB-B626-9C5AAB6D710A}" type="presParOf" srcId="{E1129EDE-16AC-454A-81D3-B366D97EE4AA}" destId="{1A4B0023-487D-4BAE-90A2-B2AD55A9915B}" srcOrd="0" destOrd="0" presId="urn:microsoft.com/office/officeart/2008/layout/HorizontalMultiLevelHierarchy#1"/>
    <dgm:cxn modelId="{09860E95-56EC-4F22-8BD0-EE315A877425}" type="presParOf" srcId="{E1129EDE-16AC-454A-81D3-B366D97EE4AA}" destId="{F4404A46-31AC-42E7-AA0B-234A2597FB9E}" srcOrd="1" destOrd="0" presId="urn:microsoft.com/office/officeart/2008/layout/HorizontalMultiLevelHierarchy#1"/>
    <dgm:cxn modelId="{9C9E6D77-DAF4-45A3-A104-217FFE270966}" type="presParOf" srcId="{F4404A46-31AC-42E7-AA0B-234A2597FB9E}" destId="{6CBBEFAB-6617-4EE2-9F0F-5973B93A79E2}" srcOrd="0" destOrd="0" presId="urn:microsoft.com/office/officeart/2008/layout/HorizontalMultiLevelHierarchy#1"/>
    <dgm:cxn modelId="{61822747-C7E2-4729-AB28-BB6FC837B30C}" type="presParOf" srcId="{6CBBEFAB-6617-4EE2-9F0F-5973B93A79E2}" destId="{C3D7F8FF-7D9D-4181-BEFA-9914E3C4DAC1}" srcOrd="0" destOrd="0" presId="urn:microsoft.com/office/officeart/2008/layout/HorizontalMultiLevelHierarchy#1"/>
    <dgm:cxn modelId="{7F796A42-79BF-492D-B741-2860E0650712}" type="presParOf" srcId="{F4404A46-31AC-42E7-AA0B-234A2597FB9E}" destId="{0F03D782-B074-4802-B477-E828AC93FA2D}" srcOrd="1" destOrd="0" presId="urn:microsoft.com/office/officeart/2008/layout/HorizontalMultiLevelHierarchy#1"/>
    <dgm:cxn modelId="{2A98724A-7BC6-4375-A58D-40C302168CBB}" type="presParOf" srcId="{0F03D782-B074-4802-B477-E828AC93FA2D}" destId="{66895D24-3574-44D3-9270-53E90579C51D}" srcOrd="0" destOrd="0" presId="urn:microsoft.com/office/officeart/2008/layout/HorizontalMultiLevelHierarchy#1"/>
    <dgm:cxn modelId="{73C49BEF-2C0D-48FD-97C1-1B16BB2174BD}" type="presParOf" srcId="{0F03D782-B074-4802-B477-E828AC93FA2D}" destId="{E737A98C-AAEA-4F6B-8DC2-CDA5A99774E8}" srcOrd="1" destOrd="0" presId="urn:microsoft.com/office/officeart/2008/layout/HorizontalMultiLevelHierarchy#1"/>
    <dgm:cxn modelId="{2D8E48A0-970A-40A6-BB53-D19B2F3077CB}" type="presParOf" srcId="{CFFA92D0-1F4B-4A5F-9446-D160BE3958FB}" destId="{5F110F3D-C7F0-4AA8-AAE4-6C498E3093A7}" srcOrd="2" destOrd="0" presId="urn:microsoft.com/office/officeart/2008/layout/HorizontalMultiLevelHierarchy#1"/>
    <dgm:cxn modelId="{189B9A60-F37F-4E99-8E85-C1475BAB997D}" type="presParOf" srcId="{5F110F3D-C7F0-4AA8-AAE4-6C498E3093A7}" destId="{E0D33ACB-8F1A-4F4B-BBC9-EF1ADE13DE01}" srcOrd="0" destOrd="0" presId="urn:microsoft.com/office/officeart/2008/layout/HorizontalMultiLevelHierarchy#1"/>
    <dgm:cxn modelId="{F01EDE47-8045-44E9-9E30-5A641ACC17DA}" type="presParOf" srcId="{CFFA92D0-1F4B-4A5F-9446-D160BE3958FB}" destId="{B2DB05C5-D142-4297-929C-2BE2F84430C0}" srcOrd="3" destOrd="0" presId="urn:microsoft.com/office/officeart/2008/layout/HorizontalMultiLevelHierarchy#1"/>
    <dgm:cxn modelId="{704BDCAA-47CE-44C2-9496-98AC200A4322}" type="presParOf" srcId="{B2DB05C5-D142-4297-929C-2BE2F84430C0}" destId="{95F76B63-E6A4-415D-B296-897F6F721590}" srcOrd="0" destOrd="0" presId="urn:microsoft.com/office/officeart/2008/layout/HorizontalMultiLevelHierarchy#1"/>
    <dgm:cxn modelId="{09DD9879-9553-49BC-AD30-D93315249B6A}" type="presParOf" srcId="{B2DB05C5-D142-4297-929C-2BE2F84430C0}" destId="{9F78649F-DF01-484F-A6E6-B585EF1BAA51}" srcOrd="1" destOrd="0" presId="urn:microsoft.com/office/officeart/2008/layout/HorizontalMultiLevelHierarchy#1"/>
    <dgm:cxn modelId="{D40BC36D-78AA-4515-9464-CD3CFF958652}" type="presParOf" srcId="{9F78649F-DF01-484F-A6E6-B585EF1BAA51}" destId="{53E09FF7-09CA-4D21-898F-9AFCD7D07572}" srcOrd="0" destOrd="0" presId="urn:microsoft.com/office/officeart/2008/layout/HorizontalMultiLevelHierarchy#1"/>
    <dgm:cxn modelId="{9A3D4AC9-FF31-42B0-8C42-A10B5A720005}" type="presParOf" srcId="{53E09FF7-09CA-4D21-898F-9AFCD7D07572}" destId="{3C85EDDE-63D8-46D9-AFE6-C19D2E2E81CD}" srcOrd="0" destOrd="0" presId="urn:microsoft.com/office/officeart/2008/layout/HorizontalMultiLevelHierarchy#1"/>
    <dgm:cxn modelId="{06626C7E-A977-4993-92DD-9D0BB2C8B35A}" type="presParOf" srcId="{9F78649F-DF01-484F-A6E6-B585EF1BAA51}" destId="{CB9489A8-C234-4712-92B7-4217725F11E1}" srcOrd="1" destOrd="0" presId="urn:microsoft.com/office/officeart/2008/layout/HorizontalMultiLevelHierarchy#1"/>
    <dgm:cxn modelId="{955FB588-AE14-42EC-9DAE-6C0FFE01C8FE}" type="presParOf" srcId="{CB9489A8-C234-4712-92B7-4217725F11E1}" destId="{BF4CF4E1-E01D-473E-B396-2DBDE43A5CFC}" srcOrd="0" destOrd="0" presId="urn:microsoft.com/office/officeart/2008/layout/HorizontalMultiLevelHierarchy#1"/>
    <dgm:cxn modelId="{4632FF02-D4E5-4FF4-AED0-FBC67E1935E0}" type="presParOf" srcId="{CB9489A8-C234-4712-92B7-4217725F11E1}" destId="{96C45249-9FCA-46CD-B6C3-EA7BE15E4890}" srcOrd="1" destOrd="0" presId="urn:microsoft.com/office/officeart/2008/layout/HorizontalMultiLevelHierarchy#1"/>
    <dgm:cxn modelId="{FAA911C3-4966-4A5E-B7CB-55489126FB13}" type="presParOf" srcId="{96C45249-9FCA-46CD-B6C3-EA7BE15E4890}" destId="{30279AC7-B03C-4668-A5CF-C65F874802C5}" srcOrd="0" destOrd="0" presId="urn:microsoft.com/office/officeart/2008/layout/HorizontalMultiLevelHierarchy#1"/>
    <dgm:cxn modelId="{D7DFD911-2565-45FF-8AF2-9D89331233BA}" type="presParOf" srcId="{30279AC7-B03C-4668-A5CF-C65F874802C5}" destId="{ED44E322-637B-43DB-BA81-1A1F9241B35C}" srcOrd="0" destOrd="0" presId="urn:microsoft.com/office/officeart/2008/layout/HorizontalMultiLevelHierarchy#1"/>
    <dgm:cxn modelId="{DCA8D9D5-20E8-458B-BE53-04E595E7553D}" type="presParOf" srcId="{96C45249-9FCA-46CD-B6C3-EA7BE15E4890}" destId="{BDC38266-089F-41AB-89AD-9FF57EC5ACB1}" srcOrd="1" destOrd="0" presId="urn:microsoft.com/office/officeart/2008/layout/HorizontalMultiLevelHierarchy#1"/>
    <dgm:cxn modelId="{118017DA-45F9-4190-94BC-E05012AB8F3D}" type="presParOf" srcId="{BDC38266-089F-41AB-89AD-9FF57EC5ACB1}" destId="{5E61926D-51C1-48A4-9233-438420AE164A}" srcOrd="0" destOrd="0" presId="urn:microsoft.com/office/officeart/2008/layout/HorizontalMultiLevelHierarchy#1"/>
    <dgm:cxn modelId="{35518951-92BD-4374-A0A4-EAF836A1F268}" type="presParOf" srcId="{BDC38266-089F-41AB-89AD-9FF57EC5ACB1}" destId="{8208F906-73A6-43BC-86CE-C8C3E9934906}" srcOrd="1" destOrd="0" presId="urn:microsoft.com/office/officeart/2008/layout/HorizontalMultiLevelHierarchy#1"/>
    <dgm:cxn modelId="{649BC373-EB3F-432C-8D22-E7B1D544B090}" type="presParOf" srcId="{CFFA92D0-1F4B-4A5F-9446-D160BE3958FB}" destId="{0AC10D97-081E-4881-B8FA-F745136426FE}" srcOrd="4" destOrd="0" presId="urn:microsoft.com/office/officeart/2008/layout/HorizontalMultiLevelHierarchy#1"/>
    <dgm:cxn modelId="{B45CCBD5-B0C3-4F8D-B1D1-8EA9212999E4}" type="presParOf" srcId="{0AC10D97-081E-4881-B8FA-F745136426FE}" destId="{AFBD3291-636D-4D58-B41C-606221E00F1A}" srcOrd="0" destOrd="0" presId="urn:microsoft.com/office/officeart/2008/layout/HorizontalMultiLevelHierarchy#1"/>
    <dgm:cxn modelId="{2FE5544D-2D50-44E5-860E-CBD055B5D1A6}" type="presParOf" srcId="{CFFA92D0-1F4B-4A5F-9446-D160BE3958FB}" destId="{9784FEBB-C1BE-4BE2-961E-241CE8EC1131}" srcOrd="5" destOrd="0" presId="urn:microsoft.com/office/officeart/2008/layout/HorizontalMultiLevelHierarchy#1"/>
    <dgm:cxn modelId="{24756289-7A78-4E80-8A5C-C58283AF5C0D}" type="presParOf" srcId="{9784FEBB-C1BE-4BE2-961E-241CE8EC1131}" destId="{F930928B-A1F4-4681-A068-0452C873F0BC}" srcOrd="0" destOrd="0" presId="urn:microsoft.com/office/officeart/2008/layout/HorizontalMultiLevelHierarchy#1"/>
    <dgm:cxn modelId="{FC0FF24A-F93F-413C-8D9E-47EB638B1551}" type="presParOf" srcId="{9784FEBB-C1BE-4BE2-961E-241CE8EC1131}" destId="{B9D64018-4DF5-49D2-9002-FA05DAA27A6E}" srcOrd="1" destOrd="0" presId="urn:microsoft.com/office/officeart/2008/layout/HorizontalMultiLevelHierarchy#1"/>
    <dgm:cxn modelId="{93052E3C-5322-4FEE-AEAD-AB37ABF99D83}" type="presParOf" srcId="{B9D64018-4DF5-49D2-9002-FA05DAA27A6E}" destId="{54C01FE5-0E3B-4C67-93A1-DA8D028FDEB4}" srcOrd="0" destOrd="0" presId="urn:microsoft.com/office/officeart/2008/layout/HorizontalMultiLevelHierarchy#1"/>
    <dgm:cxn modelId="{52A2429B-FA57-4E60-A70F-4A1BBDD9DB24}" type="presParOf" srcId="{54C01FE5-0E3B-4C67-93A1-DA8D028FDEB4}" destId="{0924F956-9801-4C45-B211-DC8B9CB2DD67}" srcOrd="0" destOrd="0" presId="urn:microsoft.com/office/officeart/2008/layout/HorizontalMultiLevelHierarchy#1"/>
    <dgm:cxn modelId="{ABEAAF14-7BD4-4E93-9123-7F1A9FD4C1D6}" type="presParOf" srcId="{B9D64018-4DF5-49D2-9002-FA05DAA27A6E}" destId="{D45EAE99-25DE-422A-95D7-AA90C6A220C0}" srcOrd="1" destOrd="0" presId="urn:microsoft.com/office/officeart/2008/layout/HorizontalMultiLevelHierarchy#1"/>
    <dgm:cxn modelId="{7BAD256E-39FD-4A76-99F8-90956CCA15B3}" type="presParOf" srcId="{D45EAE99-25DE-422A-95D7-AA90C6A220C0}" destId="{DE93935A-F39E-4CEF-98BF-E0F672E60A16}" srcOrd="0" destOrd="0" presId="urn:microsoft.com/office/officeart/2008/layout/HorizontalMultiLevelHierarchy#1"/>
    <dgm:cxn modelId="{66FA918F-25B2-4816-8441-DA695B86B6BC}" type="presParOf" srcId="{D45EAE99-25DE-422A-95D7-AA90C6A220C0}" destId="{BAD701DC-4F40-4A36-A199-87FD440F7244}" srcOrd="1" destOrd="0" presId="urn:microsoft.com/office/officeart/2008/layout/HorizontalMultiLevelHierarchy#1"/>
    <dgm:cxn modelId="{ACCC5C6B-196B-4F21-B559-9591F1F9B4C2}" type="presParOf" srcId="{CFFA92D0-1F4B-4A5F-9446-D160BE3958FB}" destId="{AD8EECB5-985E-4819-8C51-FD23BA33D9A3}" srcOrd="6" destOrd="0" presId="urn:microsoft.com/office/officeart/2008/layout/HorizontalMultiLevelHierarchy#1"/>
    <dgm:cxn modelId="{A786B1B0-15CE-4666-9CC7-A97FFE5E1D01}" type="presParOf" srcId="{AD8EECB5-985E-4819-8C51-FD23BA33D9A3}" destId="{0A0BB0A7-46BC-45A4-859D-D3AA4B603963}" srcOrd="0" destOrd="0" presId="urn:microsoft.com/office/officeart/2008/layout/HorizontalMultiLevelHierarchy#1"/>
    <dgm:cxn modelId="{FAA92BBC-0780-43AC-A6C2-AB8FB1F882C0}" type="presParOf" srcId="{CFFA92D0-1F4B-4A5F-9446-D160BE3958FB}" destId="{017919F0-B001-4C8E-9709-31F0EAD676B8}" srcOrd="7" destOrd="0" presId="urn:microsoft.com/office/officeart/2008/layout/HorizontalMultiLevelHierarchy#1"/>
    <dgm:cxn modelId="{30B94500-8B26-4735-97FC-DEE995A88367}" type="presParOf" srcId="{017919F0-B001-4C8E-9709-31F0EAD676B8}" destId="{CC91E538-8035-4002-9800-DAF99D8C4EB6}" srcOrd="0" destOrd="0" presId="urn:microsoft.com/office/officeart/2008/layout/HorizontalMultiLevelHierarchy#1"/>
    <dgm:cxn modelId="{4B576033-6C75-4E48-BCEF-80B8AF85368E}" type="presParOf" srcId="{017919F0-B001-4C8E-9709-31F0EAD676B8}" destId="{9A302C74-F5CF-452D-A97C-67F08173B225}" srcOrd="1" destOrd="0" presId="urn:microsoft.com/office/officeart/2008/layout/HorizontalMultiLevelHierarchy#1"/>
    <dgm:cxn modelId="{D5815A36-64B7-4DC4-A787-E0887C457E06}" type="presParOf" srcId="{9A302C74-F5CF-452D-A97C-67F08173B225}" destId="{C48A2B10-5BDE-417A-BEED-553D1F094E3A}" srcOrd="0" destOrd="0" presId="urn:microsoft.com/office/officeart/2008/layout/HorizontalMultiLevelHierarchy#1"/>
    <dgm:cxn modelId="{455B0730-0997-45CB-8ED9-44AE6B9AE440}" type="presParOf" srcId="{C48A2B10-5BDE-417A-BEED-553D1F094E3A}" destId="{07ED957C-33E3-4EEB-BF51-E375F4760345}" srcOrd="0" destOrd="0" presId="urn:microsoft.com/office/officeart/2008/layout/HorizontalMultiLevelHierarchy#1"/>
    <dgm:cxn modelId="{AE34DA4D-9321-4E8B-AE50-E090AD6A6CC6}" type="presParOf" srcId="{9A302C74-F5CF-452D-A97C-67F08173B225}" destId="{3BF2E248-6E3E-4FA0-9D67-AD218AD14F55}" srcOrd="1" destOrd="0" presId="urn:microsoft.com/office/officeart/2008/layout/HorizontalMultiLevelHierarchy#1"/>
    <dgm:cxn modelId="{E8F24437-AEFC-4600-9095-CFDB635FC3E8}" type="presParOf" srcId="{3BF2E248-6E3E-4FA0-9D67-AD218AD14F55}" destId="{AB120F54-994C-4B29-A954-3184E9F1AA84}" srcOrd="0" destOrd="0" presId="urn:microsoft.com/office/officeart/2008/layout/HorizontalMultiLevelHierarchy#1"/>
    <dgm:cxn modelId="{9C695835-19E9-442B-A8F4-6F36FA63835F}" type="presParOf" srcId="{3BF2E248-6E3E-4FA0-9D67-AD218AD14F55}" destId="{89EE9643-61A0-4FE8-9A51-2A9A48717C00}" srcOrd="1" destOrd="0" presId="urn:microsoft.com/office/officeart/2008/layout/HorizontalMultiLevelHierarchy#1"/>
    <dgm:cxn modelId="{7927EE49-9F51-4A0A-B5A4-C6B16ADD395C}" type="presParOf" srcId="{DEBADD84-6EEE-4CFD-8ED4-C3818238A812}" destId="{612C7F5B-5DDB-448A-97C2-C1F8365D5C6B}" srcOrd="1" destOrd="0" presId="urn:microsoft.com/office/officeart/2008/layout/HorizontalMultiLevelHierarchy#1"/>
    <dgm:cxn modelId="{21CAA1C9-5E1C-4A4F-AA7A-1D59DD39C0C9}" type="presParOf" srcId="{612C7F5B-5DDB-448A-97C2-C1F8365D5C6B}" destId="{76C9CF8B-9389-4597-9B60-DE3E31894A62}" srcOrd="0" destOrd="0" presId="urn:microsoft.com/office/officeart/2008/layout/HorizontalMultiLevelHierarchy#1"/>
    <dgm:cxn modelId="{F441F0D0-F240-45BD-A27B-F239A752D4E9}" type="presParOf" srcId="{612C7F5B-5DDB-448A-97C2-C1F8365D5C6B}" destId="{C4605812-5D54-4D01-835A-DD5F158BB50B}" srcOrd="1" destOrd="0" presId="urn:microsoft.com/office/officeart/2008/layout/HorizontalMultiLevelHierarchy#1"/>
    <dgm:cxn modelId="{4FEEF92B-8ED5-4A55-AE50-5DF1E6342DA5}" type="presParOf" srcId="{C4605812-5D54-4D01-835A-DD5F158BB50B}" destId="{729EBA3B-4786-40D7-8017-83D637A9DC66}" srcOrd="0" destOrd="0" presId="urn:microsoft.com/office/officeart/2008/layout/HorizontalMultiLevelHierarchy#1"/>
    <dgm:cxn modelId="{7154ABBE-8B0F-4B56-86BD-F0A291CCFAD9}" type="presParOf" srcId="{729EBA3B-4786-40D7-8017-83D637A9DC66}" destId="{B1AC3AEE-3561-4CD6-A059-45B0160CBD6B}" srcOrd="0" destOrd="0" presId="urn:microsoft.com/office/officeart/2008/layout/HorizontalMultiLevelHierarchy#1"/>
    <dgm:cxn modelId="{CB2DEDCC-5142-4D9F-AFF5-01E6417AB708}" type="presParOf" srcId="{C4605812-5D54-4D01-835A-DD5F158BB50B}" destId="{644508A1-DB48-421E-A998-971BB0C2A754}" srcOrd="1" destOrd="0" presId="urn:microsoft.com/office/officeart/2008/layout/HorizontalMultiLevelHierarchy#1"/>
    <dgm:cxn modelId="{33E24BD1-7EB9-4BE6-9739-C739599F5706}" type="presParOf" srcId="{644508A1-DB48-421E-A998-971BB0C2A754}" destId="{278F9634-A06A-4233-9CA5-F87F9C6D149E}" srcOrd="0" destOrd="0" presId="urn:microsoft.com/office/officeart/2008/layout/HorizontalMultiLevelHierarchy#1"/>
    <dgm:cxn modelId="{76A6BA2C-B527-429B-9364-0CDA6A7956CE}" type="presParOf" srcId="{644508A1-DB48-421E-A998-971BB0C2A754}" destId="{F2818A43-4A5C-4925-B2D2-3DE45D87CA78}" srcOrd="1" destOrd="0" presId="urn:microsoft.com/office/officeart/2008/layout/HorizontalMultiLevelHierarchy#1"/>
    <dgm:cxn modelId="{C8EB445E-9C03-4A7E-A5A5-2EDDB2F2AF26}" type="presParOf" srcId="{F2818A43-4A5C-4925-B2D2-3DE45D87CA78}" destId="{8E84756E-3FA4-4FDB-8B3E-3B77AE54D197}" srcOrd="0" destOrd="0" presId="urn:microsoft.com/office/officeart/2008/layout/HorizontalMultiLevelHierarchy#1"/>
    <dgm:cxn modelId="{C138F211-7242-4A0F-8533-56375532FDB4}" type="presParOf" srcId="{8E84756E-3FA4-4FDB-8B3E-3B77AE54D197}" destId="{A67750E8-2E94-4F34-BAD1-984964A81A87}" srcOrd="0" destOrd="0" presId="urn:microsoft.com/office/officeart/2008/layout/HorizontalMultiLevelHierarchy#1"/>
    <dgm:cxn modelId="{046E7A6E-847D-45B9-B79C-6664EE29038E}" type="presParOf" srcId="{F2818A43-4A5C-4925-B2D2-3DE45D87CA78}" destId="{C8C3D253-FBB2-4AD1-85CB-C3A8ACB0ABF5}" srcOrd="1" destOrd="0" presId="urn:microsoft.com/office/officeart/2008/layout/HorizontalMultiLevelHierarchy#1"/>
    <dgm:cxn modelId="{6834DD0F-6864-4BDA-BD97-3D57A912E83D}" type="presParOf" srcId="{C8C3D253-FBB2-4AD1-85CB-C3A8ACB0ABF5}" destId="{F4905939-5371-4C42-81AA-9EDEBB06BCC1}" srcOrd="0" destOrd="0" presId="urn:microsoft.com/office/officeart/2008/layout/HorizontalMultiLevelHierarchy#1"/>
    <dgm:cxn modelId="{ABEF5835-8113-4AF5-BA7A-5F82057307FB}" type="presParOf" srcId="{C8C3D253-FBB2-4AD1-85CB-C3A8ACB0ABF5}" destId="{E903A964-98B7-4D3B-8763-C9DAE75EB568}" srcOrd="1" destOrd="0" presId="urn:microsoft.com/office/officeart/2008/layout/HorizontalMultiLevelHierarchy#1"/>
    <dgm:cxn modelId="{B26DD12A-749A-4C8D-9595-6EA61FA30333}" type="presParOf" srcId="{C4605812-5D54-4D01-835A-DD5F158BB50B}" destId="{A4FE8CB6-B042-4467-94E2-6766475196AD}" srcOrd="2" destOrd="0" presId="urn:microsoft.com/office/officeart/2008/layout/HorizontalMultiLevelHierarchy#1"/>
    <dgm:cxn modelId="{01882B20-7CFB-4F4B-8F4A-6AEF8F66B35E}" type="presParOf" srcId="{A4FE8CB6-B042-4467-94E2-6766475196AD}" destId="{67B0047A-8EE9-4AF1-AE89-82AB25638EB5}" srcOrd="0" destOrd="0" presId="urn:microsoft.com/office/officeart/2008/layout/HorizontalMultiLevelHierarchy#1"/>
    <dgm:cxn modelId="{FEC6714D-0C3C-48D9-8B0C-0C6F9FE159F8}" type="presParOf" srcId="{C4605812-5D54-4D01-835A-DD5F158BB50B}" destId="{08E74EC3-1E9E-46C5-9DCB-E428DF6769BE}" srcOrd="3" destOrd="0" presId="urn:microsoft.com/office/officeart/2008/layout/HorizontalMultiLevelHierarchy#1"/>
    <dgm:cxn modelId="{593799A2-9979-4193-921C-9100A8E61E4D}" type="presParOf" srcId="{08E74EC3-1E9E-46C5-9DCB-E428DF6769BE}" destId="{670EABBC-FFE9-4690-B3C9-A6DD94B092BC}" srcOrd="0" destOrd="0" presId="urn:microsoft.com/office/officeart/2008/layout/HorizontalMultiLevelHierarchy#1"/>
    <dgm:cxn modelId="{A460DD11-08A6-4740-B6E9-AF5E07511986}" type="presParOf" srcId="{08E74EC3-1E9E-46C5-9DCB-E428DF6769BE}" destId="{E7670DDB-47B3-4EAD-A513-1264B59A5DE3}" srcOrd="1" destOrd="0" presId="urn:microsoft.com/office/officeart/2008/layout/HorizontalMultiLevelHierarchy#1"/>
    <dgm:cxn modelId="{AC236FC1-3A33-498A-B2BB-6F280689D1D0}" type="presParOf" srcId="{E7670DDB-47B3-4EAD-A513-1264B59A5DE3}" destId="{0E9D6AFE-8CD3-45C9-9AEF-D0C55641186A}" srcOrd="0" destOrd="0" presId="urn:microsoft.com/office/officeart/2008/layout/HorizontalMultiLevelHierarchy#1"/>
    <dgm:cxn modelId="{74FD6E04-C3A6-4910-B5C4-F12EF4D76C10}" type="presParOf" srcId="{0E9D6AFE-8CD3-45C9-9AEF-D0C55641186A}" destId="{CAEB9A43-F82B-401F-B926-B2563E7D20C0}" srcOrd="0" destOrd="0" presId="urn:microsoft.com/office/officeart/2008/layout/HorizontalMultiLevelHierarchy#1"/>
    <dgm:cxn modelId="{B908DB4A-5BDB-4E63-9BF2-22D3CA1E442C}" type="presParOf" srcId="{E7670DDB-47B3-4EAD-A513-1264B59A5DE3}" destId="{CD9BB50A-1C79-4BC9-879E-3ED6475902A2}" srcOrd="1" destOrd="0" presId="urn:microsoft.com/office/officeart/2008/layout/HorizontalMultiLevelHierarchy#1"/>
    <dgm:cxn modelId="{9AA1FAF6-5516-46BA-A0C1-A64288CDD79E}" type="presParOf" srcId="{CD9BB50A-1C79-4BC9-879E-3ED6475902A2}" destId="{72047FC5-F558-497A-BF72-E71C5E376D89}" srcOrd="0" destOrd="0" presId="urn:microsoft.com/office/officeart/2008/layout/HorizontalMultiLevelHierarchy#1"/>
    <dgm:cxn modelId="{8F9EC395-F5B0-406C-A7F6-5F44BF6C2378}" type="presParOf" srcId="{CD9BB50A-1C79-4BC9-879E-3ED6475902A2}" destId="{F2C7FB24-7211-4CD8-AD3C-0EBFD3E92EF9}" srcOrd="1" destOrd="0" presId="urn:microsoft.com/office/officeart/2008/layout/HorizontalMultiLevelHierarchy#1"/>
    <dgm:cxn modelId="{38942FC8-69B7-45FB-95D6-BD5E83E54678}" type="presParOf" srcId="{F2C7FB24-7211-4CD8-AD3C-0EBFD3E92EF9}" destId="{B1B6B32A-F37B-4A8F-9B58-F568691E34C4}" srcOrd="0" destOrd="0" presId="urn:microsoft.com/office/officeart/2008/layout/HorizontalMultiLevelHierarchy#1"/>
    <dgm:cxn modelId="{553293F9-4F3F-4812-B6BD-366EEE62EFE0}" type="presParOf" srcId="{B1B6B32A-F37B-4A8F-9B58-F568691E34C4}" destId="{CBB7C4B8-6BCB-403C-9B89-33DD47029D33}" srcOrd="0" destOrd="0" presId="urn:microsoft.com/office/officeart/2008/layout/HorizontalMultiLevelHierarchy#1"/>
    <dgm:cxn modelId="{F1C3757B-6E85-4C1D-9DDF-A25BB489635F}" type="presParOf" srcId="{F2C7FB24-7211-4CD8-AD3C-0EBFD3E92EF9}" destId="{3B1DFB4E-E46C-4789-9ABF-CB835A206747}" srcOrd="1" destOrd="0" presId="urn:microsoft.com/office/officeart/2008/layout/HorizontalMultiLevelHierarchy#1"/>
    <dgm:cxn modelId="{31822CA8-B642-4FD2-9725-044DE3C30C8C}" type="presParOf" srcId="{3B1DFB4E-E46C-4789-9ABF-CB835A206747}" destId="{E7DAB9E0-7AE0-4804-B9D6-26BC636F7492}" srcOrd="0" destOrd="0" presId="urn:microsoft.com/office/officeart/2008/layout/HorizontalMultiLevelHierarchy#1"/>
    <dgm:cxn modelId="{26AC3002-8733-450D-93AD-1ACB4251BB99}" type="presParOf" srcId="{3B1DFB4E-E46C-4789-9ABF-CB835A206747}" destId="{97C50EBF-046D-4B51-8399-3146494FF5AA}" srcOrd="1" destOrd="0" presId="urn:microsoft.com/office/officeart/2008/layout/HorizontalMultiLevelHierarchy#1"/>
    <dgm:cxn modelId="{D12004E5-300A-4830-B31A-D9841E1B26EB}" type="presParOf" srcId="{C4605812-5D54-4D01-835A-DD5F158BB50B}" destId="{776B83B0-0470-4134-8730-3390D90DA3E1}" srcOrd="4" destOrd="0" presId="urn:microsoft.com/office/officeart/2008/layout/HorizontalMultiLevelHierarchy#1"/>
    <dgm:cxn modelId="{8A439146-9439-48BB-A2B7-112EA5B37CB4}" type="presParOf" srcId="{776B83B0-0470-4134-8730-3390D90DA3E1}" destId="{68F0F8F7-DA45-4F0B-A5FA-75697433C7CC}" srcOrd="0" destOrd="0" presId="urn:microsoft.com/office/officeart/2008/layout/HorizontalMultiLevelHierarchy#1"/>
    <dgm:cxn modelId="{3A874ACE-714D-4D04-80BA-DC76AE734E1F}" type="presParOf" srcId="{C4605812-5D54-4D01-835A-DD5F158BB50B}" destId="{0C724DF4-AC9A-4801-B9D5-6D1B7863FB0E}" srcOrd="5" destOrd="0" presId="urn:microsoft.com/office/officeart/2008/layout/HorizontalMultiLevelHierarchy#1"/>
    <dgm:cxn modelId="{3EC73ED9-477A-4289-8640-3C68A25A90DE}" type="presParOf" srcId="{0C724DF4-AC9A-4801-B9D5-6D1B7863FB0E}" destId="{6973605B-8BE2-4407-911E-97BB61C2F361}" srcOrd="0" destOrd="0" presId="urn:microsoft.com/office/officeart/2008/layout/HorizontalMultiLevelHierarchy#1"/>
    <dgm:cxn modelId="{77160386-DF88-4D2D-A1BD-7B06BC07CD5F}" type="presParOf" srcId="{0C724DF4-AC9A-4801-B9D5-6D1B7863FB0E}" destId="{2E064841-1482-4117-8FAA-99E58414C35B}" srcOrd="1" destOrd="0" presId="urn:microsoft.com/office/officeart/2008/layout/HorizontalMultiLevelHierarchy#1"/>
    <dgm:cxn modelId="{AC0D042C-9FD2-4630-BEE9-D962C863965D}" type="presParOf" srcId="{2E064841-1482-4117-8FAA-99E58414C35B}" destId="{A785D5F5-DFE5-4185-93DB-9330F8881231}" srcOrd="0" destOrd="0" presId="urn:microsoft.com/office/officeart/2008/layout/HorizontalMultiLevelHierarchy#1"/>
    <dgm:cxn modelId="{D05BFACE-781C-48CB-9675-A315020F8954}" type="presParOf" srcId="{A785D5F5-DFE5-4185-93DB-9330F8881231}" destId="{4E6CEC01-7CBE-4014-A30B-81F728DAE898}" srcOrd="0" destOrd="0" presId="urn:microsoft.com/office/officeart/2008/layout/HorizontalMultiLevelHierarchy#1"/>
    <dgm:cxn modelId="{1CD7CEF4-7687-4543-9E6D-71630A69DAE1}" type="presParOf" srcId="{2E064841-1482-4117-8FAA-99E58414C35B}" destId="{6C8F91ED-1FCC-4620-8D4A-8622BD6DB757}" srcOrd="1" destOrd="0" presId="urn:microsoft.com/office/officeart/2008/layout/HorizontalMultiLevelHierarchy#1"/>
    <dgm:cxn modelId="{D7F53032-3416-4C8A-994F-98F3030B3E43}" type="presParOf" srcId="{6C8F91ED-1FCC-4620-8D4A-8622BD6DB757}" destId="{458161E3-2C26-4C5F-A88B-0E7562F45C21}" srcOrd="0" destOrd="0" presId="urn:microsoft.com/office/officeart/2008/layout/HorizontalMultiLevelHierarchy#1"/>
    <dgm:cxn modelId="{403951D1-4DBE-468B-AD14-A10CA9ACF16E}" type="presParOf" srcId="{6C8F91ED-1FCC-4620-8D4A-8622BD6DB757}" destId="{898505A1-5F2B-42C1-92DF-2FF8E83FDADB}" srcOrd="1" destOrd="0" presId="urn:microsoft.com/office/officeart/2008/layout/HorizontalMultiLevelHierarchy#1"/>
    <dgm:cxn modelId="{214A33A3-451F-42DA-B5ED-FCD38151284B}" type="presParOf" srcId="{898505A1-5F2B-42C1-92DF-2FF8E83FDADB}" destId="{ABF5117C-B9DC-4653-9268-A6CC9FE91541}" srcOrd="0" destOrd="0" presId="urn:microsoft.com/office/officeart/2008/layout/HorizontalMultiLevelHierarchy#1"/>
    <dgm:cxn modelId="{5EF2F3DD-CE86-4692-A639-409CF691AC66}" type="presParOf" srcId="{ABF5117C-B9DC-4653-9268-A6CC9FE91541}" destId="{4D2E72EB-015A-4A11-BE39-9CA134360D1B}" srcOrd="0" destOrd="0" presId="urn:microsoft.com/office/officeart/2008/layout/HorizontalMultiLevelHierarchy#1"/>
    <dgm:cxn modelId="{86DBEFFE-37D3-4591-A175-609073F36185}" type="presParOf" srcId="{898505A1-5F2B-42C1-92DF-2FF8E83FDADB}" destId="{1D7D01A0-71AE-4976-A677-E33FCC4B370C}" srcOrd="1" destOrd="0" presId="urn:microsoft.com/office/officeart/2008/layout/HorizontalMultiLevelHierarchy#1"/>
    <dgm:cxn modelId="{54970205-FECA-487C-83CD-9D30998C9547}" type="presParOf" srcId="{1D7D01A0-71AE-4976-A677-E33FCC4B370C}" destId="{3D8354C8-557A-446A-A558-DC0B34F28E66}" srcOrd="0" destOrd="0" presId="urn:microsoft.com/office/officeart/2008/layout/HorizontalMultiLevelHierarchy#1"/>
    <dgm:cxn modelId="{7BF71B6D-EE44-4763-B5C8-0BACBB2D55FC}" type="presParOf" srcId="{1D7D01A0-71AE-4976-A677-E33FCC4B370C}" destId="{25390A28-BA6D-4A55-B332-1DFC2E9E454F}" srcOrd="1" destOrd="0" presId="urn:microsoft.com/office/officeart/2008/layout/HorizontalMultiLevelHierarchy#1"/>
  </dgm:cxnLst>
  <dgm:bg/>
  <dgm:whole/>
  <dgm:extLst>
    <a:ext uri="http://schemas.microsoft.com/office/drawing/2008/diagram">
      <dsp:dataModelExt xmlns:dsp="http://schemas.microsoft.com/office/drawing/2008/diagram" relId="rId17" minVer="http://schemas.openxmlformats.org/drawingml/2006/main"/>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7351DF-970D-4EAA-8B8B-C7880BC6DFF6}">
      <dsp:nvSpPr>
        <dsp:cNvPr id="0" name=""/>
        <dsp:cNvSpPr/>
      </dsp:nvSpPr>
      <dsp:spPr>
        <a:xfrm>
          <a:off x="0" y="2683421"/>
          <a:ext cx="4903788" cy="44023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227584" rIns="227584" bIns="227584" numCol="1" spcCol="1270" anchor="ctr" anchorCtr="0">
          <a:noAutofit/>
        </a:bodyPr>
        <a:lstStyle/>
        <a:p>
          <a:pPr marL="0" lvl="0" indent="0" algn="ctr" defTabSz="1422400">
            <a:lnSpc>
              <a:spcPct val="90000"/>
            </a:lnSpc>
            <a:spcBef>
              <a:spcPct val="0"/>
            </a:spcBef>
            <a:spcAft>
              <a:spcPct val="35000"/>
            </a:spcAft>
            <a:buNone/>
          </a:pPr>
          <a:r>
            <a:rPr lang="fr-CA" sz="3200" kern="1200" noProof="0" dirty="0">
              <a:solidFill>
                <a:schemeClr val="tx1"/>
              </a:solidFill>
              <a:highlight>
                <a:srgbClr val="000000">
                  <a:alpha val="0"/>
                  <a:alpha val="0"/>
                </a:srgbClr>
              </a:highlight>
            </a:rPr>
            <a:t>Salle de classe</a:t>
          </a:r>
        </a:p>
      </dsp:txBody>
      <dsp:txXfrm>
        <a:off x="0" y="2683421"/>
        <a:ext cx="4903788" cy="440237"/>
      </dsp:txXfrm>
    </dsp:sp>
    <dsp:sp modelId="{08363635-5BEB-4909-9E6A-BC8490AA39BF}">
      <dsp:nvSpPr>
        <dsp:cNvPr id="0" name=""/>
        <dsp:cNvSpPr/>
      </dsp:nvSpPr>
      <dsp:spPr>
        <a:xfrm rot="10800000">
          <a:off x="0" y="2012939"/>
          <a:ext cx="4903788" cy="677085"/>
        </a:xfrm>
        <a:prstGeom prst="upArrowCallou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227584" rIns="227584" bIns="227584" numCol="1" spcCol="1270" anchor="ctr" anchorCtr="0">
          <a:noAutofit/>
        </a:bodyPr>
        <a:lstStyle/>
        <a:p>
          <a:pPr marL="0" lvl="0" indent="0" algn="ctr" defTabSz="1422400">
            <a:lnSpc>
              <a:spcPct val="90000"/>
            </a:lnSpc>
            <a:spcBef>
              <a:spcPct val="0"/>
            </a:spcBef>
            <a:spcAft>
              <a:spcPct val="35000"/>
            </a:spcAft>
            <a:buNone/>
          </a:pPr>
          <a:r>
            <a:rPr lang="fr-CA" sz="3200" kern="1200" noProof="0">
              <a:solidFill>
                <a:schemeClr val="tx1"/>
              </a:solidFill>
              <a:highlight>
                <a:srgbClr val="000000">
                  <a:alpha val="0"/>
                  <a:alpha val="0"/>
                </a:srgbClr>
              </a:highlight>
            </a:rPr>
            <a:t>Division ou département</a:t>
          </a:r>
        </a:p>
      </dsp:txBody>
      <dsp:txXfrm rot="10800000">
        <a:off x="0" y="2012939"/>
        <a:ext cx="4903788" cy="439950"/>
      </dsp:txXfrm>
    </dsp:sp>
    <dsp:sp modelId="{7194C784-0998-4F17-B350-3D63DA543090}">
      <dsp:nvSpPr>
        <dsp:cNvPr id="0" name=""/>
        <dsp:cNvSpPr/>
      </dsp:nvSpPr>
      <dsp:spPr>
        <a:xfrm rot="10800000">
          <a:off x="0" y="1342457"/>
          <a:ext cx="4903788" cy="677085"/>
        </a:xfrm>
        <a:prstGeom prst="upArrowCallou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227584" rIns="227584" bIns="227584" numCol="1" spcCol="1270" anchor="ctr" anchorCtr="0">
          <a:noAutofit/>
        </a:bodyPr>
        <a:lstStyle/>
        <a:p>
          <a:pPr marL="0" lvl="0" indent="0" algn="ctr" defTabSz="1422400">
            <a:lnSpc>
              <a:spcPct val="90000"/>
            </a:lnSpc>
            <a:spcBef>
              <a:spcPct val="0"/>
            </a:spcBef>
            <a:spcAft>
              <a:spcPct val="35000"/>
            </a:spcAft>
            <a:buNone/>
          </a:pPr>
          <a:r>
            <a:rPr lang="fr-CA" sz="3200" b="0" kern="1200" noProof="0">
              <a:solidFill>
                <a:schemeClr val="tx1"/>
              </a:solidFill>
              <a:highlight>
                <a:srgbClr val="000000">
                  <a:alpha val="0"/>
                  <a:alpha val="0"/>
                </a:srgbClr>
              </a:highlight>
            </a:rPr>
            <a:t>École</a:t>
          </a:r>
        </a:p>
      </dsp:txBody>
      <dsp:txXfrm rot="10800000">
        <a:off x="0" y="1342457"/>
        <a:ext cx="4903788" cy="439950"/>
      </dsp:txXfrm>
    </dsp:sp>
    <dsp:sp modelId="{C0D84357-D5A6-478E-84C0-1DE812E7D53B}">
      <dsp:nvSpPr>
        <dsp:cNvPr id="0" name=""/>
        <dsp:cNvSpPr/>
      </dsp:nvSpPr>
      <dsp:spPr>
        <a:xfrm rot="10800000">
          <a:off x="0" y="676519"/>
          <a:ext cx="4903788" cy="677085"/>
        </a:xfrm>
        <a:prstGeom prst="upArrowCallou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227584" rIns="227584" bIns="227584" numCol="1" spcCol="1270" anchor="ctr" anchorCtr="0">
          <a:noAutofit/>
        </a:bodyPr>
        <a:lstStyle/>
        <a:p>
          <a:pPr marL="0" lvl="0" indent="0" algn="ctr" defTabSz="1422400">
            <a:lnSpc>
              <a:spcPct val="90000"/>
            </a:lnSpc>
            <a:spcBef>
              <a:spcPct val="0"/>
            </a:spcBef>
            <a:spcAft>
              <a:spcPct val="35000"/>
            </a:spcAft>
            <a:buNone/>
          </a:pPr>
          <a:r>
            <a:rPr lang="fr-CA" sz="3200" kern="1200" noProof="0">
              <a:solidFill>
                <a:schemeClr val="tx1"/>
              </a:solidFill>
              <a:highlight>
                <a:srgbClr val="000000">
                  <a:alpha val="0"/>
                  <a:alpha val="0"/>
                </a:srgbClr>
              </a:highlight>
            </a:rPr>
            <a:t>Conseil scolaire</a:t>
          </a:r>
        </a:p>
      </dsp:txBody>
      <dsp:txXfrm rot="10800000">
        <a:off x="0" y="676519"/>
        <a:ext cx="4903788" cy="439950"/>
      </dsp:txXfrm>
    </dsp:sp>
    <dsp:sp modelId="{5DDBFCE9-8618-4935-ACE6-2CBBF18B1276}">
      <dsp:nvSpPr>
        <dsp:cNvPr id="0" name=""/>
        <dsp:cNvSpPr/>
      </dsp:nvSpPr>
      <dsp:spPr>
        <a:xfrm rot="10800000">
          <a:off x="0" y="0"/>
          <a:ext cx="4903788" cy="677085"/>
        </a:xfrm>
        <a:prstGeom prst="upArrowCallou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227584" rIns="227584" bIns="227584" numCol="1" spcCol="1270" anchor="ctr" anchorCtr="0">
          <a:noAutofit/>
        </a:bodyPr>
        <a:lstStyle/>
        <a:p>
          <a:pPr marL="0" lvl="0" indent="0" algn="ctr" defTabSz="1422400">
            <a:lnSpc>
              <a:spcPct val="90000"/>
            </a:lnSpc>
            <a:spcBef>
              <a:spcPct val="0"/>
            </a:spcBef>
            <a:spcAft>
              <a:spcPct val="35000"/>
            </a:spcAft>
            <a:buNone/>
          </a:pPr>
          <a:r>
            <a:rPr lang="fr-CA" sz="3200" kern="1200" noProof="0">
              <a:solidFill>
                <a:schemeClr val="tx1"/>
              </a:solidFill>
              <a:highlight>
                <a:srgbClr val="000000">
                  <a:alpha val="0"/>
                  <a:alpha val="0"/>
                </a:srgbClr>
              </a:highlight>
            </a:rPr>
            <a:t>Ministère de l’Éducation</a:t>
          </a:r>
        </a:p>
      </dsp:txBody>
      <dsp:txXfrm rot="10800000">
        <a:off x="0" y="0"/>
        <a:ext cx="4903788" cy="43995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906261-493A-4DB2-A0FF-2C21094FDC69}">
      <dsp:nvSpPr>
        <dsp:cNvPr id="0" name=""/>
        <dsp:cNvSpPr/>
      </dsp:nvSpPr>
      <dsp:spPr>
        <a:xfrm rot="16200000">
          <a:off x="-214497" y="215721"/>
          <a:ext cx="3614738" cy="3183294"/>
        </a:xfrm>
        <a:prstGeom prst="flowChartManualOperation">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58750" tIns="0" rIns="161542" bIns="0" numCol="1" spcCol="1270" anchor="ctr" anchorCtr="0">
          <a:noAutofit/>
        </a:bodyPr>
        <a:lstStyle/>
        <a:p>
          <a:pPr marL="0" lvl="0" indent="0" algn="ctr" defTabSz="1111250">
            <a:lnSpc>
              <a:spcPct val="90000"/>
            </a:lnSpc>
            <a:spcBef>
              <a:spcPct val="0"/>
            </a:spcBef>
            <a:spcAft>
              <a:spcPct val="35000"/>
            </a:spcAft>
            <a:buNone/>
          </a:pPr>
          <a:r>
            <a:rPr lang="fr-CA" sz="2500" kern="1200" noProof="0">
              <a:solidFill>
                <a:schemeClr val="tx1"/>
              </a:solidFill>
            </a:rPr>
            <a:t>« Une </a:t>
          </a:r>
          <a:r>
            <a:rPr lang="fr-CA" sz="2500" kern="1200" noProof="0">
              <a:solidFill>
                <a:schemeClr val="tx1"/>
              </a:solidFill>
              <a:highlight>
                <a:srgbClr val="000000">
                  <a:alpha val="0"/>
                  <a:alpha val="0"/>
                </a:srgbClr>
              </a:highlight>
            </a:rPr>
            <a:t>discipline</a:t>
          </a:r>
          <a:r>
            <a:rPr lang="fr-CA" sz="2500" kern="1200" noProof="0">
              <a:solidFill>
                <a:schemeClr val="tx1"/>
              </a:solidFill>
            </a:rPr>
            <a:t> pour voir les phénomènes dans leur intégralité. »</a:t>
          </a:r>
        </a:p>
      </dsp:txBody>
      <dsp:txXfrm rot="5400000">
        <a:off x="1225" y="722947"/>
        <a:ext cx="3183294" cy="2168842"/>
      </dsp:txXfrm>
    </dsp:sp>
    <dsp:sp modelId="{3DBA66A8-65F3-492D-A347-FC8263D1B093}">
      <dsp:nvSpPr>
        <dsp:cNvPr id="0" name=""/>
        <dsp:cNvSpPr/>
      </dsp:nvSpPr>
      <dsp:spPr>
        <a:xfrm rot="16200000">
          <a:off x="3207543" y="215721"/>
          <a:ext cx="3614738" cy="3183294"/>
        </a:xfrm>
        <a:prstGeom prst="flowChartManualOperation">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58750" tIns="0" rIns="161542" bIns="0" numCol="1" spcCol="1270" anchor="ctr" anchorCtr="0">
          <a:noAutofit/>
        </a:bodyPr>
        <a:lstStyle/>
        <a:p>
          <a:pPr marL="0" lvl="0" indent="0" algn="ctr" defTabSz="1111250">
            <a:lnSpc>
              <a:spcPct val="90000"/>
            </a:lnSpc>
            <a:spcBef>
              <a:spcPct val="0"/>
            </a:spcBef>
            <a:spcAft>
              <a:spcPct val="35000"/>
            </a:spcAft>
            <a:buNone/>
          </a:pPr>
          <a:r>
            <a:rPr lang="fr-CA" sz="2500" kern="1200" noProof="0">
              <a:solidFill>
                <a:schemeClr val="tx1"/>
              </a:solidFill>
            </a:rPr>
            <a:t>« Un cadre pour percevoir les interrelations plutôt que les éléments individuels. »</a:t>
          </a:r>
        </a:p>
      </dsp:txBody>
      <dsp:txXfrm rot="5400000">
        <a:off x="3423265" y="722947"/>
        <a:ext cx="3183294" cy="2168842"/>
      </dsp:txXfrm>
    </dsp:sp>
    <dsp:sp modelId="{B1C7E66E-3920-4ED0-B05A-59CC2DFE3079}">
      <dsp:nvSpPr>
        <dsp:cNvPr id="0" name=""/>
        <dsp:cNvSpPr/>
      </dsp:nvSpPr>
      <dsp:spPr>
        <a:xfrm rot="16200000">
          <a:off x="6630808" y="215721"/>
          <a:ext cx="3614738" cy="3183294"/>
        </a:xfrm>
        <a:prstGeom prst="flowChartManualOperation">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58750" tIns="0" rIns="161542" bIns="0" numCol="1" spcCol="1270" anchor="ctr" anchorCtr="0">
          <a:noAutofit/>
        </a:bodyPr>
        <a:lstStyle/>
        <a:p>
          <a:pPr marL="0" lvl="0" indent="0" algn="ctr" defTabSz="1111250">
            <a:lnSpc>
              <a:spcPct val="90000"/>
            </a:lnSpc>
            <a:spcBef>
              <a:spcPct val="0"/>
            </a:spcBef>
            <a:spcAft>
              <a:spcPct val="35000"/>
            </a:spcAft>
            <a:buNone/>
          </a:pPr>
          <a:r>
            <a:rPr lang="fr-CA" sz="2500" kern="1200" noProof="0">
              <a:solidFill>
                <a:schemeClr val="tx1"/>
              </a:solidFill>
              <a:highlight>
                <a:srgbClr val="000000">
                  <a:alpha val="0"/>
                  <a:alpha val="0"/>
                </a:srgbClr>
              </a:highlight>
            </a:rPr>
            <a:t>La capacité </a:t>
          </a:r>
          <a:r>
            <a:rPr lang="fr-CA" sz="2500" kern="1200" noProof="0">
              <a:solidFill>
                <a:schemeClr val="tx1"/>
              </a:solidFill>
            </a:rPr>
            <a:t>d’observer « les processus de changement plutôt qu’une série d’images statiques ».</a:t>
          </a:r>
          <a:endParaRPr lang="fr-CA" sz="2500" kern="1200" noProof="0">
            <a:solidFill>
              <a:schemeClr val="tx1"/>
            </a:solidFill>
            <a:highlight>
              <a:srgbClr val="C0C0C0"/>
            </a:highlight>
          </a:endParaRPr>
        </a:p>
      </dsp:txBody>
      <dsp:txXfrm rot="5400000">
        <a:off x="6846530" y="722947"/>
        <a:ext cx="3183294" cy="216884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325586-636E-4206-AC0E-98A548F47B23}">
      <dsp:nvSpPr>
        <dsp:cNvPr id="0" name=""/>
        <dsp:cNvSpPr/>
      </dsp:nvSpPr>
      <dsp:spPr>
        <a:xfrm>
          <a:off x="469775" y="0"/>
          <a:ext cx="3275013" cy="3275013"/>
        </a:xfrm>
        <a:prstGeom prst="ellipse">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1866900">
            <a:lnSpc>
              <a:spcPct val="90000"/>
            </a:lnSpc>
            <a:spcBef>
              <a:spcPct val="0"/>
            </a:spcBef>
            <a:spcAft>
              <a:spcPct val="35000"/>
            </a:spcAft>
            <a:buNone/>
          </a:pPr>
          <a:r>
            <a:rPr lang="fr-CA" sz="4200" kern="1200" noProof="0">
              <a:solidFill>
                <a:schemeClr val="tx1"/>
              </a:solidFill>
              <a:highlight>
                <a:srgbClr val="000000">
                  <a:alpha val="0"/>
                  <a:alpha val="0"/>
                </a:srgbClr>
              </a:highlight>
            </a:rPr>
            <a:t>La cinquième discipline</a:t>
          </a:r>
        </a:p>
      </dsp:txBody>
      <dsp:txXfrm>
        <a:off x="949390" y="479615"/>
        <a:ext cx="2315783" cy="2315783"/>
      </dsp:txXfrm>
    </dsp:sp>
    <dsp:sp modelId="{075401BF-E870-4D38-8777-033BF50404DC}">
      <dsp:nvSpPr>
        <dsp:cNvPr id="0" name=""/>
        <dsp:cNvSpPr/>
      </dsp:nvSpPr>
      <dsp:spPr>
        <a:xfrm rot="18768812">
          <a:off x="3631326" y="956316"/>
          <a:ext cx="1489100" cy="0"/>
        </a:xfrm>
        <a:custGeom>
          <a:avLst/>
          <a:gdLst/>
          <a:ahLst/>
          <a:cxnLst/>
          <a:rect l="0" t="0" r="0" b="0"/>
          <a:pathLst>
            <a:path>
              <a:moveTo>
                <a:pt x="0" y="0"/>
              </a:moveTo>
              <a:lnTo>
                <a:pt x="1489100"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1C98581-DE44-4F5B-9A65-1408D3BCEC28}">
      <dsp:nvSpPr>
        <dsp:cNvPr id="0" name=""/>
        <dsp:cNvSpPr/>
      </dsp:nvSpPr>
      <dsp:spPr>
        <a:xfrm>
          <a:off x="4881883" y="410137"/>
          <a:ext cx="492261" cy="0"/>
        </a:xfrm>
        <a:prstGeom prst="line">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A2F02BB-2928-47A3-9F11-F6525D8799D6}">
      <dsp:nvSpPr>
        <dsp:cNvPr id="0" name=""/>
        <dsp:cNvSpPr/>
      </dsp:nvSpPr>
      <dsp:spPr>
        <a:xfrm>
          <a:off x="5374145" y="1014"/>
          <a:ext cx="3490579" cy="818246"/>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184912" tIns="184912" rIns="184912" bIns="184912" numCol="1" spcCol="1270" anchor="ctr" anchorCtr="0">
          <a:noAutofit/>
        </a:bodyPr>
        <a:lstStyle/>
        <a:p>
          <a:pPr marL="0" lvl="0" indent="0" algn="ctr" defTabSz="1155700">
            <a:lnSpc>
              <a:spcPct val="90000"/>
            </a:lnSpc>
            <a:spcBef>
              <a:spcPct val="0"/>
            </a:spcBef>
            <a:spcAft>
              <a:spcPct val="35000"/>
            </a:spcAft>
            <a:buNone/>
          </a:pPr>
          <a:r>
            <a:rPr lang="fr-CA" sz="2600" kern="1200" noProof="0">
              <a:solidFill>
                <a:schemeClr val="tx1"/>
              </a:solidFill>
              <a:highlight>
                <a:srgbClr val="000000">
                  <a:alpha val="0"/>
                  <a:alpha val="0"/>
                </a:srgbClr>
              </a:highlight>
            </a:rPr>
            <a:t>Maîtrise personnelle</a:t>
          </a:r>
        </a:p>
      </dsp:txBody>
      <dsp:txXfrm>
        <a:off x="5374145" y="1014"/>
        <a:ext cx="3490579" cy="818246"/>
      </dsp:txXfrm>
    </dsp:sp>
    <dsp:sp modelId="{24A1A049-969E-47D5-BF93-A30619ED0FBD}">
      <dsp:nvSpPr>
        <dsp:cNvPr id="0" name=""/>
        <dsp:cNvSpPr/>
      </dsp:nvSpPr>
      <dsp:spPr>
        <a:xfrm rot="20412686">
          <a:off x="3838113" y="1410443"/>
          <a:ext cx="1075526" cy="0"/>
        </a:xfrm>
        <a:custGeom>
          <a:avLst/>
          <a:gdLst/>
          <a:ahLst/>
          <a:cxnLst/>
          <a:rect l="0" t="0" r="0" b="0"/>
          <a:pathLst>
            <a:path>
              <a:moveTo>
                <a:pt x="0" y="0"/>
              </a:moveTo>
              <a:lnTo>
                <a:pt x="1075526"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CF54FF9-14A1-4712-B25E-348C75AB85E9}">
      <dsp:nvSpPr>
        <dsp:cNvPr id="0" name=""/>
        <dsp:cNvSpPr/>
      </dsp:nvSpPr>
      <dsp:spPr>
        <a:xfrm>
          <a:off x="4881883" y="1228383"/>
          <a:ext cx="492261" cy="0"/>
        </a:xfrm>
        <a:prstGeom prst="line">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16A0B38-2E0A-4AEA-8462-949E0B722EBE}">
      <dsp:nvSpPr>
        <dsp:cNvPr id="0" name=""/>
        <dsp:cNvSpPr/>
      </dsp:nvSpPr>
      <dsp:spPr>
        <a:xfrm>
          <a:off x="5374145" y="819260"/>
          <a:ext cx="3490579" cy="818246"/>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184912" tIns="184912" rIns="184912" bIns="184912" numCol="1" spcCol="1270" anchor="ctr" anchorCtr="0">
          <a:noAutofit/>
        </a:bodyPr>
        <a:lstStyle/>
        <a:p>
          <a:pPr marL="0" lvl="0" indent="0" algn="ctr" defTabSz="1155700">
            <a:lnSpc>
              <a:spcPct val="90000"/>
            </a:lnSpc>
            <a:spcBef>
              <a:spcPct val="0"/>
            </a:spcBef>
            <a:spcAft>
              <a:spcPct val="35000"/>
            </a:spcAft>
            <a:buNone/>
          </a:pPr>
          <a:r>
            <a:rPr lang="fr-CA" sz="2600" kern="1200" noProof="0">
              <a:solidFill>
                <a:schemeClr val="tx1"/>
              </a:solidFill>
              <a:highlight>
                <a:srgbClr val="000000">
                  <a:alpha val="0"/>
                  <a:alpha val="0"/>
                </a:srgbClr>
              </a:highlight>
            </a:rPr>
            <a:t>Modèles mentaux</a:t>
          </a:r>
        </a:p>
      </dsp:txBody>
      <dsp:txXfrm>
        <a:off x="5374145" y="819260"/>
        <a:ext cx="3490579" cy="818246"/>
      </dsp:txXfrm>
    </dsp:sp>
    <dsp:sp modelId="{D45146B5-A444-4927-8B28-C397EF95F331}">
      <dsp:nvSpPr>
        <dsp:cNvPr id="0" name=""/>
        <dsp:cNvSpPr/>
      </dsp:nvSpPr>
      <dsp:spPr>
        <a:xfrm rot="1187314">
          <a:off x="3838113" y="1864569"/>
          <a:ext cx="1075526" cy="0"/>
        </a:xfrm>
        <a:custGeom>
          <a:avLst/>
          <a:gdLst/>
          <a:ahLst/>
          <a:cxnLst/>
          <a:rect l="0" t="0" r="0" b="0"/>
          <a:pathLst>
            <a:path>
              <a:moveTo>
                <a:pt x="0" y="0"/>
              </a:moveTo>
              <a:lnTo>
                <a:pt x="1075526"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A1B9329-39F2-48AB-AAD7-178D5A2260E0}">
      <dsp:nvSpPr>
        <dsp:cNvPr id="0" name=""/>
        <dsp:cNvSpPr/>
      </dsp:nvSpPr>
      <dsp:spPr>
        <a:xfrm>
          <a:off x="4881883" y="2046629"/>
          <a:ext cx="492261" cy="0"/>
        </a:xfrm>
        <a:prstGeom prst="line">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B6AA78E-14EC-4C5A-9382-04771EF425D8}">
      <dsp:nvSpPr>
        <dsp:cNvPr id="0" name=""/>
        <dsp:cNvSpPr/>
      </dsp:nvSpPr>
      <dsp:spPr>
        <a:xfrm>
          <a:off x="5374145" y="1637506"/>
          <a:ext cx="3490579" cy="818246"/>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184912" tIns="184912" rIns="184912" bIns="184912" numCol="1" spcCol="1270" anchor="ctr" anchorCtr="0">
          <a:noAutofit/>
        </a:bodyPr>
        <a:lstStyle/>
        <a:p>
          <a:pPr marL="0" lvl="0" indent="0" algn="ctr" defTabSz="1155700">
            <a:lnSpc>
              <a:spcPct val="90000"/>
            </a:lnSpc>
            <a:spcBef>
              <a:spcPct val="0"/>
            </a:spcBef>
            <a:spcAft>
              <a:spcPct val="35000"/>
            </a:spcAft>
            <a:buNone/>
          </a:pPr>
          <a:r>
            <a:rPr lang="fr-CA" sz="2600" kern="1200" noProof="0">
              <a:solidFill>
                <a:schemeClr val="tx1"/>
              </a:solidFill>
            </a:rPr>
            <a:t>V</a:t>
          </a:r>
          <a:r>
            <a:rPr lang="fr-CA" sz="2600" kern="1200" noProof="0">
              <a:solidFill>
                <a:schemeClr val="tx1"/>
              </a:solidFill>
              <a:highlight>
                <a:srgbClr val="000000">
                  <a:alpha val="0"/>
                  <a:alpha val="0"/>
                </a:srgbClr>
              </a:highlight>
            </a:rPr>
            <a:t>ision partagée</a:t>
          </a:r>
        </a:p>
      </dsp:txBody>
      <dsp:txXfrm>
        <a:off x="5374145" y="1637506"/>
        <a:ext cx="3490579" cy="818246"/>
      </dsp:txXfrm>
    </dsp:sp>
    <dsp:sp modelId="{C02CA10B-7D96-440E-B8F1-DAE6FAD1FE3B}">
      <dsp:nvSpPr>
        <dsp:cNvPr id="0" name=""/>
        <dsp:cNvSpPr/>
      </dsp:nvSpPr>
      <dsp:spPr>
        <a:xfrm rot="2831188">
          <a:off x="3631326" y="2318696"/>
          <a:ext cx="1489100" cy="0"/>
        </a:xfrm>
        <a:custGeom>
          <a:avLst/>
          <a:gdLst/>
          <a:ahLst/>
          <a:cxnLst/>
          <a:rect l="0" t="0" r="0" b="0"/>
          <a:pathLst>
            <a:path>
              <a:moveTo>
                <a:pt x="0" y="0"/>
              </a:moveTo>
              <a:lnTo>
                <a:pt x="1489100"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389BB40-8A95-49EE-B702-AFF6337D18D2}">
      <dsp:nvSpPr>
        <dsp:cNvPr id="0" name=""/>
        <dsp:cNvSpPr/>
      </dsp:nvSpPr>
      <dsp:spPr>
        <a:xfrm>
          <a:off x="4881883" y="2864875"/>
          <a:ext cx="492261" cy="0"/>
        </a:xfrm>
        <a:prstGeom prst="line">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646965C-60B4-44E4-B630-965C74D6E4AE}">
      <dsp:nvSpPr>
        <dsp:cNvPr id="0" name=""/>
        <dsp:cNvSpPr/>
      </dsp:nvSpPr>
      <dsp:spPr>
        <a:xfrm>
          <a:off x="5374145" y="2455752"/>
          <a:ext cx="3490579" cy="818246"/>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184912" tIns="184912" rIns="184912" bIns="184912" numCol="1" spcCol="1270" anchor="ctr" anchorCtr="0">
          <a:noAutofit/>
        </a:bodyPr>
        <a:lstStyle/>
        <a:p>
          <a:pPr marL="0" lvl="0" indent="0" algn="ctr" defTabSz="1155700">
            <a:lnSpc>
              <a:spcPct val="90000"/>
            </a:lnSpc>
            <a:spcBef>
              <a:spcPct val="0"/>
            </a:spcBef>
            <a:spcAft>
              <a:spcPct val="35000"/>
            </a:spcAft>
            <a:buNone/>
          </a:pPr>
          <a:r>
            <a:rPr lang="fr-CA" sz="2600" kern="1200" noProof="0" err="1">
              <a:solidFill>
                <a:schemeClr val="tx1"/>
              </a:solidFill>
              <a:highlight>
                <a:srgbClr val="000000">
                  <a:alpha val="0"/>
                  <a:alpha val="0"/>
                </a:srgbClr>
              </a:highlight>
            </a:rPr>
            <a:t>Apprenance en équipe</a:t>
          </a:r>
        </a:p>
      </dsp:txBody>
      <dsp:txXfrm>
        <a:off x="5374145" y="2455752"/>
        <a:ext cx="3490579" cy="81824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325586-636E-4206-AC0E-98A548F47B23}">
      <dsp:nvSpPr>
        <dsp:cNvPr id="0" name=""/>
        <dsp:cNvSpPr/>
      </dsp:nvSpPr>
      <dsp:spPr>
        <a:xfrm>
          <a:off x="1550" y="15168"/>
          <a:ext cx="4211463" cy="4211463"/>
        </a:xfrm>
        <a:prstGeom prst="ellipse">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2444750">
            <a:lnSpc>
              <a:spcPct val="90000"/>
            </a:lnSpc>
            <a:spcBef>
              <a:spcPct val="0"/>
            </a:spcBef>
            <a:spcAft>
              <a:spcPct val="35000"/>
            </a:spcAft>
            <a:buNone/>
          </a:pPr>
          <a:r>
            <a:rPr lang="fr-CA" sz="5500" kern="1200" noProof="0">
              <a:solidFill>
                <a:schemeClr val="tx1"/>
              </a:solidFill>
              <a:highlight>
                <a:srgbClr val="000000">
                  <a:alpha val="0"/>
                  <a:alpha val="0"/>
                </a:srgbClr>
              </a:highlight>
            </a:rPr>
            <a:t>La cinquième discipline</a:t>
          </a:r>
        </a:p>
      </dsp:txBody>
      <dsp:txXfrm>
        <a:off x="618304" y="631922"/>
        <a:ext cx="2977955" cy="2977955"/>
      </dsp:txXfrm>
    </dsp:sp>
    <dsp:sp modelId="{075401BF-E870-4D38-8777-033BF50404DC}">
      <dsp:nvSpPr>
        <dsp:cNvPr id="0" name=""/>
        <dsp:cNvSpPr/>
      </dsp:nvSpPr>
      <dsp:spPr>
        <a:xfrm rot="18334789">
          <a:off x="3974429" y="1238749"/>
          <a:ext cx="1739345" cy="0"/>
        </a:xfrm>
        <a:custGeom>
          <a:avLst/>
          <a:gdLst/>
          <a:ahLst/>
          <a:cxnLst/>
          <a:rect l="0" t="0" r="0" b="0"/>
          <a:pathLst>
            <a:path>
              <a:moveTo>
                <a:pt x="0" y="0"/>
              </a:moveTo>
              <a:lnTo>
                <a:pt x="1739345"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1C98581-DE44-4F5B-9A65-1408D3BCEC28}">
      <dsp:nvSpPr>
        <dsp:cNvPr id="0" name=""/>
        <dsp:cNvSpPr/>
      </dsp:nvSpPr>
      <dsp:spPr>
        <a:xfrm>
          <a:off x="5350109" y="531439"/>
          <a:ext cx="492261" cy="0"/>
        </a:xfrm>
        <a:prstGeom prst="line">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A2F02BB-2928-47A3-9F11-F6525D8799D6}">
      <dsp:nvSpPr>
        <dsp:cNvPr id="0" name=""/>
        <dsp:cNvSpPr/>
      </dsp:nvSpPr>
      <dsp:spPr>
        <a:xfrm>
          <a:off x="5842370" y="1619"/>
          <a:ext cx="3490579" cy="1059640"/>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184912" tIns="184912" rIns="184912" bIns="184912" numCol="1" spcCol="1270" anchor="ctr" anchorCtr="0">
          <a:noAutofit/>
        </a:bodyPr>
        <a:lstStyle/>
        <a:p>
          <a:pPr marL="0" lvl="0" indent="0" algn="ctr" defTabSz="1155700">
            <a:lnSpc>
              <a:spcPct val="90000"/>
            </a:lnSpc>
            <a:spcBef>
              <a:spcPct val="0"/>
            </a:spcBef>
            <a:spcAft>
              <a:spcPct val="35000"/>
            </a:spcAft>
            <a:buNone/>
          </a:pPr>
          <a:r>
            <a:rPr lang="fr-CA" sz="2600" kern="1200" noProof="0">
              <a:solidFill>
                <a:schemeClr val="tx1"/>
              </a:solidFill>
              <a:highlight>
                <a:srgbClr val="000000">
                  <a:alpha val="0"/>
                  <a:alpha val="0"/>
                </a:srgbClr>
              </a:highlight>
            </a:rPr>
            <a:t>Maîtrise personnelle</a:t>
          </a:r>
        </a:p>
      </dsp:txBody>
      <dsp:txXfrm>
        <a:off x="5842370" y="1619"/>
        <a:ext cx="3490579" cy="1059640"/>
      </dsp:txXfrm>
    </dsp:sp>
    <dsp:sp modelId="{24A1A049-969E-47D5-BF93-A30619ED0FBD}">
      <dsp:nvSpPr>
        <dsp:cNvPr id="0" name=""/>
        <dsp:cNvSpPr/>
      </dsp:nvSpPr>
      <dsp:spPr>
        <a:xfrm rot="20101034">
          <a:off x="4285862" y="1826849"/>
          <a:ext cx="1116478" cy="0"/>
        </a:xfrm>
        <a:custGeom>
          <a:avLst/>
          <a:gdLst/>
          <a:ahLst/>
          <a:cxnLst/>
          <a:rect l="0" t="0" r="0" b="0"/>
          <a:pathLst>
            <a:path>
              <a:moveTo>
                <a:pt x="0" y="0"/>
              </a:moveTo>
              <a:lnTo>
                <a:pt x="1116478"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CF54FF9-14A1-4712-B25E-348C75AB85E9}">
      <dsp:nvSpPr>
        <dsp:cNvPr id="0" name=""/>
        <dsp:cNvSpPr/>
      </dsp:nvSpPr>
      <dsp:spPr>
        <a:xfrm>
          <a:off x="5350109" y="1591079"/>
          <a:ext cx="492261" cy="0"/>
        </a:xfrm>
        <a:prstGeom prst="line">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16A0B38-2E0A-4AEA-8462-949E0B722EBE}">
      <dsp:nvSpPr>
        <dsp:cNvPr id="0" name=""/>
        <dsp:cNvSpPr/>
      </dsp:nvSpPr>
      <dsp:spPr>
        <a:xfrm>
          <a:off x="5842370" y="1061259"/>
          <a:ext cx="3490579" cy="1059640"/>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184912" tIns="184912" rIns="184912" bIns="184912" numCol="1" spcCol="1270" anchor="ctr" anchorCtr="0">
          <a:noAutofit/>
        </a:bodyPr>
        <a:lstStyle/>
        <a:p>
          <a:pPr marL="0" lvl="0" indent="0" algn="ctr" defTabSz="1155700">
            <a:lnSpc>
              <a:spcPct val="90000"/>
            </a:lnSpc>
            <a:spcBef>
              <a:spcPct val="0"/>
            </a:spcBef>
            <a:spcAft>
              <a:spcPct val="35000"/>
            </a:spcAft>
            <a:buNone/>
          </a:pPr>
          <a:r>
            <a:rPr lang="fr-CA" sz="2600" kern="1200" noProof="0">
              <a:solidFill>
                <a:schemeClr val="tx1"/>
              </a:solidFill>
              <a:highlight>
                <a:srgbClr val="000000">
                  <a:alpha val="0"/>
                  <a:alpha val="0"/>
                </a:srgbClr>
              </a:highlight>
            </a:rPr>
            <a:t>Modèles mentaux</a:t>
          </a:r>
        </a:p>
      </dsp:txBody>
      <dsp:txXfrm>
        <a:off x="5842370" y="1061259"/>
        <a:ext cx="3490579" cy="1059640"/>
      </dsp:txXfrm>
    </dsp:sp>
    <dsp:sp modelId="{D45146B5-A444-4927-8B28-C397EF95F331}">
      <dsp:nvSpPr>
        <dsp:cNvPr id="0" name=""/>
        <dsp:cNvSpPr/>
      </dsp:nvSpPr>
      <dsp:spPr>
        <a:xfrm rot="1498966">
          <a:off x="4285862" y="2414950"/>
          <a:ext cx="1116478" cy="0"/>
        </a:xfrm>
        <a:custGeom>
          <a:avLst/>
          <a:gdLst/>
          <a:ahLst/>
          <a:cxnLst/>
          <a:rect l="0" t="0" r="0" b="0"/>
          <a:pathLst>
            <a:path>
              <a:moveTo>
                <a:pt x="0" y="0"/>
              </a:moveTo>
              <a:lnTo>
                <a:pt x="1116478"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A1B9329-39F2-48AB-AAD7-178D5A2260E0}">
      <dsp:nvSpPr>
        <dsp:cNvPr id="0" name=""/>
        <dsp:cNvSpPr/>
      </dsp:nvSpPr>
      <dsp:spPr>
        <a:xfrm>
          <a:off x="5350109" y="2650720"/>
          <a:ext cx="492261" cy="0"/>
        </a:xfrm>
        <a:prstGeom prst="line">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B6AA78E-14EC-4C5A-9382-04771EF425D8}">
      <dsp:nvSpPr>
        <dsp:cNvPr id="0" name=""/>
        <dsp:cNvSpPr/>
      </dsp:nvSpPr>
      <dsp:spPr>
        <a:xfrm>
          <a:off x="5842370" y="2120900"/>
          <a:ext cx="3490579" cy="1059640"/>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184912" tIns="184912" rIns="184912" bIns="184912" numCol="1" spcCol="1270" anchor="ctr" anchorCtr="0">
          <a:noAutofit/>
        </a:bodyPr>
        <a:lstStyle/>
        <a:p>
          <a:pPr marL="0" lvl="0" indent="0" algn="ctr" defTabSz="1155700">
            <a:lnSpc>
              <a:spcPct val="90000"/>
            </a:lnSpc>
            <a:spcBef>
              <a:spcPct val="0"/>
            </a:spcBef>
            <a:spcAft>
              <a:spcPct val="35000"/>
            </a:spcAft>
            <a:buNone/>
          </a:pPr>
          <a:r>
            <a:rPr lang="fr-CA" sz="2600" kern="1200" noProof="0">
              <a:solidFill>
                <a:schemeClr val="tx1"/>
              </a:solidFill>
            </a:rPr>
            <a:t>Vision partagée</a:t>
          </a:r>
          <a:endParaRPr lang="fr-CA" sz="2600" kern="1200" noProof="0">
            <a:solidFill>
              <a:schemeClr val="tx1"/>
            </a:solidFill>
            <a:highlight>
              <a:srgbClr val="808000"/>
            </a:highlight>
          </a:endParaRPr>
        </a:p>
      </dsp:txBody>
      <dsp:txXfrm>
        <a:off x="5842370" y="2120900"/>
        <a:ext cx="3490579" cy="1059640"/>
      </dsp:txXfrm>
    </dsp:sp>
    <dsp:sp modelId="{C02CA10B-7D96-440E-B8F1-DAE6FAD1FE3B}">
      <dsp:nvSpPr>
        <dsp:cNvPr id="0" name=""/>
        <dsp:cNvSpPr/>
      </dsp:nvSpPr>
      <dsp:spPr>
        <a:xfrm rot="3265211">
          <a:off x="3974429" y="3003050"/>
          <a:ext cx="1739345" cy="0"/>
        </a:xfrm>
        <a:custGeom>
          <a:avLst/>
          <a:gdLst/>
          <a:ahLst/>
          <a:cxnLst/>
          <a:rect l="0" t="0" r="0" b="0"/>
          <a:pathLst>
            <a:path>
              <a:moveTo>
                <a:pt x="0" y="0"/>
              </a:moveTo>
              <a:lnTo>
                <a:pt x="1739345"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389BB40-8A95-49EE-B702-AFF6337D18D2}">
      <dsp:nvSpPr>
        <dsp:cNvPr id="0" name=""/>
        <dsp:cNvSpPr/>
      </dsp:nvSpPr>
      <dsp:spPr>
        <a:xfrm>
          <a:off x="5350109" y="3710360"/>
          <a:ext cx="492261" cy="0"/>
        </a:xfrm>
        <a:prstGeom prst="line">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646965C-60B4-44E4-B630-965C74D6E4AE}">
      <dsp:nvSpPr>
        <dsp:cNvPr id="0" name=""/>
        <dsp:cNvSpPr/>
      </dsp:nvSpPr>
      <dsp:spPr>
        <a:xfrm>
          <a:off x="5842370" y="3180540"/>
          <a:ext cx="3490579" cy="1059640"/>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184912" tIns="184912" rIns="184912" bIns="184912" numCol="1" spcCol="1270" anchor="ctr" anchorCtr="0">
          <a:noAutofit/>
        </a:bodyPr>
        <a:lstStyle/>
        <a:p>
          <a:pPr marL="0" lvl="0" indent="0" algn="ctr" defTabSz="1155700">
            <a:lnSpc>
              <a:spcPct val="90000"/>
            </a:lnSpc>
            <a:spcBef>
              <a:spcPct val="0"/>
            </a:spcBef>
            <a:spcAft>
              <a:spcPct val="35000"/>
            </a:spcAft>
            <a:buNone/>
          </a:pPr>
          <a:r>
            <a:rPr lang="fr-CA" sz="2600" kern="1200" noProof="0" err="1">
              <a:solidFill>
                <a:schemeClr val="tx1"/>
              </a:solidFill>
              <a:highlight>
                <a:srgbClr val="000000">
                  <a:alpha val="0"/>
                  <a:alpha val="0"/>
                </a:srgbClr>
              </a:highlight>
            </a:rPr>
            <a:t>Apprenance en équipe</a:t>
          </a:r>
        </a:p>
      </dsp:txBody>
      <dsp:txXfrm>
        <a:off x="5842370" y="3180540"/>
        <a:ext cx="3490579" cy="105964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F5117C-B9DC-4653-9268-A6CC9FE91541}">
      <dsp:nvSpPr>
        <dsp:cNvPr id="0" name=""/>
        <dsp:cNvSpPr/>
      </dsp:nvSpPr>
      <dsp:spPr>
        <a:xfrm>
          <a:off x="5296386" y="4292882"/>
          <a:ext cx="302906" cy="91440"/>
        </a:xfrm>
        <a:custGeom>
          <a:avLst/>
          <a:gdLst/>
          <a:ahLst/>
          <a:cxnLst/>
          <a:rect l="0" t="0" r="0" b="0"/>
          <a:pathLst>
            <a:path>
              <a:moveTo>
                <a:pt x="0" y="45720"/>
              </a:moveTo>
              <a:lnTo>
                <a:pt x="302906" y="45720"/>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CA" sz="500" kern="1200" noProof="0"/>
        </a:p>
      </dsp:txBody>
      <dsp:txXfrm>
        <a:off x="5440267" y="4331029"/>
        <a:ext cx="15145" cy="15145"/>
      </dsp:txXfrm>
    </dsp:sp>
    <dsp:sp modelId="{A785D5F5-DFE5-4185-93DB-9330F8881231}">
      <dsp:nvSpPr>
        <dsp:cNvPr id="0" name=""/>
        <dsp:cNvSpPr/>
      </dsp:nvSpPr>
      <dsp:spPr>
        <a:xfrm>
          <a:off x="3478949" y="4292882"/>
          <a:ext cx="302906" cy="91440"/>
        </a:xfrm>
        <a:custGeom>
          <a:avLst/>
          <a:gdLst/>
          <a:ahLst/>
          <a:cxnLst/>
          <a:rect l="0" t="0" r="0" b="0"/>
          <a:pathLst>
            <a:path>
              <a:moveTo>
                <a:pt x="0" y="45720"/>
              </a:moveTo>
              <a:lnTo>
                <a:pt x="302906" y="45720"/>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CA" sz="500" kern="1200" noProof="0"/>
        </a:p>
      </dsp:txBody>
      <dsp:txXfrm>
        <a:off x="3622829" y="4331029"/>
        <a:ext cx="15145" cy="15145"/>
      </dsp:txXfrm>
    </dsp:sp>
    <dsp:sp modelId="{776B83B0-0470-4134-8730-3390D90DA3E1}">
      <dsp:nvSpPr>
        <dsp:cNvPr id="0" name=""/>
        <dsp:cNvSpPr/>
      </dsp:nvSpPr>
      <dsp:spPr>
        <a:xfrm>
          <a:off x="1661512" y="3761417"/>
          <a:ext cx="302906" cy="577184"/>
        </a:xfrm>
        <a:custGeom>
          <a:avLst/>
          <a:gdLst/>
          <a:ahLst/>
          <a:cxnLst/>
          <a:rect l="0" t="0" r="0" b="0"/>
          <a:pathLst>
            <a:path>
              <a:moveTo>
                <a:pt x="0" y="0"/>
              </a:moveTo>
              <a:lnTo>
                <a:pt x="151453" y="0"/>
              </a:lnTo>
              <a:lnTo>
                <a:pt x="151453" y="577184"/>
              </a:lnTo>
              <a:lnTo>
                <a:pt x="302906" y="577184"/>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CA" sz="500" kern="1200" noProof="0"/>
        </a:p>
      </dsp:txBody>
      <dsp:txXfrm>
        <a:off x="1796669" y="4033714"/>
        <a:ext cx="32591" cy="32591"/>
      </dsp:txXfrm>
    </dsp:sp>
    <dsp:sp modelId="{B1B6B32A-F37B-4A8F-9B58-F568691E34C4}">
      <dsp:nvSpPr>
        <dsp:cNvPr id="0" name=""/>
        <dsp:cNvSpPr/>
      </dsp:nvSpPr>
      <dsp:spPr>
        <a:xfrm>
          <a:off x="5296386" y="3715697"/>
          <a:ext cx="302906" cy="91440"/>
        </a:xfrm>
        <a:custGeom>
          <a:avLst/>
          <a:gdLst/>
          <a:ahLst/>
          <a:cxnLst/>
          <a:rect l="0" t="0" r="0" b="0"/>
          <a:pathLst>
            <a:path>
              <a:moveTo>
                <a:pt x="0" y="45720"/>
              </a:moveTo>
              <a:lnTo>
                <a:pt x="302906" y="45720"/>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CA" sz="500" kern="1200" noProof="0"/>
        </a:p>
      </dsp:txBody>
      <dsp:txXfrm>
        <a:off x="5440267" y="3753845"/>
        <a:ext cx="15145" cy="15145"/>
      </dsp:txXfrm>
    </dsp:sp>
    <dsp:sp modelId="{0E9D6AFE-8CD3-45C9-9AEF-D0C55641186A}">
      <dsp:nvSpPr>
        <dsp:cNvPr id="0" name=""/>
        <dsp:cNvSpPr/>
      </dsp:nvSpPr>
      <dsp:spPr>
        <a:xfrm>
          <a:off x="3478949" y="3715697"/>
          <a:ext cx="302906" cy="91440"/>
        </a:xfrm>
        <a:custGeom>
          <a:avLst/>
          <a:gdLst/>
          <a:ahLst/>
          <a:cxnLst/>
          <a:rect l="0" t="0" r="0" b="0"/>
          <a:pathLst>
            <a:path>
              <a:moveTo>
                <a:pt x="0" y="45720"/>
              </a:moveTo>
              <a:lnTo>
                <a:pt x="302906" y="45720"/>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CA" sz="500" kern="1200" noProof="0"/>
        </a:p>
      </dsp:txBody>
      <dsp:txXfrm>
        <a:off x="3622829" y="3753845"/>
        <a:ext cx="15145" cy="15145"/>
      </dsp:txXfrm>
    </dsp:sp>
    <dsp:sp modelId="{A4FE8CB6-B042-4467-94E2-6766475196AD}">
      <dsp:nvSpPr>
        <dsp:cNvPr id="0" name=""/>
        <dsp:cNvSpPr/>
      </dsp:nvSpPr>
      <dsp:spPr>
        <a:xfrm>
          <a:off x="1661512" y="3715697"/>
          <a:ext cx="302906" cy="91440"/>
        </a:xfrm>
        <a:custGeom>
          <a:avLst/>
          <a:gdLst/>
          <a:ahLst/>
          <a:cxnLst/>
          <a:rect l="0" t="0" r="0" b="0"/>
          <a:pathLst>
            <a:path>
              <a:moveTo>
                <a:pt x="0" y="45720"/>
              </a:moveTo>
              <a:lnTo>
                <a:pt x="302906" y="45720"/>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CA" sz="500" kern="1200" noProof="0"/>
        </a:p>
      </dsp:txBody>
      <dsp:txXfrm>
        <a:off x="1805392" y="3753845"/>
        <a:ext cx="15145" cy="15145"/>
      </dsp:txXfrm>
    </dsp:sp>
    <dsp:sp modelId="{8E84756E-3FA4-4FDB-8B3E-3B77AE54D197}">
      <dsp:nvSpPr>
        <dsp:cNvPr id="0" name=""/>
        <dsp:cNvSpPr/>
      </dsp:nvSpPr>
      <dsp:spPr>
        <a:xfrm>
          <a:off x="3478949" y="3138513"/>
          <a:ext cx="302906" cy="91440"/>
        </a:xfrm>
        <a:custGeom>
          <a:avLst/>
          <a:gdLst/>
          <a:ahLst/>
          <a:cxnLst/>
          <a:rect l="0" t="0" r="0" b="0"/>
          <a:pathLst>
            <a:path>
              <a:moveTo>
                <a:pt x="0" y="45720"/>
              </a:moveTo>
              <a:lnTo>
                <a:pt x="302906" y="45720"/>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CA" sz="500" kern="1200" noProof="0"/>
        </a:p>
      </dsp:txBody>
      <dsp:txXfrm>
        <a:off x="3622829" y="3176661"/>
        <a:ext cx="15145" cy="15145"/>
      </dsp:txXfrm>
    </dsp:sp>
    <dsp:sp modelId="{729EBA3B-4786-40D7-8017-83D637A9DC66}">
      <dsp:nvSpPr>
        <dsp:cNvPr id="0" name=""/>
        <dsp:cNvSpPr/>
      </dsp:nvSpPr>
      <dsp:spPr>
        <a:xfrm>
          <a:off x="1661512" y="3184233"/>
          <a:ext cx="302906" cy="577184"/>
        </a:xfrm>
        <a:custGeom>
          <a:avLst/>
          <a:gdLst/>
          <a:ahLst/>
          <a:cxnLst/>
          <a:rect l="0" t="0" r="0" b="0"/>
          <a:pathLst>
            <a:path>
              <a:moveTo>
                <a:pt x="0" y="577184"/>
              </a:moveTo>
              <a:lnTo>
                <a:pt x="151453" y="577184"/>
              </a:lnTo>
              <a:lnTo>
                <a:pt x="151453" y="0"/>
              </a:lnTo>
              <a:lnTo>
                <a:pt x="302906" y="0"/>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CA" sz="500" kern="1200" noProof="0"/>
        </a:p>
      </dsp:txBody>
      <dsp:txXfrm>
        <a:off x="1796669" y="3456529"/>
        <a:ext cx="32591" cy="32591"/>
      </dsp:txXfrm>
    </dsp:sp>
    <dsp:sp modelId="{C48A2B10-5BDE-417A-BEED-553D1F094E3A}">
      <dsp:nvSpPr>
        <dsp:cNvPr id="0" name=""/>
        <dsp:cNvSpPr/>
      </dsp:nvSpPr>
      <dsp:spPr>
        <a:xfrm>
          <a:off x="3478949" y="2035788"/>
          <a:ext cx="302906" cy="91440"/>
        </a:xfrm>
        <a:custGeom>
          <a:avLst/>
          <a:gdLst/>
          <a:ahLst/>
          <a:cxnLst/>
          <a:rect l="0" t="0" r="0" b="0"/>
          <a:pathLst>
            <a:path>
              <a:moveTo>
                <a:pt x="0" y="45720"/>
              </a:moveTo>
              <a:lnTo>
                <a:pt x="302906" y="45720"/>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CA" sz="500" kern="1200" noProof="0"/>
        </a:p>
      </dsp:txBody>
      <dsp:txXfrm>
        <a:off x="3622829" y="2073935"/>
        <a:ext cx="15145" cy="15145"/>
      </dsp:txXfrm>
    </dsp:sp>
    <dsp:sp modelId="{AD8EECB5-985E-4819-8C51-FD23BA33D9A3}">
      <dsp:nvSpPr>
        <dsp:cNvPr id="0" name=""/>
        <dsp:cNvSpPr/>
      </dsp:nvSpPr>
      <dsp:spPr>
        <a:xfrm>
          <a:off x="1661512" y="1215732"/>
          <a:ext cx="302906" cy="865776"/>
        </a:xfrm>
        <a:custGeom>
          <a:avLst/>
          <a:gdLst/>
          <a:ahLst/>
          <a:cxnLst/>
          <a:rect l="0" t="0" r="0" b="0"/>
          <a:pathLst>
            <a:path>
              <a:moveTo>
                <a:pt x="0" y="0"/>
              </a:moveTo>
              <a:lnTo>
                <a:pt x="151453" y="0"/>
              </a:lnTo>
              <a:lnTo>
                <a:pt x="151453" y="865776"/>
              </a:lnTo>
              <a:lnTo>
                <a:pt x="302906" y="865776"/>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CA" sz="500" kern="1200" noProof="0"/>
        </a:p>
      </dsp:txBody>
      <dsp:txXfrm>
        <a:off x="1790034" y="1625689"/>
        <a:ext cx="45861" cy="45861"/>
      </dsp:txXfrm>
    </dsp:sp>
    <dsp:sp modelId="{54C01FE5-0E3B-4C67-93A1-DA8D028FDEB4}">
      <dsp:nvSpPr>
        <dsp:cNvPr id="0" name=""/>
        <dsp:cNvSpPr/>
      </dsp:nvSpPr>
      <dsp:spPr>
        <a:xfrm>
          <a:off x="3478949" y="1458604"/>
          <a:ext cx="302906" cy="91440"/>
        </a:xfrm>
        <a:custGeom>
          <a:avLst/>
          <a:gdLst/>
          <a:ahLst/>
          <a:cxnLst/>
          <a:rect l="0" t="0" r="0" b="0"/>
          <a:pathLst>
            <a:path>
              <a:moveTo>
                <a:pt x="0" y="45720"/>
              </a:moveTo>
              <a:lnTo>
                <a:pt x="302906" y="45720"/>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CA" sz="500" kern="1200" noProof="0"/>
        </a:p>
      </dsp:txBody>
      <dsp:txXfrm>
        <a:off x="3622829" y="1496751"/>
        <a:ext cx="15145" cy="15145"/>
      </dsp:txXfrm>
    </dsp:sp>
    <dsp:sp modelId="{0AC10D97-081E-4881-B8FA-F745136426FE}">
      <dsp:nvSpPr>
        <dsp:cNvPr id="0" name=""/>
        <dsp:cNvSpPr/>
      </dsp:nvSpPr>
      <dsp:spPr>
        <a:xfrm>
          <a:off x="1661512" y="1215732"/>
          <a:ext cx="302906" cy="288592"/>
        </a:xfrm>
        <a:custGeom>
          <a:avLst/>
          <a:gdLst/>
          <a:ahLst/>
          <a:cxnLst/>
          <a:rect l="0" t="0" r="0" b="0"/>
          <a:pathLst>
            <a:path>
              <a:moveTo>
                <a:pt x="0" y="0"/>
              </a:moveTo>
              <a:lnTo>
                <a:pt x="151453" y="0"/>
              </a:lnTo>
              <a:lnTo>
                <a:pt x="151453" y="288592"/>
              </a:lnTo>
              <a:lnTo>
                <a:pt x="302906" y="288592"/>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CA" sz="500" kern="1200" noProof="0"/>
        </a:p>
      </dsp:txBody>
      <dsp:txXfrm>
        <a:off x="1802505" y="1349568"/>
        <a:ext cx="20918" cy="20918"/>
      </dsp:txXfrm>
    </dsp:sp>
    <dsp:sp modelId="{30279AC7-B03C-4668-A5CF-C65F874802C5}">
      <dsp:nvSpPr>
        <dsp:cNvPr id="0" name=""/>
        <dsp:cNvSpPr/>
      </dsp:nvSpPr>
      <dsp:spPr>
        <a:xfrm>
          <a:off x="5296386" y="881420"/>
          <a:ext cx="302906" cy="91440"/>
        </a:xfrm>
        <a:custGeom>
          <a:avLst/>
          <a:gdLst/>
          <a:ahLst/>
          <a:cxnLst/>
          <a:rect l="0" t="0" r="0" b="0"/>
          <a:pathLst>
            <a:path>
              <a:moveTo>
                <a:pt x="0" y="45720"/>
              </a:moveTo>
              <a:lnTo>
                <a:pt x="302906" y="45720"/>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CA" sz="500" kern="1200" noProof="0"/>
        </a:p>
      </dsp:txBody>
      <dsp:txXfrm>
        <a:off x="5440267" y="919567"/>
        <a:ext cx="15145" cy="15145"/>
      </dsp:txXfrm>
    </dsp:sp>
    <dsp:sp modelId="{53E09FF7-09CA-4D21-898F-9AFCD7D07572}">
      <dsp:nvSpPr>
        <dsp:cNvPr id="0" name=""/>
        <dsp:cNvSpPr/>
      </dsp:nvSpPr>
      <dsp:spPr>
        <a:xfrm>
          <a:off x="3478949" y="881420"/>
          <a:ext cx="302906" cy="91440"/>
        </a:xfrm>
        <a:custGeom>
          <a:avLst/>
          <a:gdLst/>
          <a:ahLst/>
          <a:cxnLst/>
          <a:rect l="0" t="0" r="0" b="0"/>
          <a:pathLst>
            <a:path>
              <a:moveTo>
                <a:pt x="0" y="45720"/>
              </a:moveTo>
              <a:lnTo>
                <a:pt x="302906" y="45720"/>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CA" sz="500" kern="1200" noProof="0"/>
        </a:p>
      </dsp:txBody>
      <dsp:txXfrm>
        <a:off x="3622829" y="919567"/>
        <a:ext cx="15145" cy="15145"/>
      </dsp:txXfrm>
    </dsp:sp>
    <dsp:sp modelId="{5F110F3D-C7F0-4AA8-AAE4-6C498E3093A7}">
      <dsp:nvSpPr>
        <dsp:cNvPr id="0" name=""/>
        <dsp:cNvSpPr/>
      </dsp:nvSpPr>
      <dsp:spPr>
        <a:xfrm>
          <a:off x="1661512" y="927140"/>
          <a:ext cx="302906" cy="288592"/>
        </a:xfrm>
        <a:custGeom>
          <a:avLst/>
          <a:gdLst/>
          <a:ahLst/>
          <a:cxnLst/>
          <a:rect l="0" t="0" r="0" b="0"/>
          <a:pathLst>
            <a:path>
              <a:moveTo>
                <a:pt x="0" y="288592"/>
              </a:moveTo>
              <a:lnTo>
                <a:pt x="151453" y="288592"/>
              </a:lnTo>
              <a:lnTo>
                <a:pt x="151453" y="0"/>
              </a:lnTo>
              <a:lnTo>
                <a:pt x="302906" y="0"/>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CA" sz="500" kern="1200" noProof="0"/>
        </a:p>
      </dsp:txBody>
      <dsp:txXfrm>
        <a:off x="1802505" y="1060976"/>
        <a:ext cx="20918" cy="20918"/>
      </dsp:txXfrm>
    </dsp:sp>
    <dsp:sp modelId="{6CBBEFAB-6617-4EE2-9F0F-5973B93A79E2}">
      <dsp:nvSpPr>
        <dsp:cNvPr id="0" name=""/>
        <dsp:cNvSpPr/>
      </dsp:nvSpPr>
      <dsp:spPr>
        <a:xfrm>
          <a:off x="5296386" y="304235"/>
          <a:ext cx="302906" cy="91440"/>
        </a:xfrm>
        <a:custGeom>
          <a:avLst/>
          <a:gdLst/>
          <a:ahLst/>
          <a:cxnLst/>
          <a:rect l="0" t="0" r="0" b="0"/>
          <a:pathLst>
            <a:path>
              <a:moveTo>
                <a:pt x="0" y="45720"/>
              </a:moveTo>
              <a:lnTo>
                <a:pt x="302906" y="45720"/>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CA" sz="500" kern="1200" noProof="0"/>
        </a:p>
      </dsp:txBody>
      <dsp:txXfrm>
        <a:off x="5440267" y="342383"/>
        <a:ext cx="15145" cy="15145"/>
      </dsp:txXfrm>
    </dsp:sp>
    <dsp:sp modelId="{91A7342D-8ED0-49CA-B360-4A691B471768}">
      <dsp:nvSpPr>
        <dsp:cNvPr id="0" name=""/>
        <dsp:cNvSpPr/>
      </dsp:nvSpPr>
      <dsp:spPr>
        <a:xfrm>
          <a:off x="3478949" y="304235"/>
          <a:ext cx="302906" cy="91440"/>
        </a:xfrm>
        <a:custGeom>
          <a:avLst/>
          <a:gdLst/>
          <a:ahLst/>
          <a:cxnLst/>
          <a:rect l="0" t="0" r="0" b="0"/>
          <a:pathLst>
            <a:path>
              <a:moveTo>
                <a:pt x="0" y="45720"/>
              </a:moveTo>
              <a:lnTo>
                <a:pt x="302906" y="45720"/>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CA" sz="500" kern="1200" noProof="0"/>
        </a:p>
      </dsp:txBody>
      <dsp:txXfrm>
        <a:off x="3622829" y="342383"/>
        <a:ext cx="15145" cy="15145"/>
      </dsp:txXfrm>
    </dsp:sp>
    <dsp:sp modelId="{3C2E4776-FC02-44AA-BCFA-5D61B6E3BFC3}">
      <dsp:nvSpPr>
        <dsp:cNvPr id="0" name=""/>
        <dsp:cNvSpPr/>
      </dsp:nvSpPr>
      <dsp:spPr>
        <a:xfrm>
          <a:off x="1661512" y="349955"/>
          <a:ext cx="302906" cy="865776"/>
        </a:xfrm>
        <a:custGeom>
          <a:avLst/>
          <a:gdLst/>
          <a:ahLst/>
          <a:cxnLst/>
          <a:rect l="0" t="0" r="0" b="0"/>
          <a:pathLst>
            <a:path>
              <a:moveTo>
                <a:pt x="0" y="865776"/>
              </a:moveTo>
              <a:lnTo>
                <a:pt x="151453" y="865776"/>
              </a:lnTo>
              <a:lnTo>
                <a:pt x="151453" y="0"/>
              </a:lnTo>
              <a:lnTo>
                <a:pt x="302906" y="0"/>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CA" sz="500" kern="1200" noProof="0"/>
        </a:p>
      </dsp:txBody>
      <dsp:txXfrm>
        <a:off x="1790034" y="759913"/>
        <a:ext cx="45861" cy="45861"/>
      </dsp:txXfrm>
    </dsp:sp>
    <dsp:sp modelId="{6DBA22BF-F1B6-4BA3-95AF-93848CED1562}">
      <dsp:nvSpPr>
        <dsp:cNvPr id="0" name=""/>
        <dsp:cNvSpPr/>
      </dsp:nvSpPr>
      <dsp:spPr>
        <a:xfrm rot="16200000">
          <a:off x="215513" y="984858"/>
          <a:ext cx="2430249" cy="46174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1333500">
            <a:lnSpc>
              <a:spcPct val="90000"/>
            </a:lnSpc>
            <a:spcBef>
              <a:spcPct val="0"/>
            </a:spcBef>
            <a:spcAft>
              <a:spcPct val="35000"/>
            </a:spcAft>
            <a:buNone/>
          </a:pPr>
          <a:r>
            <a:rPr lang="fr-CA" sz="3000" kern="1200" noProof="0"/>
            <a:t>Structures</a:t>
          </a:r>
        </a:p>
      </dsp:txBody>
      <dsp:txXfrm>
        <a:off x="215513" y="984858"/>
        <a:ext cx="2430249" cy="461747"/>
      </dsp:txXfrm>
    </dsp:sp>
    <dsp:sp modelId="{8DC42D7A-1A49-473C-9D57-75B1FEDB8392}">
      <dsp:nvSpPr>
        <dsp:cNvPr id="0" name=""/>
        <dsp:cNvSpPr/>
      </dsp:nvSpPr>
      <dsp:spPr>
        <a:xfrm>
          <a:off x="1964418" y="119082"/>
          <a:ext cx="1514531" cy="46174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CA" sz="800" kern="1200" noProof="0"/>
            <a:t> Autobus</a:t>
          </a:r>
        </a:p>
      </dsp:txBody>
      <dsp:txXfrm>
        <a:off x="1964418" y="119082"/>
        <a:ext cx="1514531" cy="461747"/>
      </dsp:txXfrm>
    </dsp:sp>
    <dsp:sp modelId="{1A4B0023-487D-4BAE-90A2-B2AD55A9915B}">
      <dsp:nvSpPr>
        <dsp:cNvPr id="0" name=""/>
        <dsp:cNvSpPr/>
      </dsp:nvSpPr>
      <dsp:spPr>
        <a:xfrm>
          <a:off x="3781855" y="119082"/>
          <a:ext cx="1514531" cy="46174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CA" sz="800" kern="1200" noProof="0"/>
            <a:t>Augmentation des coûts? Disponibilité des conductrices et conducteurs?  </a:t>
          </a:r>
        </a:p>
      </dsp:txBody>
      <dsp:txXfrm>
        <a:off x="3781855" y="119082"/>
        <a:ext cx="1514531" cy="461747"/>
      </dsp:txXfrm>
    </dsp:sp>
    <dsp:sp modelId="{66895D24-3574-44D3-9270-53E90579C51D}">
      <dsp:nvSpPr>
        <dsp:cNvPr id="0" name=""/>
        <dsp:cNvSpPr/>
      </dsp:nvSpPr>
      <dsp:spPr>
        <a:xfrm>
          <a:off x="5599293" y="119082"/>
          <a:ext cx="1514531" cy="46174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CA" sz="800" kern="1200" noProof="0"/>
            <a:t>Les heures peuvent-elles être modifiées? Répercussions sur les </a:t>
          </a:r>
          <a:br>
            <a:rPr lang="fr-CA" sz="800" kern="1200" noProof="0"/>
          </a:br>
          <a:r>
            <a:rPr lang="fr-CA" sz="800" kern="1200" noProof="0"/>
            <a:t>autres écoles</a:t>
          </a:r>
        </a:p>
      </dsp:txBody>
      <dsp:txXfrm>
        <a:off x="5599293" y="119082"/>
        <a:ext cx="1514531" cy="461747"/>
      </dsp:txXfrm>
    </dsp:sp>
    <dsp:sp modelId="{95F76B63-E6A4-415D-B296-897F6F721590}">
      <dsp:nvSpPr>
        <dsp:cNvPr id="0" name=""/>
        <dsp:cNvSpPr/>
      </dsp:nvSpPr>
      <dsp:spPr>
        <a:xfrm>
          <a:off x="1964418" y="696266"/>
          <a:ext cx="1514531" cy="46174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CA" sz="800" kern="1200" noProof="0"/>
            <a:t>Horaires de supervision</a:t>
          </a:r>
        </a:p>
      </dsp:txBody>
      <dsp:txXfrm>
        <a:off x="1964418" y="696266"/>
        <a:ext cx="1514531" cy="461747"/>
      </dsp:txXfrm>
    </dsp:sp>
    <dsp:sp modelId="{BF4CF4E1-E01D-473E-B396-2DBDE43A5CFC}">
      <dsp:nvSpPr>
        <dsp:cNvPr id="0" name=""/>
        <dsp:cNvSpPr/>
      </dsp:nvSpPr>
      <dsp:spPr>
        <a:xfrm>
          <a:off x="3781855" y="696266"/>
          <a:ext cx="1514531" cy="46174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CA" sz="800" kern="1200" noProof="0" dirty="0"/>
            <a:t>Est-il possible de superviser adéquatement les élèves?</a:t>
          </a:r>
        </a:p>
      </dsp:txBody>
      <dsp:txXfrm>
        <a:off x="3781855" y="696266"/>
        <a:ext cx="1514531" cy="461747"/>
      </dsp:txXfrm>
    </dsp:sp>
    <dsp:sp modelId="{5E61926D-51C1-48A4-9233-438420AE164A}">
      <dsp:nvSpPr>
        <dsp:cNvPr id="0" name=""/>
        <dsp:cNvSpPr/>
      </dsp:nvSpPr>
      <dsp:spPr>
        <a:xfrm>
          <a:off x="5599293" y="696266"/>
          <a:ext cx="1514531" cy="46174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CA" sz="800" kern="1200" noProof="0"/>
            <a:t>Conventions collectives</a:t>
          </a:r>
        </a:p>
      </dsp:txBody>
      <dsp:txXfrm>
        <a:off x="5599293" y="696266"/>
        <a:ext cx="1514531" cy="461747"/>
      </dsp:txXfrm>
    </dsp:sp>
    <dsp:sp modelId="{F930928B-A1F4-4681-A068-0452C873F0BC}">
      <dsp:nvSpPr>
        <dsp:cNvPr id="0" name=""/>
        <dsp:cNvSpPr/>
      </dsp:nvSpPr>
      <dsp:spPr>
        <a:xfrm>
          <a:off x="1964418" y="1273450"/>
          <a:ext cx="1514531" cy="46174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CA" sz="800" kern="1200" noProof="0"/>
            <a:t>Heures de classe</a:t>
          </a:r>
        </a:p>
      </dsp:txBody>
      <dsp:txXfrm>
        <a:off x="1964418" y="1273450"/>
        <a:ext cx="1514531" cy="461747"/>
      </dsp:txXfrm>
    </dsp:sp>
    <dsp:sp modelId="{DE93935A-F39E-4CEF-98BF-E0F672E60A16}">
      <dsp:nvSpPr>
        <dsp:cNvPr id="0" name=""/>
        <dsp:cNvSpPr/>
      </dsp:nvSpPr>
      <dsp:spPr>
        <a:xfrm>
          <a:off x="3781855" y="1273450"/>
          <a:ext cx="1514531" cy="46174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CA" sz="800" kern="1200" noProof="0"/>
            <a:t>Approbations requises (parents, </a:t>
          </a:r>
          <a:br>
            <a:rPr lang="fr-CA" sz="800" kern="1200" noProof="0"/>
          </a:br>
          <a:r>
            <a:rPr lang="fr-CA" sz="800" kern="1200" noProof="0"/>
            <a:t>conseil scolaire, surintendante ou surintendant)</a:t>
          </a:r>
        </a:p>
      </dsp:txBody>
      <dsp:txXfrm>
        <a:off x="3781855" y="1273450"/>
        <a:ext cx="1514531" cy="461747"/>
      </dsp:txXfrm>
    </dsp:sp>
    <dsp:sp modelId="{CC91E538-8035-4002-9800-DAF99D8C4EB6}">
      <dsp:nvSpPr>
        <dsp:cNvPr id="0" name=""/>
        <dsp:cNvSpPr/>
      </dsp:nvSpPr>
      <dsp:spPr>
        <a:xfrm>
          <a:off x="1964418" y="1850634"/>
          <a:ext cx="1514531" cy="46174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CA" sz="800" kern="1200" noProof="0"/>
            <a:t>Services de garde avant et après</a:t>
          </a:r>
          <a:br>
            <a:rPr lang="fr-CA" sz="800" kern="1200" noProof="0"/>
          </a:br>
          <a:r>
            <a:rPr lang="fr-CA" sz="800" kern="1200" noProof="0"/>
            <a:t>l’école</a:t>
          </a:r>
        </a:p>
      </dsp:txBody>
      <dsp:txXfrm>
        <a:off x="1964418" y="1850634"/>
        <a:ext cx="1514531" cy="461747"/>
      </dsp:txXfrm>
    </dsp:sp>
    <dsp:sp modelId="{AB120F54-994C-4B29-A954-3184E9F1AA84}">
      <dsp:nvSpPr>
        <dsp:cNvPr id="0" name=""/>
        <dsp:cNvSpPr/>
      </dsp:nvSpPr>
      <dsp:spPr>
        <a:xfrm>
          <a:off x="3781855" y="1850634"/>
          <a:ext cx="1514531" cy="46174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CA" sz="800" kern="1200" noProof="0"/>
            <a:t>Disponibilité du personnel, horaires et coûts</a:t>
          </a:r>
        </a:p>
      </dsp:txBody>
      <dsp:txXfrm>
        <a:off x="3781855" y="1850634"/>
        <a:ext cx="1514531" cy="461747"/>
      </dsp:txXfrm>
    </dsp:sp>
    <dsp:sp modelId="{76C9CF8B-9389-4597-9B60-DE3E31894A62}">
      <dsp:nvSpPr>
        <dsp:cNvPr id="0" name=""/>
        <dsp:cNvSpPr/>
      </dsp:nvSpPr>
      <dsp:spPr>
        <a:xfrm rot="16200000">
          <a:off x="215513" y="3530544"/>
          <a:ext cx="2430249" cy="46174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1333500">
            <a:lnSpc>
              <a:spcPct val="90000"/>
            </a:lnSpc>
            <a:spcBef>
              <a:spcPct val="0"/>
            </a:spcBef>
            <a:spcAft>
              <a:spcPct val="35000"/>
            </a:spcAft>
            <a:buNone/>
          </a:pPr>
          <a:r>
            <a:rPr lang="fr-CA" sz="3000" kern="1200" noProof="0"/>
            <a:t>Relations</a:t>
          </a:r>
        </a:p>
      </dsp:txBody>
      <dsp:txXfrm>
        <a:off x="215513" y="3530544"/>
        <a:ext cx="2430249" cy="461747"/>
      </dsp:txXfrm>
    </dsp:sp>
    <dsp:sp modelId="{278F9634-A06A-4233-9CA5-F87F9C6D149E}">
      <dsp:nvSpPr>
        <dsp:cNvPr id="0" name=""/>
        <dsp:cNvSpPr/>
      </dsp:nvSpPr>
      <dsp:spPr>
        <a:xfrm>
          <a:off x="1964418" y="2953360"/>
          <a:ext cx="1514531" cy="46174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CA" sz="800" kern="1200" noProof="0"/>
            <a:t>Personnel</a:t>
          </a:r>
        </a:p>
      </dsp:txBody>
      <dsp:txXfrm>
        <a:off x="1964418" y="2953360"/>
        <a:ext cx="1514531" cy="461747"/>
      </dsp:txXfrm>
    </dsp:sp>
    <dsp:sp modelId="{F4905939-5371-4C42-81AA-9EDEBB06BCC1}">
      <dsp:nvSpPr>
        <dsp:cNvPr id="0" name=""/>
        <dsp:cNvSpPr/>
      </dsp:nvSpPr>
      <dsp:spPr>
        <a:xfrm>
          <a:off x="3781855" y="2953360"/>
          <a:ext cx="1514531" cy="46174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CA" sz="800" kern="1200" noProof="0"/>
            <a:t>Logistique - Services de garde, transport</a:t>
          </a:r>
        </a:p>
      </dsp:txBody>
      <dsp:txXfrm>
        <a:off x="3781855" y="2953360"/>
        <a:ext cx="1514531" cy="461747"/>
      </dsp:txXfrm>
    </dsp:sp>
    <dsp:sp modelId="{670EABBC-FFE9-4690-B3C9-A6DD94B092BC}">
      <dsp:nvSpPr>
        <dsp:cNvPr id="0" name=""/>
        <dsp:cNvSpPr/>
      </dsp:nvSpPr>
      <dsp:spPr>
        <a:xfrm>
          <a:off x="1964418" y="3530544"/>
          <a:ext cx="1514531" cy="46174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CA" sz="800" kern="1200" noProof="0"/>
            <a:t>Parents</a:t>
          </a:r>
        </a:p>
      </dsp:txBody>
      <dsp:txXfrm>
        <a:off x="1964418" y="3530544"/>
        <a:ext cx="1514531" cy="461747"/>
      </dsp:txXfrm>
    </dsp:sp>
    <dsp:sp modelId="{72047FC5-F558-497A-BF72-E71C5E376D89}">
      <dsp:nvSpPr>
        <dsp:cNvPr id="0" name=""/>
        <dsp:cNvSpPr/>
      </dsp:nvSpPr>
      <dsp:spPr>
        <a:xfrm>
          <a:off x="3781855" y="3530544"/>
          <a:ext cx="1514531" cy="46174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CA" sz="800" kern="1200" noProof="0"/>
            <a:t>Répercussions sur les horaires de travail en raison de l’heure d’arrivée ou des besoins de services de garde</a:t>
          </a:r>
        </a:p>
      </dsp:txBody>
      <dsp:txXfrm>
        <a:off x="3781855" y="3530544"/>
        <a:ext cx="1514531" cy="461747"/>
      </dsp:txXfrm>
    </dsp:sp>
    <dsp:sp modelId="{E7DAB9E0-7AE0-4804-B9D6-26BC636F7492}">
      <dsp:nvSpPr>
        <dsp:cNvPr id="0" name=""/>
        <dsp:cNvSpPr/>
      </dsp:nvSpPr>
      <dsp:spPr>
        <a:xfrm>
          <a:off x="5599293" y="3530544"/>
          <a:ext cx="1514531" cy="46174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CA" sz="800" kern="1200" noProof="0"/>
            <a:t>Augmentation des coûts pour la garde d’enfants</a:t>
          </a:r>
        </a:p>
      </dsp:txBody>
      <dsp:txXfrm>
        <a:off x="5599293" y="3530544"/>
        <a:ext cx="1514531" cy="461747"/>
      </dsp:txXfrm>
    </dsp:sp>
    <dsp:sp modelId="{6973605B-8BE2-4407-911E-97BB61C2F361}">
      <dsp:nvSpPr>
        <dsp:cNvPr id="0" name=""/>
        <dsp:cNvSpPr/>
      </dsp:nvSpPr>
      <dsp:spPr>
        <a:xfrm>
          <a:off x="1964418" y="4107728"/>
          <a:ext cx="1514531" cy="46174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CA" sz="800" kern="1200" noProof="0"/>
            <a:t>Élèves</a:t>
          </a:r>
        </a:p>
      </dsp:txBody>
      <dsp:txXfrm>
        <a:off x="1964418" y="4107728"/>
        <a:ext cx="1514531" cy="461747"/>
      </dsp:txXfrm>
    </dsp:sp>
    <dsp:sp modelId="{458161E3-2C26-4C5F-A88B-0E7562F45C21}">
      <dsp:nvSpPr>
        <dsp:cNvPr id="0" name=""/>
        <dsp:cNvSpPr/>
      </dsp:nvSpPr>
      <dsp:spPr>
        <a:xfrm>
          <a:off x="3781855" y="4107728"/>
          <a:ext cx="1514531" cy="46174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CA" sz="800" kern="1200" noProof="0"/>
            <a:t>Arrivée à l’heure et sommeil </a:t>
          </a:r>
          <a:br>
            <a:rPr lang="fr-CA" sz="800" kern="1200" noProof="0"/>
          </a:br>
          <a:r>
            <a:rPr lang="fr-CA" sz="800" kern="1200" noProof="0"/>
            <a:t>prolongé = possibilité d’améliorer les résultats scolaires</a:t>
          </a:r>
        </a:p>
      </dsp:txBody>
      <dsp:txXfrm>
        <a:off x="3781855" y="4107728"/>
        <a:ext cx="1514531" cy="461747"/>
      </dsp:txXfrm>
    </dsp:sp>
    <dsp:sp modelId="{3D8354C8-557A-446A-A558-DC0B34F28E66}">
      <dsp:nvSpPr>
        <dsp:cNvPr id="0" name=""/>
        <dsp:cNvSpPr/>
      </dsp:nvSpPr>
      <dsp:spPr>
        <a:xfrm>
          <a:off x="5599293" y="4107728"/>
          <a:ext cx="1514531" cy="46174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CA" sz="800" kern="1200" noProof="0"/>
            <a:t>Répercussions sur les activités parascolaires</a:t>
          </a:r>
        </a:p>
      </dsp:txBody>
      <dsp:txXfrm>
        <a:off x="5599293" y="4107728"/>
        <a:ext cx="1514531" cy="461747"/>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9/3/layout/SubStepProcess">
  <dgm:title val=""/>
  <dgm:desc val=""/>
  <dgm:catLst>
    <dgm:cat type="process" pri="12250"/>
  </dgm:catLst>
  <dgm:sampData>
    <dgm:dataModel>
      <dgm:ptLst>
        <dgm:pt modelId="0" type="doc"/>
        <dgm:pt modelId="1">
          <dgm:prSet phldr="1"/>
        </dgm:pt>
        <dgm:pt modelId="11">
          <dgm:prSet phldr="1"/>
        </dgm:pt>
        <dgm:pt modelId="12">
          <dgm:prSet phldr="1"/>
        </dgm:pt>
        <dgm:pt modelId="2">
          <dgm:prSet phldr="1"/>
        </dgm:pt>
        <dgm:pt modelId="3">
          <dgm:prSet phldr="1"/>
        </dgm:pt>
      </dgm:ptLst>
      <dgm:cxnLst>
        <dgm:cxn modelId="6" srcId="0" destId="1" srcOrd="0" destOrd="0"/>
        <dgm:cxn modelId="61" srcId="1" destId="11" srcOrd="0" destOrd="0"/>
        <dgm:cxn modelId="62" srcId="1" destId="12" srcOrd="1" destOrd="0"/>
        <dgm:cxn modelId="7" srcId="0" destId="2" srcOrd="0" destOrd="0"/>
        <dgm:cxn modelId="8" srcId="0" destId="3" srcOrd="0" destOrd="0"/>
      </dgm:cxnLst>
      <dgm:bg/>
      <dgm:whole/>
    </dgm:dataModel>
  </dgm:sampData>
  <dgm:styleData>
    <dgm:dataModel>
      <dgm:ptLst>
        <dgm:pt modelId="0" type="doc"/>
        <dgm:pt modelId="1">
          <dgm:prSet phldr="1"/>
        </dgm:pt>
        <dgm:pt modelId="11">
          <dgm:prSet phldr="1"/>
        </dgm:pt>
        <dgm:pt modelId="12">
          <dgm:prSet phldr="1"/>
        </dgm:pt>
        <dgm:pt modelId="2">
          <dgm:prSet phldr="1"/>
        </dgm:pt>
      </dgm:ptLst>
      <dgm:cxnLst>
        <dgm:cxn modelId="4" srcId="0" destId="1" srcOrd="0" destOrd="0"/>
        <dgm:cxn modelId="41" srcId="1" destId="11" srcOrd="0" destOrd="0"/>
        <dgm:cxn modelId="42" srcId="1" destId="12" srcOrd="1" destOrd="0"/>
        <dgm:cxn modelId="5" srcId="0" destId="2" srcOrd="0" destOrd="0"/>
      </dgm:cxnLst>
      <dgm:bg/>
      <dgm:whole/>
    </dgm:dataModel>
  </dgm:styleData>
  <dgm:clrData>
    <dgm:dataModel>
      <dgm:ptLst>
        <dgm:pt modelId="0" type="doc"/>
        <dgm:pt modelId="1">
          <dgm:prSet phldr="1"/>
        </dgm:pt>
        <dgm:pt modelId="11">
          <dgm:prSet phldr="1"/>
        </dgm:pt>
        <dgm:pt modelId="12">
          <dgm:prSet phldr="1"/>
        </dgm:pt>
        <dgm:pt modelId="2">
          <dgm:prSet phldr="1"/>
        </dgm:pt>
        <dgm:pt modelId="3">
          <dgm:prSet phldr="1"/>
        </dgm:pt>
        <dgm:pt modelId="4">
          <dgm:prSet phldr="1"/>
        </dgm:pt>
      </dgm:ptLst>
      <dgm:cxnLst>
        <dgm:cxn modelId="8" srcId="0" destId="1" srcOrd="0" destOrd="0"/>
        <dgm:cxn modelId="81" srcId="1" destId="11" srcOrd="0" destOrd="0"/>
        <dgm:cxn modelId="82" srcId="1" destId="12" srcOrd="1" destOrd="0"/>
        <dgm:cxn modelId="9" srcId="0" destId="2" srcOrd="0" destOrd="0"/>
        <dgm:cxn modelId="10" srcId="0" destId="3" srcOrd="0" destOrd="0"/>
        <dgm:cxn modelId="11" srcId="0" destId="4" srcOrd="0" destOrd="0"/>
      </dgm:cxnLst>
      <dgm:bg/>
      <dgm:whole/>
    </dgm:dataModel>
  </dgm:clrData>
  <dgm:layoutNode name="Name0">
    <dgm:varLst>
      <dgm:chMax val="7"/>
      <dgm:dir/>
      <dgm:animOne val="branch"/>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parTx1" refType="w"/>
      <dgm:constr type="w" for="ch" forName="chLin1" refType="w" refFor="ch" refForName="parTx1" fact="1.38"/>
      <dgm:constr type="h" for="ch" forName="chLin1" refType="h"/>
      <dgm:constr type="w" for="ch" forName="spPre1" refType="w" fact="0.27"/>
      <dgm:constr type="w" for="ch" forName="spPost1" refType="w" fact="0.27"/>
      <dgm:constr type="h" for="ch" forName="spPre1" refType="h"/>
      <dgm:constr type="h" for="ch" forName="spPost1" refType="h"/>
      <dgm:constr type="primFontSz" for="ch" forName="parTx1" val="65"/>
      <dgm:constr type="primFontSz" for="des" forName="desTx1" refType="primFontSz" refFor="ch" refForName="parTx1" fact="0.78"/>
      <dgm:constr type="primFontSz" for="des" forName="desTx1" op="equ"/>
      <dgm:constr type="w" for="ch" forName="parTx2" refType="w"/>
      <dgm:constr type="w" for="ch" forName="chLin2" refType="w" refFor="ch" refForName="parTx2" fact="1.38"/>
      <dgm:constr type="h" for="ch" forName="chLin2" refType="h"/>
      <dgm:constr type="w" for="ch" forName="spPre2" refType="w" fact="0.54"/>
      <dgm:constr type="w" for="ch" forName="spPost2" refType="w" fact="0.54"/>
      <dgm:constr type="h" for="ch" forName="spPre2" refType="h"/>
      <dgm:constr type="h" for="ch" forName="spPost2" refType="h"/>
      <dgm:constr type="primFontSz" for="ch" forName="parTx2" refType="primFontSz" refFor="ch" refForName="parTx1" op="equ"/>
      <dgm:constr type="primFontSz" for="des" forName="desTx2" refType="primFontSz" refFor="des" refForName="desTx1" op="equ"/>
      <dgm:constr type="w" for="ch" forName="parTx3" refType="w"/>
      <dgm:constr type="w" for="ch" forName="chLin3" refType="w" refFor="ch" refForName="parTx3" fact="1.38"/>
      <dgm:constr type="h" for="ch" forName="chLin3" refType="h"/>
      <dgm:constr type="w" for="ch" forName="spPre3" refType="w" fact="0.54"/>
      <dgm:constr type="w" for="ch" forName="spPost3" refType="w" fact="0.54"/>
      <dgm:constr type="h" for="ch" forName="spPre3" refType="h"/>
      <dgm:constr type="h" for="ch" forName="spPost3" refType="h"/>
      <dgm:constr type="primFontSz" for="ch" forName="parTx3" refType="primFontSz" refFor="ch" refForName="parTx1" op="equ"/>
      <dgm:constr type="primFontSz" for="des" forName="desTx3" refType="primFontSz" refFor="des" refForName="desTx1" op="equ"/>
      <dgm:constr type="w" for="ch" forName="parTx4" refType="w"/>
      <dgm:constr type="w" for="ch" forName="chLin4" refType="w" refFor="ch" refForName="parTx4" fact="1.38"/>
      <dgm:constr type="h" for="ch" forName="chLin4" refType="h"/>
      <dgm:constr type="w" for="ch" forName="spPre4" refType="w" fact="0.54"/>
      <dgm:constr type="w" for="ch" forName="spPost4" refType="w" fact="0.54"/>
      <dgm:constr type="h" for="ch" forName="spPre4" refType="h"/>
      <dgm:constr type="h" for="ch" forName="spPost4" refType="h"/>
      <dgm:constr type="primFontSz" for="ch" forName="parTx4" refType="primFontSz" refFor="ch" refForName="parTx1" op="equ"/>
      <dgm:constr type="primFontSz" for="des" forName="desTx4" refType="primFontSz" refFor="des" refForName="desTx1" op="equ"/>
      <dgm:constr type="w" for="ch" forName="parTx5" refType="w"/>
      <dgm:constr type="w" for="ch" forName="chLin5" refType="w" refFor="ch" refForName="parTx5" fact="1.38"/>
      <dgm:constr type="h" for="ch" forName="chLin5" refType="h"/>
      <dgm:constr type="w" for="ch" forName="spPre5" refType="w" fact="0.54"/>
      <dgm:constr type="w" for="ch" forName="spPost5" refType="w" fact="0.54"/>
      <dgm:constr type="h" for="ch" forName="spPre5" refType="h"/>
      <dgm:constr type="h" for="ch" forName="spPost5" refType="h"/>
      <dgm:constr type="primFontSz" for="ch" forName="parTx5" refType="primFontSz" refFor="ch" refForName="parTx1" op="equ"/>
      <dgm:constr type="primFontSz" for="des" forName="desTx5" refType="primFontSz" refFor="des" refForName="desTx1" op="equ"/>
      <dgm:constr type="w" for="ch" forName="parTx6" refType="w"/>
      <dgm:constr type="w" for="ch" forName="chLin6" refType="w" refFor="ch" refForName="parTx6" fact="1.38"/>
      <dgm:constr type="h" for="ch" forName="chLin6" refType="h"/>
      <dgm:constr type="w" for="ch" forName="spPre6" refType="w" fact="0.54"/>
      <dgm:constr type="w" for="ch" forName="spPost6" refType="w" fact="0.54"/>
      <dgm:constr type="h" for="ch" forName="spPre6" refType="h"/>
      <dgm:constr type="h" for="ch" forName="spPost6" refType="h"/>
      <dgm:constr type="primFontSz" for="ch" forName="parTx6" refType="primFontSz" refFor="ch" refForName="parTx1" op="equ"/>
      <dgm:constr type="primFontSz" for="des" forName="desTx6" refType="primFontSz" refFor="des" refForName="desTx1" op="equ"/>
      <dgm:constr type="w" for="ch" forName="parTx7" refType="w"/>
      <dgm:constr type="w" for="ch" forName="chLin7" refType="w" refFor="ch" refForName="parTx7" fact="1.38"/>
      <dgm:constr type="h" for="ch" forName="chLin7" refType="h"/>
      <dgm:constr type="w" for="ch" forName="spPre7" refType="w" fact="0.54"/>
      <dgm:constr type="w" for="ch" forName="spPost7" refType="w" fact="0.54"/>
      <dgm:constr type="h" for="ch" forName="spPre7" refType="h"/>
      <dgm:constr type="h" for="ch" forName="spPost7" refType="h"/>
      <dgm:constr type="primFontSz" for="ch" forName="parTx7" refType="primFontSz" refFor="ch" refForName="parTx1" op="equ"/>
      <dgm:constr type="primFontSz" for="des" forName="desTx7" refType="primFontSz" refFor="des" refForName="desTx1" op="equ"/>
    </dgm:constrLst>
    <dgm:forEach name="Name4" axis="ch" ptType="node">
      <dgm:choose name="Name5">
        <dgm:if name="Name6" axis="self" ptType="node" func="pos" op="equ" val="1">
          <dgm:layoutNode name="parTx1"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7">
            <dgm:if name="Name8" axis="ch" ptType="node" func="cnt" op="gte" val="1">
              <dgm:layoutNode name="spPre1">
                <dgm:alg type="sp"/>
                <dgm:shape xmlns:r="http://schemas.openxmlformats.org/officeDocument/2006/relationships" r:blip="">
                  <dgm:adjLst/>
                </dgm:shape>
              </dgm:layoutNode>
              <dgm:layoutNode name="chLin1">
                <dgm:alg type="lin">
                  <dgm:param type="linDir" val="fromT"/>
                </dgm:alg>
                <dgm:shape xmlns:r="http://schemas.openxmlformats.org/officeDocument/2006/relationships" r:blip="">
                  <dgm:adjLst/>
                </dgm:shape>
                <dgm:presOf/>
                <dgm:constrLst>
                  <dgm:constr type="w" for="ch" forName="txAndLines1" refType="w" fact="0.77"/>
                  <dgm:constr type="w" for="ch" forName="top1" refType="w" refFor="ch" refForName="txAndLines1" fact="0.78"/>
                </dgm:constrLst>
                <dgm:forEach name="Name9" axis="ch">
                  <dgm:forEach name="Name10" axis="self" ptType="parTrans">
                    <dgm:layoutNode name="Name11" styleLbl="parChTrans1D1">
                      <dgm:choose name="Name12">
                        <dgm:if name="Name13" func="var" arg="dir" op="equ" val="norm">
                          <dgm:alg type="conn">
                            <dgm:param type="dim" val="1D"/>
                            <dgm:param type="begPts" val="midR"/>
                            <dgm:param type="endSty" val="noArr"/>
                            <dgm:param type="dstNode" val="anchor1"/>
                          </dgm:alg>
                        </dgm:if>
                        <dgm:else name="Name14">
                          <dgm:alg type="conn">
                            <dgm:param type="dim" val="1D"/>
                            <dgm:param type="begPts" val="midL"/>
                            <dgm:param type="endSty" val="noArr"/>
                            <dgm:param type="srcNode" val="parTx1"/>
                            <dgm:param type="dstNode" val="anchor1"/>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5" axis="self" ptType="node">
                    <dgm:choose name="Name16">
                      <dgm:if name="Name17" axis="par ch" ptType="node node" func="cnt" op="equ" val="1">
                        <dgm:layoutNode name="top1">
                          <dgm:alg type="sp"/>
                          <dgm:shape xmlns:r="http://schemas.openxmlformats.org/officeDocument/2006/relationships" r:blip="">
                            <dgm:adjLst/>
                          </dgm:shape>
                          <dgm:constrLst>
                            <dgm:constr type="h" refType="w" fact="0.6"/>
                          </dgm:constrLst>
                        </dgm:layoutNode>
                      </dgm:if>
                      <dgm:else name="Name18"/>
                    </dgm:choose>
                    <dgm:layoutNode name="txAndLines1">
                      <dgm:choose name="Name19">
                        <dgm:if name="Name20" func="var" arg="dir" op="equ" val="norm">
                          <dgm:alg type="lin"/>
                        </dgm:if>
                        <dgm:else name="Name21">
                          <dgm:alg type="lin">
                            <dgm:param type="linDir" val="fromR"/>
                          </dgm:alg>
                        </dgm:else>
                      </dgm:choose>
                      <dgm:shape xmlns:r="http://schemas.openxmlformats.org/officeDocument/2006/relationships" r:blip="">
                        <dgm:adjLst/>
                      </dgm:shape>
                      <dgm:presOf/>
                      <dgm:choose name="Name22">
                        <dgm:if name="Name23" axis="root ch" ptType="all node" func="cnt" op="gte" val="2">
                          <dgm:constrLst>
                            <dgm:constr type="w" for="ch" forName="anchor1" refType="w"/>
                            <dgm:constr type="w" for="ch" forName="backup1" refType="w" fact="-1"/>
                            <dgm:constr type="w" for="ch" forName="preLine1" refType="w" fact="0.11"/>
                            <dgm:constr type="w" for="ch" forName="desTx1" refType="w" fact="0.78"/>
                            <dgm:constr type="w" for="ch" forName="postLine1" refType="w" fact="0.11"/>
                          </dgm:constrLst>
                        </dgm:if>
                        <dgm:else name="Name24">
                          <dgm:constrLst>
                            <dgm:constr type="w" for="ch" forName="anchor1" refType="w" fact="0.89"/>
                            <dgm:constr type="w" for="ch" forName="backup1" refType="w" fact="-0.89"/>
                            <dgm:constr type="w" for="ch" forName="preLine1" refType="w" fact="0.11"/>
                            <dgm:constr type="w" for="ch" forName="desTx1" refType="w" fact="0.78"/>
                          </dgm:constrLst>
                        </dgm:else>
                      </dgm:choose>
                      <dgm:layoutNode name="anchor1" moveWith="desTx1">
                        <dgm:alg type="sp"/>
                        <dgm:shape xmlns:r="http://schemas.openxmlformats.org/officeDocument/2006/relationships" r:blip="">
                          <dgm:adjLst/>
                        </dgm:shape>
                      </dgm:layoutNode>
                      <dgm:layoutNode name="backup1" moveWith="desTx1">
                        <dgm:alg type="sp"/>
                        <dgm:shape xmlns:r="http://schemas.openxmlformats.org/officeDocument/2006/relationships" r:blip="">
                          <dgm:adjLst/>
                        </dgm:shape>
                      </dgm:layoutNode>
                      <dgm:layoutNode name="preLine1" styleLbl="parChTrans1D1" moveWith="desTx1">
                        <dgm:alg type="sp"/>
                        <dgm:shape xmlns:r="http://schemas.openxmlformats.org/officeDocument/2006/relationships" type="line" r:blip="">
                          <dgm:adjLst/>
                        </dgm:shape>
                        <dgm:presOf/>
                      </dgm:layoutNode>
                      <dgm:layoutNode name="desTx1"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25">
                        <dgm:if name="Name26" axis="root ch" ptType="all node" func="cnt" op="gte" val="2">
                          <dgm:layoutNode name="postLine1" styleLbl="parChTrans1D1" moveWith="desTx1">
                            <dgm:alg type="sp"/>
                            <dgm:shape xmlns:r="http://schemas.openxmlformats.org/officeDocument/2006/relationships" type="line" r:blip="">
                              <dgm:adjLst/>
                            </dgm:shape>
                            <dgm:presOf/>
                          </dgm:layoutNode>
                        </dgm:if>
                        <dgm:else name="Name27"/>
                      </dgm:choose>
                    </dgm:layoutNode>
                  </dgm:forEach>
                  <dgm:choose name="Name28">
                    <dgm:if name="Name29" axis="root ch" ptType="all node" func="cnt" op="gte" val="2">
                      <dgm:forEach name="Name30" axis="self" ptType="parTrans">
                        <dgm:layoutNode name="Name31" styleLbl="parChTrans1D1">
                          <dgm:choose name="Name32">
                            <dgm:if name="Name33" func="var" arg="dir" op="equ" val="norm">
                              <dgm:alg type="conn">
                                <dgm:param type="dim" val="1D"/>
                                <dgm:param type="begPts" val="midL"/>
                                <dgm:param type="srcNode" val="parTx2"/>
                                <dgm:param type="endSty" val="noArr"/>
                                <dgm:param type="dstNode" val="anchor1"/>
                              </dgm:alg>
                            </dgm:if>
                            <dgm:else name="Name34">
                              <dgm:alg type="conn">
                                <dgm:param type="dim" val="1D"/>
                                <dgm:param type="begPts" val="midR"/>
                                <dgm:param type="endSty" val="noArr"/>
                                <dgm:param type="srcNode" val="parTx2"/>
                                <dgm:param type="dstNode" val="anchor1"/>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35"/>
                  </dgm:choose>
                </dgm:forEach>
              </dgm:layoutNode>
              <dgm:choose name="Name36">
                <dgm:if name="Name37" axis="root ch" ptType="all node" func="cnt" op="gte" val="2">
                  <dgm:layoutNode name="spPost1">
                    <dgm:alg type="sp"/>
                    <dgm:shape xmlns:r="http://schemas.openxmlformats.org/officeDocument/2006/relationships" r:blip="">
                      <dgm:adjLst/>
                    </dgm:shape>
                  </dgm:layoutNode>
                </dgm:if>
                <dgm:else name="Name38"/>
              </dgm:choose>
            </dgm:if>
            <dgm:else name="Name39"/>
          </dgm:choose>
        </dgm:if>
        <dgm:if name="Name40" axis="self" ptType="node" func="pos" op="equ" val="2">
          <dgm:layoutNode name="parTx2"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41">
            <dgm:if name="Name42" axis="ch" ptType="node" func="cnt" op="gte" val="1">
              <dgm:layoutNode name="spPre2">
                <dgm:alg type="sp"/>
                <dgm:shape xmlns:r="http://schemas.openxmlformats.org/officeDocument/2006/relationships" r:blip="">
                  <dgm:adjLst/>
                </dgm:shape>
              </dgm:layoutNode>
              <dgm:layoutNode name="chLin2">
                <dgm:alg type="lin">
                  <dgm:param type="linDir" val="fromT"/>
                </dgm:alg>
                <dgm:shape xmlns:r="http://schemas.openxmlformats.org/officeDocument/2006/relationships" r:blip="">
                  <dgm:adjLst/>
                </dgm:shape>
                <dgm:presOf/>
                <dgm:constrLst>
                  <dgm:constr type="w" for="ch" forName="txAndLines2" refType="w" fact="0.77"/>
                  <dgm:constr type="w" for="ch" forName="top2" refType="w" refFor="ch" refForName="txAndLines2" fact="0.78"/>
                </dgm:constrLst>
                <dgm:forEach name="Name43" axis="ch">
                  <dgm:forEach name="Name44" axis="self" ptType="parTrans">
                    <dgm:layoutNode name="Name45" styleLbl="parChTrans1D1">
                      <dgm:choose name="Name46">
                        <dgm:if name="Name47" func="var" arg="dir" op="equ" val="norm">
                          <dgm:alg type="conn">
                            <dgm:param type="dim" val="1D"/>
                            <dgm:param type="begPts" val="midR"/>
                            <dgm:param type="endSty" val="noArr"/>
                            <dgm:param type="dstNode" val="anchor2"/>
                          </dgm:alg>
                        </dgm:if>
                        <dgm:else name="Name48">
                          <dgm:alg type="conn">
                            <dgm:param type="dim" val="1D"/>
                            <dgm:param type="begPts" val="midL"/>
                            <dgm:param type="endSty" val="noArr"/>
                            <dgm:param type="srcNode" val="parTx2"/>
                            <dgm:param type="dstNode" val="anchor2"/>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49" axis="self" ptType="node">
                    <dgm:choose name="Name50">
                      <dgm:if name="Name51" axis="par ch" ptType="node node" func="cnt" op="equ" val="1">
                        <dgm:layoutNode name="top2">
                          <dgm:alg type="sp"/>
                          <dgm:shape xmlns:r="http://schemas.openxmlformats.org/officeDocument/2006/relationships" r:blip="">
                            <dgm:adjLst/>
                          </dgm:shape>
                          <dgm:constrLst>
                            <dgm:constr type="h" refType="w" fact="0.6"/>
                          </dgm:constrLst>
                        </dgm:layoutNode>
                      </dgm:if>
                      <dgm:else name="Name52"/>
                    </dgm:choose>
                    <dgm:layoutNode name="txAndLines2">
                      <dgm:choose name="Name53">
                        <dgm:if name="Name54" func="var" arg="dir" op="equ" val="norm">
                          <dgm:alg type="lin"/>
                        </dgm:if>
                        <dgm:else name="Name55">
                          <dgm:alg type="lin">
                            <dgm:param type="linDir" val="fromR"/>
                          </dgm:alg>
                        </dgm:else>
                      </dgm:choose>
                      <dgm:shape xmlns:r="http://schemas.openxmlformats.org/officeDocument/2006/relationships" r:blip="">
                        <dgm:adjLst/>
                      </dgm:shape>
                      <dgm:presOf/>
                      <dgm:choose name="Name56">
                        <dgm:if name="Name57" axis="root ch" ptType="all node" func="cnt" op="gte" val="3">
                          <dgm:constrLst>
                            <dgm:constr type="w" for="ch" forName="anchor2" refType="w"/>
                            <dgm:constr type="w" for="ch" forName="backup2" refType="w" fact="-1"/>
                            <dgm:constr type="w" for="ch" forName="preLine2" refType="w" fact="0.11"/>
                            <dgm:constr type="w" for="ch" forName="desTx2" refType="w" fact="0.78"/>
                            <dgm:constr type="w" for="ch" forName="postLine2" refType="w" fact="0.11"/>
                          </dgm:constrLst>
                        </dgm:if>
                        <dgm:else name="Name58">
                          <dgm:constrLst>
                            <dgm:constr type="w" for="ch" forName="anchor2" refType="w" fact="0.89"/>
                            <dgm:constr type="w" for="ch" forName="backup2" refType="w" fact="-0.89"/>
                            <dgm:constr type="w" for="ch" forName="preLine2" refType="w" fact="0.11"/>
                            <dgm:constr type="w" for="ch" forName="desTx2" refType="w" fact="0.78"/>
                          </dgm:constrLst>
                        </dgm:else>
                      </dgm:choose>
                      <dgm:layoutNode name="anchor2" moveWith="desTx2">
                        <dgm:alg type="sp"/>
                        <dgm:shape xmlns:r="http://schemas.openxmlformats.org/officeDocument/2006/relationships" r:blip="">
                          <dgm:adjLst/>
                        </dgm:shape>
                      </dgm:layoutNode>
                      <dgm:layoutNode name="backup2" moveWith="desTx2">
                        <dgm:alg type="sp"/>
                        <dgm:shape xmlns:r="http://schemas.openxmlformats.org/officeDocument/2006/relationships" r:blip="">
                          <dgm:adjLst/>
                        </dgm:shape>
                      </dgm:layoutNode>
                      <dgm:layoutNode name="preLine2" styleLbl="parChTrans1D1" moveWith="desTx2">
                        <dgm:alg type="sp"/>
                        <dgm:shape xmlns:r="http://schemas.openxmlformats.org/officeDocument/2006/relationships" type="line" r:blip="">
                          <dgm:adjLst/>
                        </dgm:shape>
                        <dgm:presOf/>
                      </dgm:layoutNode>
                      <dgm:layoutNode name="desTx2"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59">
                        <dgm:if name="Name60" axis="root ch" ptType="all node" func="cnt" op="gte" val="3">
                          <dgm:layoutNode name="postLine2" styleLbl="parChTrans1D1" moveWith="desTx2">
                            <dgm:alg type="sp"/>
                            <dgm:shape xmlns:r="http://schemas.openxmlformats.org/officeDocument/2006/relationships" type="line" r:blip="">
                              <dgm:adjLst/>
                            </dgm:shape>
                            <dgm:presOf/>
                          </dgm:layoutNode>
                        </dgm:if>
                        <dgm:else name="Name61"/>
                      </dgm:choose>
                    </dgm:layoutNode>
                  </dgm:forEach>
                  <dgm:choose name="Name62">
                    <dgm:if name="Name63" axis="root ch" ptType="all node" func="cnt" op="gte" val="3">
                      <dgm:forEach name="Name64" axis="self" ptType="parTrans">
                        <dgm:layoutNode name="Name65" styleLbl="parChTrans1D1">
                          <dgm:choose name="Name66">
                            <dgm:if name="Name67" func="var" arg="dir" op="equ" val="norm">
                              <dgm:alg type="conn">
                                <dgm:param type="dim" val="1D"/>
                                <dgm:param type="begPts" val="midL"/>
                                <dgm:param type="srcNode" val="parTx3"/>
                                <dgm:param type="endSty" val="noArr"/>
                                <dgm:param type="dstNode" val="anchor2"/>
                              </dgm:alg>
                            </dgm:if>
                            <dgm:else name="Name68">
                              <dgm:alg type="conn">
                                <dgm:param type="dim" val="1D"/>
                                <dgm:param type="begPts" val="midR"/>
                                <dgm:param type="endSty" val="noArr"/>
                                <dgm:param type="srcNode" val="parTx3"/>
                                <dgm:param type="dstNode" val="anchor2"/>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69"/>
                  </dgm:choose>
                </dgm:forEach>
              </dgm:layoutNode>
              <dgm:choose name="Name70">
                <dgm:if name="Name71" axis="root ch" ptType="all node" func="cnt" op="gte" val="3">
                  <dgm:layoutNode name="spPost2">
                    <dgm:alg type="sp"/>
                    <dgm:shape xmlns:r="http://schemas.openxmlformats.org/officeDocument/2006/relationships" r:blip="">
                      <dgm:adjLst/>
                    </dgm:shape>
                  </dgm:layoutNode>
                </dgm:if>
                <dgm:else name="Name72"/>
              </dgm:choose>
            </dgm:if>
            <dgm:else name="Name73"/>
          </dgm:choose>
        </dgm:if>
        <dgm:if name="Name74" axis="self" ptType="node" func="pos" op="equ" val="3">
          <dgm:layoutNode name="parTx3"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75">
            <dgm:if name="Name76" axis="ch" ptType="node" func="cnt" op="gte" val="1">
              <dgm:layoutNode name="spPre3">
                <dgm:alg type="sp"/>
                <dgm:shape xmlns:r="http://schemas.openxmlformats.org/officeDocument/2006/relationships" r:blip="">
                  <dgm:adjLst/>
                </dgm:shape>
              </dgm:layoutNode>
              <dgm:layoutNode name="chLin3">
                <dgm:alg type="lin">
                  <dgm:param type="linDir" val="fromT"/>
                </dgm:alg>
                <dgm:shape xmlns:r="http://schemas.openxmlformats.org/officeDocument/2006/relationships" r:blip="">
                  <dgm:adjLst/>
                </dgm:shape>
                <dgm:presOf/>
                <dgm:constrLst>
                  <dgm:constr type="w" for="ch" forName="txAndLines3" refType="w" fact="0.77"/>
                  <dgm:constr type="w" for="ch" forName="top3" refType="w" refFor="ch" refForName="txAndLines3" fact="0.78"/>
                </dgm:constrLst>
                <dgm:forEach name="Name77" axis="ch">
                  <dgm:forEach name="Name78" axis="self" ptType="parTrans">
                    <dgm:layoutNode name="Name79" styleLbl="parChTrans1D1">
                      <dgm:choose name="Name80">
                        <dgm:if name="Name81" func="var" arg="dir" op="equ" val="norm">
                          <dgm:alg type="conn">
                            <dgm:param type="dim" val="1D"/>
                            <dgm:param type="begPts" val="midR"/>
                            <dgm:param type="endSty" val="noArr"/>
                            <dgm:param type="dstNode" val="anchor3"/>
                          </dgm:alg>
                        </dgm:if>
                        <dgm:else name="Name82">
                          <dgm:alg type="conn">
                            <dgm:param type="dim" val="1D"/>
                            <dgm:param type="begPts" val="midL"/>
                            <dgm:param type="endSty" val="noArr"/>
                            <dgm:param type="srcNode" val="parTx3"/>
                            <dgm:param type="dstNode" val="anchor3"/>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83" axis="self" ptType="node">
                    <dgm:choose name="Name84">
                      <dgm:if name="Name85" axis="par ch" ptType="node node" func="cnt" op="equ" val="1">
                        <dgm:layoutNode name="top3">
                          <dgm:alg type="sp"/>
                          <dgm:shape xmlns:r="http://schemas.openxmlformats.org/officeDocument/2006/relationships" r:blip="">
                            <dgm:adjLst/>
                          </dgm:shape>
                          <dgm:constrLst>
                            <dgm:constr type="h" refType="w" fact="0.6"/>
                          </dgm:constrLst>
                        </dgm:layoutNode>
                      </dgm:if>
                      <dgm:else name="Name86"/>
                    </dgm:choose>
                    <dgm:layoutNode name="txAndLines3">
                      <dgm:choose name="Name87">
                        <dgm:if name="Name88" func="var" arg="dir" op="equ" val="norm">
                          <dgm:alg type="lin"/>
                        </dgm:if>
                        <dgm:else name="Name89">
                          <dgm:alg type="lin">
                            <dgm:param type="linDir" val="fromR"/>
                          </dgm:alg>
                        </dgm:else>
                      </dgm:choose>
                      <dgm:shape xmlns:r="http://schemas.openxmlformats.org/officeDocument/2006/relationships" r:blip="">
                        <dgm:adjLst/>
                      </dgm:shape>
                      <dgm:presOf/>
                      <dgm:choose name="Name90">
                        <dgm:if name="Name91" axis="root ch" ptType="all node" func="cnt" op="gte" val="4">
                          <dgm:constrLst>
                            <dgm:constr type="w" for="ch" forName="anchor3" refType="w"/>
                            <dgm:constr type="w" for="ch" forName="backup3" refType="w" fact="-1"/>
                            <dgm:constr type="w" for="ch" forName="preLine3" refType="w" fact="0.11"/>
                            <dgm:constr type="w" for="ch" forName="desTx3" refType="w" fact="0.78"/>
                            <dgm:constr type="w" for="ch" forName="postLine3" refType="w" fact="0.11"/>
                          </dgm:constrLst>
                        </dgm:if>
                        <dgm:else name="Name92">
                          <dgm:constrLst>
                            <dgm:constr type="w" for="ch" forName="anchor3" refType="w" fact="0.89"/>
                            <dgm:constr type="w" for="ch" forName="backup3" refType="w" fact="-0.89"/>
                            <dgm:constr type="w" for="ch" forName="preLine3" refType="w" fact="0.11"/>
                            <dgm:constr type="w" for="ch" forName="desTx3" refType="w" fact="0.78"/>
                          </dgm:constrLst>
                        </dgm:else>
                      </dgm:choose>
                      <dgm:layoutNode name="anchor3" moveWith="desTx3">
                        <dgm:alg type="sp"/>
                        <dgm:shape xmlns:r="http://schemas.openxmlformats.org/officeDocument/2006/relationships" r:blip="">
                          <dgm:adjLst/>
                        </dgm:shape>
                      </dgm:layoutNode>
                      <dgm:layoutNode name="backup3" moveWith="desTx3">
                        <dgm:alg type="sp"/>
                        <dgm:shape xmlns:r="http://schemas.openxmlformats.org/officeDocument/2006/relationships" r:blip="">
                          <dgm:adjLst/>
                        </dgm:shape>
                      </dgm:layoutNode>
                      <dgm:layoutNode name="preLine3" styleLbl="parChTrans1D1" moveWith="desTx3">
                        <dgm:alg type="sp"/>
                        <dgm:shape xmlns:r="http://schemas.openxmlformats.org/officeDocument/2006/relationships" type="line" r:blip="">
                          <dgm:adjLst/>
                        </dgm:shape>
                        <dgm:presOf/>
                      </dgm:layoutNode>
                      <dgm:layoutNode name="desTx3"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93">
                        <dgm:if name="Name94" axis="root ch" ptType="all node" func="cnt" op="gte" val="4">
                          <dgm:layoutNode name="postLine3" styleLbl="parChTrans1D1" moveWith="desTx3">
                            <dgm:alg type="sp"/>
                            <dgm:shape xmlns:r="http://schemas.openxmlformats.org/officeDocument/2006/relationships" type="line" r:blip="">
                              <dgm:adjLst/>
                            </dgm:shape>
                            <dgm:presOf/>
                          </dgm:layoutNode>
                        </dgm:if>
                        <dgm:else name="Name95"/>
                      </dgm:choose>
                    </dgm:layoutNode>
                  </dgm:forEach>
                  <dgm:choose name="Name96">
                    <dgm:if name="Name97" axis="root ch" ptType="all node" func="cnt" op="gte" val="4">
                      <dgm:forEach name="Name98" axis="self" ptType="parTrans">
                        <dgm:layoutNode name="Name99" styleLbl="parChTrans1D1">
                          <dgm:choose name="Name100">
                            <dgm:if name="Name101" func="var" arg="dir" op="equ" val="norm">
                              <dgm:alg type="conn">
                                <dgm:param type="dim" val="1D"/>
                                <dgm:param type="begPts" val="midL"/>
                                <dgm:param type="srcNode" val="parTx4"/>
                                <dgm:param type="endSty" val="noArr"/>
                                <dgm:param type="dstNode" val="anchor3"/>
                              </dgm:alg>
                            </dgm:if>
                            <dgm:else name="Name102">
                              <dgm:alg type="conn">
                                <dgm:param type="dim" val="1D"/>
                                <dgm:param type="begPts" val="midR"/>
                                <dgm:param type="endSty" val="noArr"/>
                                <dgm:param type="srcNode" val="parTx4"/>
                                <dgm:param type="dstNode" val="anchor3"/>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03"/>
                  </dgm:choose>
                </dgm:forEach>
              </dgm:layoutNode>
              <dgm:choose name="Name104">
                <dgm:if name="Name105" axis="root ch" ptType="all node" func="cnt" op="gte" val="4">
                  <dgm:layoutNode name="spPost3">
                    <dgm:alg type="sp"/>
                    <dgm:shape xmlns:r="http://schemas.openxmlformats.org/officeDocument/2006/relationships" r:blip="">
                      <dgm:adjLst/>
                    </dgm:shape>
                  </dgm:layoutNode>
                </dgm:if>
                <dgm:else name="Name106"/>
              </dgm:choose>
            </dgm:if>
            <dgm:else name="Name107"/>
          </dgm:choose>
        </dgm:if>
        <dgm:if name="Name108" axis="self" ptType="node" func="pos" op="equ" val="4">
          <dgm:layoutNode name="parTx4"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09">
            <dgm:if name="Name110" axis="ch" ptType="node" func="cnt" op="gte" val="1">
              <dgm:layoutNode name="spPre4">
                <dgm:alg type="sp"/>
                <dgm:shape xmlns:r="http://schemas.openxmlformats.org/officeDocument/2006/relationships" r:blip="">
                  <dgm:adjLst/>
                </dgm:shape>
              </dgm:layoutNode>
              <dgm:layoutNode name="chLin4">
                <dgm:alg type="lin">
                  <dgm:param type="linDir" val="fromT"/>
                </dgm:alg>
                <dgm:shape xmlns:r="http://schemas.openxmlformats.org/officeDocument/2006/relationships" r:blip="">
                  <dgm:adjLst/>
                </dgm:shape>
                <dgm:presOf/>
                <dgm:constrLst>
                  <dgm:constr type="w" for="ch" forName="txAndLines4" refType="w" fact="0.77"/>
                  <dgm:constr type="w" for="ch" forName="top4" refType="w" refFor="ch" refForName="txAndLines4" fact="0.78"/>
                </dgm:constrLst>
                <dgm:forEach name="Name111" axis="ch">
                  <dgm:forEach name="Name112" axis="self" ptType="parTrans">
                    <dgm:layoutNode name="Name113" styleLbl="parChTrans1D1">
                      <dgm:choose name="Name114">
                        <dgm:if name="Name115" func="var" arg="dir" op="equ" val="norm">
                          <dgm:alg type="conn">
                            <dgm:param type="dim" val="1D"/>
                            <dgm:param type="begPts" val="midR"/>
                            <dgm:param type="endSty" val="noArr"/>
                            <dgm:param type="dstNode" val="anchor4"/>
                          </dgm:alg>
                        </dgm:if>
                        <dgm:else name="Name116">
                          <dgm:alg type="conn">
                            <dgm:param type="dim" val="1D"/>
                            <dgm:param type="begPts" val="midL"/>
                            <dgm:param type="endSty" val="noArr"/>
                            <dgm:param type="srcNode" val="parTx4"/>
                            <dgm:param type="dstNode" val="anchor4"/>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17" axis="self" ptType="node">
                    <dgm:choose name="Name118">
                      <dgm:if name="Name119" axis="par ch" ptType="node node" func="cnt" op="equ" val="1">
                        <dgm:layoutNode name="top4">
                          <dgm:alg type="sp"/>
                          <dgm:shape xmlns:r="http://schemas.openxmlformats.org/officeDocument/2006/relationships" r:blip="">
                            <dgm:adjLst/>
                          </dgm:shape>
                          <dgm:constrLst>
                            <dgm:constr type="h" refType="w" fact="0.6"/>
                          </dgm:constrLst>
                        </dgm:layoutNode>
                      </dgm:if>
                      <dgm:else name="Name120"/>
                    </dgm:choose>
                    <dgm:layoutNode name="txAndLines4">
                      <dgm:choose name="Name121">
                        <dgm:if name="Name122" func="var" arg="dir" op="equ" val="norm">
                          <dgm:alg type="lin"/>
                        </dgm:if>
                        <dgm:else name="Name123">
                          <dgm:alg type="lin">
                            <dgm:param type="linDir" val="fromR"/>
                          </dgm:alg>
                        </dgm:else>
                      </dgm:choose>
                      <dgm:shape xmlns:r="http://schemas.openxmlformats.org/officeDocument/2006/relationships" r:blip="">
                        <dgm:adjLst/>
                      </dgm:shape>
                      <dgm:presOf/>
                      <dgm:choose name="Name124">
                        <dgm:if name="Name125" axis="root ch" ptType="all node" func="cnt" op="gte" val="5">
                          <dgm:constrLst>
                            <dgm:constr type="w" for="ch" forName="anchor4" refType="w"/>
                            <dgm:constr type="w" for="ch" forName="backup4" refType="w" fact="-1"/>
                            <dgm:constr type="w" for="ch" forName="preLine4" refType="w" fact="0.11"/>
                            <dgm:constr type="w" for="ch" forName="desTx4" refType="w" fact="0.78"/>
                            <dgm:constr type="w" for="ch" forName="postLine4" refType="w" fact="0.11"/>
                          </dgm:constrLst>
                        </dgm:if>
                        <dgm:else name="Name126">
                          <dgm:constrLst>
                            <dgm:constr type="w" for="ch" forName="anchor4" refType="w" fact="0.89"/>
                            <dgm:constr type="w" for="ch" forName="backup4" refType="w" fact="-0.89"/>
                            <dgm:constr type="w" for="ch" forName="preLine4" refType="w" fact="0.11"/>
                            <dgm:constr type="w" for="ch" forName="desTx4" refType="w" fact="0.78"/>
                          </dgm:constrLst>
                        </dgm:else>
                      </dgm:choose>
                      <dgm:layoutNode name="anchor4" moveWith="desTx4">
                        <dgm:alg type="sp"/>
                        <dgm:shape xmlns:r="http://schemas.openxmlformats.org/officeDocument/2006/relationships" r:blip="">
                          <dgm:adjLst/>
                        </dgm:shape>
                      </dgm:layoutNode>
                      <dgm:layoutNode name="backup4" moveWith="desTx4">
                        <dgm:alg type="sp"/>
                        <dgm:shape xmlns:r="http://schemas.openxmlformats.org/officeDocument/2006/relationships" r:blip="">
                          <dgm:adjLst/>
                        </dgm:shape>
                      </dgm:layoutNode>
                      <dgm:layoutNode name="preLine4" styleLbl="parChTrans1D1" moveWith="desTx4">
                        <dgm:alg type="sp"/>
                        <dgm:shape xmlns:r="http://schemas.openxmlformats.org/officeDocument/2006/relationships" type="line" r:blip="">
                          <dgm:adjLst/>
                        </dgm:shape>
                        <dgm:presOf/>
                      </dgm:layoutNode>
                      <dgm:layoutNode name="desTx4"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27">
                        <dgm:if name="Name128" axis="root ch" ptType="all node" func="cnt" op="gte" val="5">
                          <dgm:layoutNode name="postLine4" styleLbl="parChTrans1D1" moveWith="desTx4">
                            <dgm:alg type="sp"/>
                            <dgm:shape xmlns:r="http://schemas.openxmlformats.org/officeDocument/2006/relationships" type="line" r:blip="">
                              <dgm:adjLst/>
                            </dgm:shape>
                            <dgm:presOf/>
                          </dgm:layoutNode>
                        </dgm:if>
                        <dgm:else name="Name129"/>
                      </dgm:choose>
                    </dgm:layoutNode>
                  </dgm:forEach>
                  <dgm:choose name="Name130">
                    <dgm:if name="Name131" axis="root ch" ptType="all node" func="cnt" op="gte" val="5">
                      <dgm:forEach name="Name132" axis="self" ptType="parTrans">
                        <dgm:layoutNode name="Name133" styleLbl="parChTrans1D1">
                          <dgm:choose name="Name134">
                            <dgm:if name="Name135" func="var" arg="dir" op="equ" val="norm">
                              <dgm:alg type="conn">
                                <dgm:param type="dim" val="1D"/>
                                <dgm:param type="begPts" val="midL"/>
                                <dgm:param type="srcNode" val="parTx5"/>
                                <dgm:param type="endSty" val="noArr"/>
                                <dgm:param type="dstNode" val="anchor4"/>
                              </dgm:alg>
                            </dgm:if>
                            <dgm:else name="Name136">
                              <dgm:alg type="conn">
                                <dgm:param type="dim" val="1D"/>
                                <dgm:param type="begPts" val="midR"/>
                                <dgm:param type="endSty" val="noArr"/>
                                <dgm:param type="srcNode" val="parTx5"/>
                                <dgm:param type="dstNode" val="anchor4"/>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37"/>
                  </dgm:choose>
                </dgm:forEach>
              </dgm:layoutNode>
              <dgm:choose name="Name138">
                <dgm:if name="Name139" axis="root ch" ptType="all node" func="cnt" op="gte" val="5">
                  <dgm:layoutNode name="spPost4">
                    <dgm:alg type="sp"/>
                    <dgm:shape xmlns:r="http://schemas.openxmlformats.org/officeDocument/2006/relationships" r:blip="">
                      <dgm:adjLst/>
                    </dgm:shape>
                  </dgm:layoutNode>
                </dgm:if>
                <dgm:else name="Name140"/>
              </dgm:choose>
            </dgm:if>
            <dgm:else name="Name141"/>
          </dgm:choose>
        </dgm:if>
        <dgm:if name="Name142" axis="self" ptType="node" func="pos" op="equ" val="5">
          <dgm:layoutNode name="parTx5"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43">
            <dgm:if name="Name144" axis="ch" ptType="node" func="cnt" op="gte" val="1">
              <dgm:layoutNode name="spPre5">
                <dgm:alg type="sp"/>
                <dgm:shape xmlns:r="http://schemas.openxmlformats.org/officeDocument/2006/relationships" r:blip="">
                  <dgm:adjLst/>
                </dgm:shape>
              </dgm:layoutNode>
              <dgm:layoutNode name="chLin5">
                <dgm:alg type="lin">
                  <dgm:param type="linDir" val="fromT"/>
                </dgm:alg>
                <dgm:shape xmlns:r="http://schemas.openxmlformats.org/officeDocument/2006/relationships" r:blip="">
                  <dgm:adjLst/>
                </dgm:shape>
                <dgm:presOf/>
                <dgm:constrLst>
                  <dgm:constr type="w" for="ch" forName="txAndLines5" refType="w" fact="0.77"/>
                  <dgm:constr type="w" for="ch" forName="top5" refType="w" refFor="ch" refForName="txAndLines5" fact="0.78"/>
                </dgm:constrLst>
                <dgm:forEach name="Name145" axis="ch">
                  <dgm:forEach name="Name146" axis="self" ptType="parTrans">
                    <dgm:layoutNode name="Name147" styleLbl="parChTrans1D1">
                      <dgm:choose name="Name148">
                        <dgm:if name="Name149" func="var" arg="dir" op="equ" val="norm">
                          <dgm:alg type="conn">
                            <dgm:param type="dim" val="1D"/>
                            <dgm:param type="begPts" val="midR"/>
                            <dgm:param type="endSty" val="noArr"/>
                            <dgm:param type="dstNode" val="anchor5"/>
                          </dgm:alg>
                        </dgm:if>
                        <dgm:else name="Name150">
                          <dgm:alg type="conn">
                            <dgm:param type="dim" val="1D"/>
                            <dgm:param type="begPts" val="midL"/>
                            <dgm:param type="endSty" val="noArr"/>
                            <dgm:param type="srcNode" val="parTx5"/>
                            <dgm:param type="dstNode" val="anchor5"/>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51" axis="self" ptType="node">
                    <dgm:choose name="Name152">
                      <dgm:if name="Name153" axis="par ch" ptType="node node" func="cnt" op="equ" val="1">
                        <dgm:layoutNode name="top5">
                          <dgm:alg type="sp"/>
                          <dgm:shape xmlns:r="http://schemas.openxmlformats.org/officeDocument/2006/relationships" r:blip="">
                            <dgm:adjLst/>
                          </dgm:shape>
                          <dgm:constrLst>
                            <dgm:constr type="h" refType="w" fact="0.6"/>
                          </dgm:constrLst>
                        </dgm:layoutNode>
                      </dgm:if>
                      <dgm:else name="Name154"/>
                    </dgm:choose>
                    <dgm:layoutNode name="txAndLines5">
                      <dgm:choose name="Name155">
                        <dgm:if name="Name156" func="var" arg="dir" op="equ" val="norm">
                          <dgm:alg type="lin"/>
                        </dgm:if>
                        <dgm:else name="Name157">
                          <dgm:alg type="lin">
                            <dgm:param type="linDir" val="fromR"/>
                          </dgm:alg>
                        </dgm:else>
                      </dgm:choose>
                      <dgm:shape xmlns:r="http://schemas.openxmlformats.org/officeDocument/2006/relationships" r:blip="">
                        <dgm:adjLst/>
                      </dgm:shape>
                      <dgm:presOf/>
                      <dgm:choose name="Name158">
                        <dgm:if name="Name159" axis="root ch" ptType="all node" func="cnt" op="gte" val="6">
                          <dgm:constrLst>
                            <dgm:constr type="w" for="ch" forName="anchor5" refType="w"/>
                            <dgm:constr type="w" for="ch" forName="backup5" refType="w" fact="-1"/>
                            <dgm:constr type="w" for="ch" forName="preLine5" refType="w" fact="0.11"/>
                            <dgm:constr type="w" for="ch" forName="desTx5" refType="w" fact="0.78"/>
                            <dgm:constr type="w" for="ch" forName="postLine5" refType="w" fact="0.11"/>
                          </dgm:constrLst>
                        </dgm:if>
                        <dgm:else name="Name160">
                          <dgm:constrLst>
                            <dgm:constr type="w" for="ch" forName="anchor5" refType="w" fact="0.89"/>
                            <dgm:constr type="w" for="ch" forName="backup5" refType="w" fact="-0.89"/>
                            <dgm:constr type="w" for="ch" forName="preLine5" refType="w" fact="0.11"/>
                            <dgm:constr type="w" for="ch" forName="desTx5" refType="w" fact="0.78"/>
                          </dgm:constrLst>
                        </dgm:else>
                      </dgm:choose>
                      <dgm:layoutNode name="anchor5" moveWith="desTx5">
                        <dgm:alg type="sp"/>
                        <dgm:shape xmlns:r="http://schemas.openxmlformats.org/officeDocument/2006/relationships" r:blip="">
                          <dgm:adjLst/>
                        </dgm:shape>
                      </dgm:layoutNode>
                      <dgm:layoutNode name="backup5" moveWith="desTx5">
                        <dgm:alg type="sp"/>
                        <dgm:shape xmlns:r="http://schemas.openxmlformats.org/officeDocument/2006/relationships" r:blip="">
                          <dgm:adjLst/>
                        </dgm:shape>
                      </dgm:layoutNode>
                      <dgm:layoutNode name="preLine5" styleLbl="parChTrans1D1" moveWith="desTx5">
                        <dgm:alg type="sp"/>
                        <dgm:shape xmlns:r="http://schemas.openxmlformats.org/officeDocument/2006/relationships" type="line" r:blip="">
                          <dgm:adjLst/>
                        </dgm:shape>
                        <dgm:presOf/>
                      </dgm:layoutNode>
                      <dgm:layoutNode name="desTx5"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61">
                        <dgm:if name="Name162" axis="root ch" ptType="all node" func="cnt" op="gte" val="6">
                          <dgm:layoutNode name="postLine5" styleLbl="parChTrans1D1" moveWith="desTx5">
                            <dgm:alg type="sp"/>
                            <dgm:shape xmlns:r="http://schemas.openxmlformats.org/officeDocument/2006/relationships" type="line" r:blip="">
                              <dgm:adjLst/>
                            </dgm:shape>
                            <dgm:presOf/>
                          </dgm:layoutNode>
                        </dgm:if>
                        <dgm:else name="Name163"/>
                      </dgm:choose>
                    </dgm:layoutNode>
                  </dgm:forEach>
                  <dgm:choose name="Name164">
                    <dgm:if name="Name165" axis="root ch" ptType="all node" func="cnt" op="gte" val="6">
                      <dgm:forEach name="Name166" axis="self" ptType="parTrans">
                        <dgm:layoutNode name="Name167" styleLbl="parChTrans1D1">
                          <dgm:choose name="Name168">
                            <dgm:if name="Name169" func="var" arg="dir" op="equ" val="norm">
                              <dgm:alg type="conn">
                                <dgm:param type="dim" val="1D"/>
                                <dgm:param type="begPts" val="midL"/>
                                <dgm:param type="srcNode" val="parTx6"/>
                                <dgm:param type="endSty" val="noArr"/>
                                <dgm:param type="dstNode" val="anchor5"/>
                              </dgm:alg>
                            </dgm:if>
                            <dgm:else name="Name170">
                              <dgm:alg type="conn">
                                <dgm:param type="dim" val="1D"/>
                                <dgm:param type="begPts" val="midR"/>
                                <dgm:param type="endSty" val="noArr"/>
                                <dgm:param type="srcNode" val="parTx6"/>
                                <dgm:param type="dstNode" val="anchor5"/>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71"/>
                  </dgm:choose>
                </dgm:forEach>
              </dgm:layoutNode>
              <dgm:choose name="Name172">
                <dgm:if name="Name173" axis="root ch" ptType="all node" func="cnt" op="gte" val="6">
                  <dgm:layoutNode name="spPost5">
                    <dgm:alg type="sp"/>
                    <dgm:shape xmlns:r="http://schemas.openxmlformats.org/officeDocument/2006/relationships" r:blip="">
                      <dgm:adjLst/>
                    </dgm:shape>
                  </dgm:layoutNode>
                </dgm:if>
                <dgm:else name="Name174"/>
              </dgm:choose>
            </dgm:if>
            <dgm:else name="Name175"/>
          </dgm:choose>
        </dgm:if>
        <dgm:if name="Name176" axis="self" ptType="node" func="pos" op="equ" val="6">
          <dgm:layoutNode name="parTx6"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77">
            <dgm:if name="Name178" axis="ch" ptType="node" func="cnt" op="gte" val="1">
              <dgm:layoutNode name="spPre6">
                <dgm:alg type="sp"/>
                <dgm:shape xmlns:r="http://schemas.openxmlformats.org/officeDocument/2006/relationships" r:blip="">
                  <dgm:adjLst/>
                </dgm:shape>
              </dgm:layoutNode>
              <dgm:layoutNode name="chLin6">
                <dgm:alg type="lin">
                  <dgm:param type="linDir" val="fromT"/>
                </dgm:alg>
                <dgm:shape xmlns:r="http://schemas.openxmlformats.org/officeDocument/2006/relationships" r:blip="">
                  <dgm:adjLst/>
                </dgm:shape>
                <dgm:presOf/>
                <dgm:constrLst>
                  <dgm:constr type="w" for="ch" forName="txAndLines6" refType="w" fact="0.77"/>
                  <dgm:constr type="w" for="ch" forName="top6" refType="w" refFor="ch" refForName="txAndLines6" fact="0.78"/>
                </dgm:constrLst>
                <dgm:forEach name="Name179" axis="ch">
                  <dgm:forEach name="Name180" axis="self" ptType="parTrans">
                    <dgm:layoutNode name="Name181" styleLbl="parChTrans1D1">
                      <dgm:choose name="Name182">
                        <dgm:if name="Name183" func="var" arg="dir" op="equ" val="norm">
                          <dgm:alg type="conn">
                            <dgm:param type="dim" val="1D"/>
                            <dgm:param type="begPts" val="midR"/>
                            <dgm:param type="endSty" val="noArr"/>
                            <dgm:param type="dstNode" val="anchor6"/>
                          </dgm:alg>
                        </dgm:if>
                        <dgm:else name="Name184">
                          <dgm:alg type="conn">
                            <dgm:param type="dim" val="1D"/>
                            <dgm:param type="begPts" val="midL"/>
                            <dgm:param type="endSty" val="noArr"/>
                            <dgm:param type="srcNode" val="parTx6"/>
                            <dgm:param type="dstNode" val="anchor6"/>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85" axis="self" ptType="node">
                    <dgm:choose name="Name186">
                      <dgm:if name="Name187" axis="par ch" ptType="node node" func="cnt" op="equ" val="1">
                        <dgm:layoutNode name="top6">
                          <dgm:alg type="sp"/>
                          <dgm:shape xmlns:r="http://schemas.openxmlformats.org/officeDocument/2006/relationships" r:blip="">
                            <dgm:adjLst/>
                          </dgm:shape>
                          <dgm:constrLst>
                            <dgm:constr type="h" refType="w" fact="0.6"/>
                          </dgm:constrLst>
                        </dgm:layoutNode>
                      </dgm:if>
                      <dgm:else name="Name188"/>
                    </dgm:choose>
                    <dgm:layoutNode name="txAndLines6">
                      <dgm:choose name="Name189">
                        <dgm:if name="Name190" func="var" arg="dir" op="equ" val="norm">
                          <dgm:alg type="lin"/>
                        </dgm:if>
                        <dgm:else name="Name191">
                          <dgm:alg type="lin">
                            <dgm:param type="linDir" val="fromR"/>
                          </dgm:alg>
                        </dgm:else>
                      </dgm:choose>
                      <dgm:shape xmlns:r="http://schemas.openxmlformats.org/officeDocument/2006/relationships" r:blip="">
                        <dgm:adjLst/>
                      </dgm:shape>
                      <dgm:presOf/>
                      <dgm:choose name="Name192">
                        <dgm:if name="Name193" axis="root ch" ptType="all node" func="cnt" op="gte" val="7">
                          <dgm:constrLst>
                            <dgm:constr type="w" for="ch" forName="anchor6" refType="w"/>
                            <dgm:constr type="w" for="ch" forName="backup6" refType="w" fact="-1"/>
                            <dgm:constr type="w" for="ch" forName="preLine6" refType="w" fact="0.11"/>
                            <dgm:constr type="w" for="ch" forName="desTx6" refType="w" fact="0.78"/>
                            <dgm:constr type="w" for="ch" forName="postLine6" refType="w" fact="0.11"/>
                          </dgm:constrLst>
                        </dgm:if>
                        <dgm:else name="Name194">
                          <dgm:constrLst>
                            <dgm:constr type="w" for="ch" forName="anchor6" refType="w" fact="0.89"/>
                            <dgm:constr type="w" for="ch" forName="backup6" refType="w" fact="-0.89"/>
                            <dgm:constr type="w" for="ch" forName="preLine6" refType="w" fact="0.11"/>
                            <dgm:constr type="w" for="ch" forName="desTx6" refType="w" fact="0.78"/>
                          </dgm:constrLst>
                        </dgm:else>
                      </dgm:choose>
                      <dgm:layoutNode name="anchor6" moveWith="desTx6">
                        <dgm:alg type="sp"/>
                        <dgm:shape xmlns:r="http://schemas.openxmlformats.org/officeDocument/2006/relationships" r:blip="">
                          <dgm:adjLst/>
                        </dgm:shape>
                      </dgm:layoutNode>
                      <dgm:layoutNode name="backup6" moveWith="desTx6">
                        <dgm:alg type="sp"/>
                        <dgm:shape xmlns:r="http://schemas.openxmlformats.org/officeDocument/2006/relationships" r:blip="">
                          <dgm:adjLst/>
                        </dgm:shape>
                      </dgm:layoutNode>
                      <dgm:layoutNode name="preLine6" styleLbl="parChTrans1D1" moveWith="desTx6">
                        <dgm:alg type="sp"/>
                        <dgm:shape xmlns:r="http://schemas.openxmlformats.org/officeDocument/2006/relationships" type="line" r:blip="">
                          <dgm:adjLst/>
                        </dgm:shape>
                        <dgm:presOf/>
                      </dgm:layoutNode>
                      <dgm:layoutNode name="desTx6"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95">
                        <dgm:if name="Name196" axis="root ch" ptType="all node" func="cnt" op="gte" val="7">
                          <dgm:layoutNode name="postLine6" styleLbl="parChTrans1D1" moveWith="desTx6">
                            <dgm:alg type="sp"/>
                            <dgm:shape xmlns:r="http://schemas.openxmlformats.org/officeDocument/2006/relationships" type="line" r:blip="">
                              <dgm:adjLst/>
                            </dgm:shape>
                            <dgm:presOf/>
                          </dgm:layoutNode>
                        </dgm:if>
                        <dgm:else name="Name197"/>
                      </dgm:choose>
                    </dgm:layoutNode>
                  </dgm:forEach>
                  <dgm:choose name="Name198">
                    <dgm:if name="Name199" axis="root ch" ptType="all node" func="cnt" op="gte" val="7">
                      <dgm:forEach name="Name200" axis="self" ptType="parTrans">
                        <dgm:layoutNode name="Name201" styleLbl="parChTrans1D1">
                          <dgm:choose name="Name202">
                            <dgm:if name="Name203" func="var" arg="dir" op="equ" val="norm">
                              <dgm:alg type="conn">
                                <dgm:param type="dim" val="1D"/>
                                <dgm:param type="begPts" val="midL"/>
                                <dgm:param type="srcNode" val="parTx7"/>
                                <dgm:param type="endSty" val="noArr"/>
                                <dgm:param type="dstNode" val="anchor6"/>
                              </dgm:alg>
                            </dgm:if>
                            <dgm:else name="Name204">
                              <dgm:alg type="conn">
                                <dgm:param type="dim" val="1D"/>
                                <dgm:param type="begPts" val="midR"/>
                                <dgm:param type="endSty" val="noArr"/>
                                <dgm:param type="srcNode" val="parTx7"/>
                                <dgm:param type="dstNode" val="anchor6"/>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205"/>
                  </dgm:choose>
                </dgm:forEach>
              </dgm:layoutNode>
              <dgm:choose name="Name206">
                <dgm:if name="Name207" axis="root ch" ptType="all node" func="cnt" op="gte" val="7">
                  <dgm:layoutNode name="spPost6">
                    <dgm:alg type="sp"/>
                    <dgm:shape xmlns:r="http://schemas.openxmlformats.org/officeDocument/2006/relationships" r:blip="">
                      <dgm:adjLst/>
                    </dgm:shape>
                  </dgm:layoutNode>
                </dgm:if>
                <dgm:else name="Name208"/>
              </dgm:choose>
            </dgm:if>
            <dgm:else name="Name209"/>
          </dgm:choose>
        </dgm:if>
        <dgm:if name="Name210" axis="self" ptType="node" func="pos" op="equ" val="7">
          <dgm:layoutNode name="parTx7"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211">
            <dgm:if name="Name212" axis="ch" ptType="node" func="cnt" op="gte" val="1">
              <dgm:layoutNode name="spPre7">
                <dgm:alg type="sp"/>
                <dgm:shape xmlns:r="http://schemas.openxmlformats.org/officeDocument/2006/relationships" r:blip="">
                  <dgm:adjLst/>
                </dgm:shape>
              </dgm:layoutNode>
              <dgm:layoutNode name="chLin7">
                <dgm:alg type="lin">
                  <dgm:param type="linDir" val="fromT"/>
                </dgm:alg>
                <dgm:shape xmlns:r="http://schemas.openxmlformats.org/officeDocument/2006/relationships" r:blip="">
                  <dgm:adjLst/>
                </dgm:shape>
                <dgm:presOf/>
                <dgm:constrLst>
                  <dgm:constr type="w" for="ch" forName="txAndLines7" refType="w" fact="0.77"/>
                  <dgm:constr type="w" for="ch" forName="top7" refType="w" refFor="ch" refForName="txAndLines7" fact="0.78"/>
                </dgm:constrLst>
                <dgm:forEach name="Name213" axis="ch">
                  <dgm:forEach name="Name214" axis="self" ptType="parTrans">
                    <dgm:layoutNode name="Name215" styleLbl="parChTrans1D1">
                      <dgm:choose name="Name216">
                        <dgm:if name="Name217" func="var" arg="dir" op="equ" val="norm">
                          <dgm:alg type="conn">
                            <dgm:param type="dim" val="1D"/>
                            <dgm:param type="begPts" val="midR"/>
                            <dgm:param type="endSty" val="noArr"/>
                            <dgm:param type="dstNode" val="anchor7"/>
                          </dgm:alg>
                        </dgm:if>
                        <dgm:else name="Name218">
                          <dgm:alg type="conn">
                            <dgm:param type="dim" val="1D"/>
                            <dgm:param type="begPts" val="midL"/>
                            <dgm:param type="endSty" val="noArr"/>
                            <dgm:param type="srcNode" val="parTx7"/>
                            <dgm:param type="dstNode" val="anchor7"/>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219" axis="self" ptType="node">
                    <dgm:choose name="Name220">
                      <dgm:if name="Name221" axis="par ch" ptType="node node" func="cnt" op="equ" val="1">
                        <dgm:layoutNode name="top7">
                          <dgm:alg type="sp"/>
                          <dgm:shape xmlns:r="http://schemas.openxmlformats.org/officeDocument/2006/relationships" r:blip="">
                            <dgm:adjLst/>
                          </dgm:shape>
                          <dgm:constrLst>
                            <dgm:constr type="h" refType="w" fact="0.6"/>
                          </dgm:constrLst>
                        </dgm:layoutNode>
                      </dgm:if>
                      <dgm:else name="Name222"/>
                    </dgm:choose>
                    <dgm:layoutNode name="txAndLines7">
                      <dgm:choose name="Name223">
                        <dgm:if name="Name224" func="var" arg="dir" op="equ" val="norm">
                          <dgm:alg type="lin"/>
                        </dgm:if>
                        <dgm:else name="Name225">
                          <dgm:alg type="lin">
                            <dgm:param type="linDir" val="fromR"/>
                          </dgm:alg>
                        </dgm:else>
                      </dgm:choose>
                      <dgm:shape xmlns:r="http://schemas.openxmlformats.org/officeDocument/2006/relationships" r:blip="">
                        <dgm:adjLst/>
                      </dgm:shape>
                      <dgm:presOf/>
                      <dgm:constrLst>
                        <dgm:constr type="w" for="ch" forName="anchor7" refType="w" fact="0.89"/>
                        <dgm:constr type="w" for="ch" forName="backup7" refType="w" fact="-0.89"/>
                        <dgm:constr type="w" for="ch" forName="preLine7" refType="w" fact="0.11"/>
                        <dgm:constr type="w" for="ch" forName="desTx7" refType="w" fact="0.78"/>
                      </dgm:constrLst>
                      <dgm:layoutNode name="anchor7" moveWith="desTx7">
                        <dgm:alg type="sp"/>
                        <dgm:shape xmlns:r="http://schemas.openxmlformats.org/officeDocument/2006/relationships" r:blip="">
                          <dgm:adjLst/>
                        </dgm:shape>
                      </dgm:layoutNode>
                      <dgm:layoutNode name="backup7" moveWith="desTx7">
                        <dgm:alg type="sp"/>
                        <dgm:shape xmlns:r="http://schemas.openxmlformats.org/officeDocument/2006/relationships" r:blip="">
                          <dgm:adjLst/>
                        </dgm:shape>
                      </dgm:layoutNode>
                      <dgm:layoutNode name="preLine7" styleLbl="parChTrans1D1" moveWith="desTx7">
                        <dgm:alg type="sp"/>
                        <dgm:shape xmlns:r="http://schemas.openxmlformats.org/officeDocument/2006/relationships" type="line" r:blip="">
                          <dgm:adjLst/>
                        </dgm:shape>
                        <dgm:presOf/>
                      </dgm:layoutNode>
                      <dgm:layoutNode name="desTx7"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layoutNode>
                  </dgm:forEach>
                </dgm:forEach>
              </dgm:layoutNode>
            </dgm:if>
            <dgm:else name="Name226"/>
          </dgm:choose>
        </dgm:if>
        <dgm:else name="Name227"/>
      </dgm:choose>
    </dgm:forEach>
  </dgm:layoutNode>
</dgm:layoutDef>
</file>

<file path=ppt/diagrams/layout4.xml><?xml version="1.0" encoding="utf-8"?>
<dgm:layoutDef xmlns:dgm="http://schemas.openxmlformats.org/drawingml/2006/diagram" xmlns:a="http://schemas.openxmlformats.org/drawingml/2006/main" uniqueId="urn:microsoft.com/office/officeart/2009/3/layout/SubStepProcess">
  <dgm:title val=""/>
  <dgm:desc val=""/>
  <dgm:catLst>
    <dgm:cat type="process" pri="12250"/>
  </dgm:catLst>
  <dgm:sampData>
    <dgm:dataModel>
      <dgm:ptLst>
        <dgm:pt modelId="0" type="doc"/>
        <dgm:pt modelId="1">
          <dgm:prSet phldr="1"/>
        </dgm:pt>
        <dgm:pt modelId="11">
          <dgm:prSet phldr="1"/>
        </dgm:pt>
        <dgm:pt modelId="12">
          <dgm:prSet phldr="1"/>
        </dgm:pt>
        <dgm:pt modelId="2">
          <dgm:prSet phldr="1"/>
        </dgm:pt>
        <dgm:pt modelId="3">
          <dgm:prSet phldr="1"/>
        </dgm:pt>
      </dgm:ptLst>
      <dgm:cxnLst>
        <dgm:cxn modelId="6" srcId="0" destId="1" srcOrd="0" destOrd="0"/>
        <dgm:cxn modelId="61" srcId="1" destId="11" srcOrd="0" destOrd="0"/>
        <dgm:cxn modelId="62" srcId="1" destId="12" srcOrd="1" destOrd="0"/>
        <dgm:cxn modelId="7" srcId="0" destId="2" srcOrd="0" destOrd="0"/>
        <dgm:cxn modelId="8" srcId="0" destId="3" srcOrd="0" destOrd="0"/>
      </dgm:cxnLst>
      <dgm:bg/>
      <dgm:whole/>
    </dgm:dataModel>
  </dgm:sampData>
  <dgm:styleData>
    <dgm:dataModel>
      <dgm:ptLst>
        <dgm:pt modelId="0" type="doc"/>
        <dgm:pt modelId="1">
          <dgm:prSet phldr="1"/>
        </dgm:pt>
        <dgm:pt modelId="11">
          <dgm:prSet phldr="1"/>
        </dgm:pt>
        <dgm:pt modelId="12">
          <dgm:prSet phldr="1"/>
        </dgm:pt>
        <dgm:pt modelId="2">
          <dgm:prSet phldr="1"/>
        </dgm:pt>
      </dgm:ptLst>
      <dgm:cxnLst>
        <dgm:cxn modelId="4" srcId="0" destId="1" srcOrd="0" destOrd="0"/>
        <dgm:cxn modelId="41" srcId="1" destId="11" srcOrd="0" destOrd="0"/>
        <dgm:cxn modelId="42" srcId="1" destId="12" srcOrd="1" destOrd="0"/>
        <dgm:cxn modelId="5" srcId="0" destId="2" srcOrd="0" destOrd="0"/>
      </dgm:cxnLst>
      <dgm:bg/>
      <dgm:whole/>
    </dgm:dataModel>
  </dgm:styleData>
  <dgm:clrData>
    <dgm:dataModel>
      <dgm:ptLst>
        <dgm:pt modelId="0" type="doc"/>
        <dgm:pt modelId="1">
          <dgm:prSet phldr="1"/>
        </dgm:pt>
        <dgm:pt modelId="11">
          <dgm:prSet phldr="1"/>
        </dgm:pt>
        <dgm:pt modelId="12">
          <dgm:prSet phldr="1"/>
        </dgm:pt>
        <dgm:pt modelId="2">
          <dgm:prSet phldr="1"/>
        </dgm:pt>
        <dgm:pt modelId="3">
          <dgm:prSet phldr="1"/>
        </dgm:pt>
        <dgm:pt modelId="4">
          <dgm:prSet phldr="1"/>
        </dgm:pt>
      </dgm:ptLst>
      <dgm:cxnLst>
        <dgm:cxn modelId="8" srcId="0" destId="1" srcOrd="0" destOrd="0"/>
        <dgm:cxn modelId="81" srcId="1" destId="11" srcOrd="0" destOrd="0"/>
        <dgm:cxn modelId="82" srcId="1" destId="12" srcOrd="1" destOrd="0"/>
        <dgm:cxn modelId="9" srcId="0" destId="2" srcOrd="0" destOrd="0"/>
        <dgm:cxn modelId="10" srcId="0" destId="3" srcOrd="0" destOrd="0"/>
        <dgm:cxn modelId="11" srcId="0" destId="4" srcOrd="0" destOrd="0"/>
      </dgm:cxnLst>
      <dgm:bg/>
      <dgm:whole/>
    </dgm:dataModel>
  </dgm:clrData>
  <dgm:layoutNode name="Name0">
    <dgm:varLst>
      <dgm:chMax val="7"/>
      <dgm:dir/>
      <dgm:animOne val="branch"/>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parTx1" refType="w"/>
      <dgm:constr type="w" for="ch" forName="chLin1" refType="w" refFor="ch" refForName="parTx1" fact="1.38"/>
      <dgm:constr type="h" for="ch" forName="chLin1" refType="h"/>
      <dgm:constr type="w" for="ch" forName="spPre1" refType="w" fact="0.27"/>
      <dgm:constr type="w" for="ch" forName="spPost1" refType="w" fact="0.27"/>
      <dgm:constr type="h" for="ch" forName="spPre1" refType="h"/>
      <dgm:constr type="h" for="ch" forName="spPost1" refType="h"/>
      <dgm:constr type="primFontSz" for="ch" forName="parTx1" val="65"/>
      <dgm:constr type="primFontSz" for="des" forName="desTx1" refType="primFontSz" refFor="ch" refForName="parTx1" fact="0.78"/>
      <dgm:constr type="primFontSz" for="des" forName="desTx1" op="equ"/>
      <dgm:constr type="w" for="ch" forName="parTx2" refType="w"/>
      <dgm:constr type="w" for="ch" forName="chLin2" refType="w" refFor="ch" refForName="parTx2" fact="1.38"/>
      <dgm:constr type="h" for="ch" forName="chLin2" refType="h"/>
      <dgm:constr type="w" for="ch" forName="spPre2" refType="w" fact="0.54"/>
      <dgm:constr type="w" for="ch" forName="spPost2" refType="w" fact="0.54"/>
      <dgm:constr type="h" for="ch" forName="spPre2" refType="h"/>
      <dgm:constr type="h" for="ch" forName="spPost2" refType="h"/>
      <dgm:constr type="primFontSz" for="ch" forName="parTx2" refType="primFontSz" refFor="ch" refForName="parTx1" op="equ"/>
      <dgm:constr type="primFontSz" for="des" forName="desTx2" refType="primFontSz" refFor="des" refForName="desTx1" op="equ"/>
      <dgm:constr type="w" for="ch" forName="parTx3" refType="w"/>
      <dgm:constr type="w" for="ch" forName="chLin3" refType="w" refFor="ch" refForName="parTx3" fact="1.38"/>
      <dgm:constr type="h" for="ch" forName="chLin3" refType="h"/>
      <dgm:constr type="w" for="ch" forName="spPre3" refType="w" fact="0.54"/>
      <dgm:constr type="w" for="ch" forName="spPost3" refType="w" fact="0.54"/>
      <dgm:constr type="h" for="ch" forName="spPre3" refType="h"/>
      <dgm:constr type="h" for="ch" forName="spPost3" refType="h"/>
      <dgm:constr type="primFontSz" for="ch" forName="parTx3" refType="primFontSz" refFor="ch" refForName="parTx1" op="equ"/>
      <dgm:constr type="primFontSz" for="des" forName="desTx3" refType="primFontSz" refFor="des" refForName="desTx1" op="equ"/>
      <dgm:constr type="w" for="ch" forName="parTx4" refType="w"/>
      <dgm:constr type="w" for="ch" forName="chLin4" refType="w" refFor="ch" refForName="parTx4" fact="1.38"/>
      <dgm:constr type="h" for="ch" forName="chLin4" refType="h"/>
      <dgm:constr type="w" for="ch" forName="spPre4" refType="w" fact="0.54"/>
      <dgm:constr type="w" for="ch" forName="spPost4" refType="w" fact="0.54"/>
      <dgm:constr type="h" for="ch" forName="spPre4" refType="h"/>
      <dgm:constr type="h" for="ch" forName="spPost4" refType="h"/>
      <dgm:constr type="primFontSz" for="ch" forName="parTx4" refType="primFontSz" refFor="ch" refForName="parTx1" op="equ"/>
      <dgm:constr type="primFontSz" for="des" forName="desTx4" refType="primFontSz" refFor="des" refForName="desTx1" op="equ"/>
      <dgm:constr type="w" for="ch" forName="parTx5" refType="w"/>
      <dgm:constr type="w" for="ch" forName="chLin5" refType="w" refFor="ch" refForName="parTx5" fact="1.38"/>
      <dgm:constr type="h" for="ch" forName="chLin5" refType="h"/>
      <dgm:constr type="w" for="ch" forName="spPre5" refType="w" fact="0.54"/>
      <dgm:constr type="w" for="ch" forName="spPost5" refType="w" fact="0.54"/>
      <dgm:constr type="h" for="ch" forName="spPre5" refType="h"/>
      <dgm:constr type="h" for="ch" forName="spPost5" refType="h"/>
      <dgm:constr type="primFontSz" for="ch" forName="parTx5" refType="primFontSz" refFor="ch" refForName="parTx1" op="equ"/>
      <dgm:constr type="primFontSz" for="des" forName="desTx5" refType="primFontSz" refFor="des" refForName="desTx1" op="equ"/>
      <dgm:constr type="w" for="ch" forName="parTx6" refType="w"/>
      <dgm:constr type="w" for="ch" forName="chLin6" refType="w" refFor="ch" refForName="parTx6" fact="1.38"/>
      <dgm:constr type="h" for="ch" forName="chLin6" refType="h"/>
      <dgm:constr type="w" for="ch" forName="spPre6" refType="w" fact="0.54"/>
      <dgm:constr type="w" for="ch" forName="spPost6" refType="w" fact="0.54"/>
      <dgm:constr type="h" for="ch" forName="spPre6" refType="h"/>
      <dgm:constr type="h" for="ch" forName="spPost6" refType="h"/>
      <dgm:constr type="primFontSz" for="ch" forName="parTx6" refType="primFontSz" refFor="ch" refForName="parTx1" op="equ"/>
      <dgm:constr type="primFontSz" for="des" forName="desTx6" refType="primFontSz" refFor="des" refForName="desTx1" op="equ"/>
      <dgm:constr type="w" for="ch" forName="parTx7" refType="w"/>
      <dgm:constr type="w" for="ch" forName="chLin7" refType="w" refFor="ch" refForName="parTx7" fact="1.38"/>
      <dgm:constr type="h" for="ch" forName="chLin7" refType="h"/>
      <dgm:constr type="w" for="ch" forName="spPre7" refType="w" fact="0.54"/>
      <dgm:constr type="w" for="ch" forName="spPost7" refType="w" fact="0.54"/>
      <dgm:constr type="h" for="ch" forName="spPre7" refType="h"/>
      <dgm:constr type="h" for="ch" forName="spPost7" refType="h"/>
      <dgm:constr type="primFontSz" for="ch" forName="parTx7" refType="primFontSz" refFor="ch" refForName="parTx1" op="equ"/>
      <dgm:constr type="primFontSz" for="des" forName="desTx7" refType="primFontSz" refFor="des" refForName="desTx1" op="equ"/>
    </dgm:constrLst>
    <dgm:forEach name="Name4" axis="ch" ptType="node">
      <dgm:choose name="Name5">
        <dgm:if name="Name6" axis="self" ptType="node" func="pos" op="equ" val="1">
          <dgm:layoutNode name="parTx1"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7">
            <dgm:if name="Name8" axis="ch" ptType="node" func="cnt" op="gte" val="1">
              <dgm:layoutNode name="spPre1">
                <dgm:alg type="sp"/>
                <dgm:shape xmlns:r="http://schemas.openxmlformats.org/officeDocument/2006/relationships" r:blip="">
                  <dgm:adjLst/>
                </dgm:shape>
              </dgm:layoutNode>
              <dgm:layoutNode name="chLin1">
                <dgm:alg type="lin">
                  <dgm:param type="linDir" val="fromT"/>
                </dgm:alg>
                <dgm:shape xmlns:r="http://schemas.openxmlformats.org/officeDocument/2006/relationships" r:blip="">
                  <dgm:adjLst/>
                </dgm:shape>
                <dgm:presOf/>
                <dgm:constrLst>
                  <dgm:constr type="w" for="ch" forName="txAndLines1" refType="w" fact="0.77"/>
                  <dgm:constr type="w" for="ch" forName="top1" refType="w" refFor="ch" refForName="txAndLines1" fact="0.78"/>
                </dgm:constrLst>
                <dgm:forEach name="Name9" axis="ch">
                  <dgm:forEach name="Name10" axis="self" ptType="parTrans">
                    <dgm:layoutNode name="Name11" styleLbl="parChTrans1D1">
                      <dgm:choose name="Name12">
                        <dgm:if name="Name13" func="var" arg="dir" op="equ" val="norm">
                          <dgm:alg type="conn">
                            <dgm:param type="dim" val="1D"/>
                            <dgm:param type="begPts" val="midR"/>
                            <dgm:param type="endSty" val="noArr"/>
                            <dgm:param type="dstNode" val="anchor1"/>
                          </dgm:alg>
                        </dgm:if>
                        <dgm:else name="Name14">
                          <dgm:alg type="conn">
                            <dgm:param type="dim" val="1D"/>
                            <dgm:param type="begPts" val="midL"/>
                            <dgm:param type="endSty" val="noArr"/>
                            <dgm:param type="srcNode" val="parTx1"/>
                            <dgm:param type="dstNode" val="anchor1"/>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5" axis="self" ptType="node">
                    <dgm:choose name="Name16">
                      <dgm:if name="Name17" axis="par ch" ptType="node node" func="cnt" op="equ" val="1">
                        <dgm:layoutNode name="top1">
                          <dgm:alg type="sp"/>
                          <dgm:shape xmlns:r="http://schemas.openxmlformats.org/officeDocument/2006/relationships" r:blip="">
                            <dgm:adjLst/>
                          </dgm:shape>
                          <dgm:constrLst>
                            <dgm:constr type="h" refType="w" fact="0.6"/>
                          </dgm:constrLst>
                        </dgm:layoutNode>
                      </dgm:if>
                      <dgm:else name="Name18"/>
                    </dgm:choose>
                    <dgm:layoutNode name="txAndLines1">
                      <dgm:choose name="Name19">
                        <dgm:if name="Name20" func="var" arg="dir" op="equ" val="norm">
                          <dgm:alg type="lin"/>
                        </dgm:if>
                        <dgm:else name="Name21">
                          <dgm:alg type="lin">
                            <dgm:param type="linDir" val="fromR"/>
                          </dgm:alg>
                        </dgm:else>
                      </dgm:choose>
                      <dgm:shape xmlns:r="http://schemas.openxmlformats.org/officeDocument/2006/relationships" r:blip="">
                        <dgm:adjLst/>
                      </dgm:shape>
                      <dgm:presOf/>
                      <dgm:choose name="Name22">
                        <dgm:if name="Name23" axis="root ch" ptType="all node" func="cnt" op="gte" val="2">
                          <dgm:constrLst>
                            <dgm:constr type="w" for="ch" forName="anchor1" refType="w"/>
                            <dgm:constr type="w" for="ch" forName="backup1" refType="w" fact="-1"/>
                            <dgm:constr type="w" for="ch" forName="preLine1" refType="w" fact="0.11"/>
                            <dgm:constr type="w" for="ch" forName="desTx1" refType="w" fact="0.78"/>
                            <dgm:constr type="w" for="ch" forName="postLine1" refType="w" fact="0.11"/>
                          </dgm:constrLst>
                        </dgm:if>
                        <dgm:else name="Name24">
                          <dgm:constrLst>
                            <dgm:constr type="w" for="ch" forName="anchor1" refType="w" fact="0.89"/>
                            <dgm:constr type="w" for="ch" forName="backup1" refType="w" fact="-0.89"/>
                            <dgm:constr type="w" for="ch" forName="preLine1" refType="w" fact="0.11"/>
                            <dgm:constr type="w" for="ch" forName="desTx1" refType="w" fact="0.78"/>
                          </dgm:constrLst>
                        </dgm:else>
                      </dgm:choose>
                      <dgm:layoutNode name="anchor1" moveWith="desTx1">
                        <dgm:alg type="sp"/>
                        <dgm:shape xmlns:r="http://schemas.openxmlformats.org/officeDocument/2006/relationships" r:blip="">
                          <dgm:adjLst/>
                        </dgm:shape>
                      </dgm:layoutNode>
                      <dgm:layoutNode name="backup1" moveWith="desTx1">
                        <dgm:alg type="sp"/>
                        <dgm:shape xmlns:r="http://schemas.openxmlformats.org/officeDocument/2006/relationships" r:blip="">
                          <dgm:adjLst/>
                        </dgm:shape>
                      </dgm:layoutNode>
                      <dgm:layoutNode name="preLine1" styleLbl="parChTrans1D1" moveWith="desTx1">
                        <dgm:alg type="sp"/>
                        <dgm:shape xmlns:r="http://schemas.openxmlformats.org/officeDocument/2006/relationships" type="line" r:blip="">
                          <dgm:adjLst/>
                        </dgm:shape>
                        <dgm:presOf/>
                      </dgm:layoutNode>
                      <dgm:layoutNode name="desTx1"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25">
                        <dgm:if name="Name26" axis="root ch" ptType="all node" func="cnt" op="gte" val="2">
                          <dgm:layoutNode name="postLine1" styleLbl="parChTrans1D1" moveWith="desTx1">
                            <dgm:alg type="sp"/>
                            <dgm:shape xmlns:r="http://schemas.openxmlformats.org/officeDocument/2006/relationships" type="line" r:blip="">
                              <dgm:adjLst/>
                            </dgm:shape>
                            <dgm:presOf/>
                          </dgm:layoutNode>
                        </dgm:if>
                        <dgm:else name="Name27"/>
                      </dgm:choose>
                    </dgm:layoutNode>
                  </dgm:forEach>
                  <dgm:choose name="Name28">
                    <dgm:if name="Name29" axis="root ch" ptType="all node" func="cnt" op="gte" val="2">
                      <dgm:forEach name="Name30" axis="self" ptType="parTrans">
                        <dgm:layoutNode name="Name31" styleLbl="parChTrans1D1">
                          <dgm:choose name="Name32">
                            <dgm:if name="Name33" func="var" arg="dir" op="equ" val="norm">
                              <dgm:alg type="conn">
                                <dgm:param type="dim" val="1D"/>
                                <dgm:param type="begPts" val="midL"/>
                                <dgm:param type="srcNode" val="parTx2"/>
                                <dgm:param type="endSty" val="noArr"/>
                                <dgm:param type="dstNode" val="anchor1"/>
                              </dgm:alg>
                            </dgm:if>
                            <dgm:else name="Name34">
                              <dgm:alg type="conn">
                                <dgm:param type="dim" val="1D"/>
                                <dgm:param type="begPts" val="midR"/>
                                <dgm:param type="endSty" val="noArr"/>
                                <dgm:param type="srcNode" val="parTx2"/>
                                <dgm:param type="dstNode" val="anchor1"/>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35"/>
                  </dgm:choose>
                </dgm:forEach>
              </dgm:layoutNode>
              <dgm:choose name="Name36">
                <dgm:if name="Name37" axis="root ch" ptType="all node" func="cnt" op="gte" val="2">
                  <dgm:layoutNode name="spPost1">
                    <dgm:alg type="sp"/>
                    <dgm:shape xmlns:r="http://schemas.openxmlformats.org/officeDocument/2006/relationships" r:blip="">
                      <dgm:adjLst/>
                    </dgm:shape>
                  </dgm:layoutNode>
                </dgm:if>
                <dgm:else name="Name38"/>
              </dgm:choose>
            </dgm:if>
            <dgm:else name="Name39"/>
          </dgm:choose>
        </dgm:if>
        <dgm:if name="Name40" axis="self" ptType="node" func="pos" op="equ" val="2">
          <dgm:layoutNode name="parTx2"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41">
            <dgm:if name="Name42" axis="ch" ptType="node" func="cnt" op="gte" val="1">
              <dgm:layoutNode name="spPre2">
                <dgm:alg type="sp"/>
                <dgm:shape xmlns:r="http://schemas.openxmlformats.org/officeDocument/2006/relationships" r:blip="">
                  <dgm:adjLst/>
                </dgm:shape>
              </dgm:layoutNode>
              <dgm:layoutNode name="chLin2">
                <dgm:alg type="lin">
                  <dgm:param type="linDir" val="fromT"/>
                </dgm:alg>
                <dgm:shape xmlns:r="http://schemas.openxmlformats.org/officeDocument/2006/relationships" r:blip="">
                  <dgm:adjLst/>
                </dgm:shape>
                <dgm:presOf/>
                <dgm:constrLst>
                  <dgm:constr type="w" for="ch" forName="txAndLines2" refType="w" fact="0.77"/>
                  <dgm:constr type="w" for="ch" forName="top2" refType="w" refFor="ch" refForName="txAndLines2" fact="0.78"/>
                </dgm:constrLst>
                <dgm:forEach name="Name43" axis="ch">
                  <dgm:forEach name="Name44" axis="self" ptType="parTrans">
                    <dgm:layoutNode name="Name45" styleLbl="parChTrans1D1">
                      <dgm:choose name="Name46">
                        <dgm:if name="Name47" func="var" arg="dir" op="equ" val="norm">
                          <dgm:alg type="conn">
                            <dgm:param type="dim" val="1D"/>
                            <dgm:param type="begPts" val="midR"/>
                            <dgm:param type="endSty" val="noArr"/>
                            <dgm:param type="dstNode" val="anchor2"/>
                          </dgm:alg>
                        </dgm:if>
                        <dgm:else name="Name48">
                          <dgm:alg type="conn">
                            <dgm:param type="dim" val="1D"/>
                            <dgm:param type="begPts" val="midL"/>
                            <dgm:param type="endSty" val="noArr"/>
                            <dgm:param type="srcNode" val="parTx2"/>
                            <dgm:param type="dstNode" val="anchor2"/>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49" axis="self" ptType="node">
                    <dgm:choose name="Name50">
                      <dgm:if name="Name51" axis="par ch" ptType="node node" func="cnt" op="equ" val="1">
                        <dgm:layoutNode name="top2">
                          <dgm:alg type="sp"/>
                          <dgm:shape xmlns:r="http://schemas.openxmlformats.org/officeDocument/2006/relationships" r:blip="">
                            <dgm:adjLst/>
                          </dgm:shape>
                          <dgm:constrLst>
                            <dgm:constr type="h" refType="w" fact="0.6"/>
                          </dgm:constrLst>
                        </dgm:layoutNode>
                      </dgm:if>
                      <dgm:else name="Name52"/>
                    </dgm:choose>
                    <dgm:layoutNode name="txAndLines2">
                      <dgm:choose name="Name53">
                        <dgm:if name="Name54" func="var" arg="dir" op="equ" val="norm">
                          <dgm:alg type="lin"/>
                        </dgm:if>
                        <dgm:else name="Name55">
                          <dgm:alg type="lin">
                            <dgm:param type="linDir" val="fromR"/>
                          </dgm:alg>
                        </dgm:else>
                      </dgm:choose>
                      <dgm:shape xmlns:r="http://schemas.openxmlformats.org/officeDocument/2006/relationships" r:blip="">
                        <dgm:adjLst/>
                      </dgm:shape>
                      <dgm:presOf/>
                      <dgm:choose name="Name56">
                        <dgm:if name="Name57" axis="root ch" ptType="all node" func="cnt" op="gte" val="3">
                          <dgm:constrLst>
                            <dgm:constr type="w" for="ch" forName="anchor2" refType="w"/>
                            <dgm:constr type="w" for="ch" forName="backup2" refType="w" fact="-1"/>
                            <dgm:constr type="w" for="ch" forName="preLine2" refType="w" fact="0.11"/>
                            <dgm:constr type="w" for="ch" forName="desTx2" refType="w" fact="0.78"/>
                            <dgm:constr type="w" for="ch" forName="postLine2" refType="w" fact="0.11"/>
                          </dgm:constrLst>
                        </dgm:if>
                        <dgm:else name="Name58">
                          <dgm:constrLst>
                            <dgm:constr type="w" for="ch" forName="anchor2" refType="w" fact="0.89"/>
                            <dgm:constr type="w" for="ch" forName="backup2" refType="w" fact="-0.89"/>
                            <dgm:constr type="w" for="ch" forName="preLine2" refType="w" fact="0.11"/>
                            <dgm:constr type="w" for="ch" forName="desTx2" refType="w" fact="0.78"/>
                          </dgm:constrLst>
                        </dgm:else>
                      </dgm:choose>
                      <dgm:layoutNode name="anchor2" moveWith="desTx2">
                        <dgm:alg type="sp"/>
                        <dgm:shape xmlns:r="http://schemas.openxmlformats.org/officeDocument/2006/relationships" r:blip="">
                          <dgm:adjLst/>
                        </dgm:shape>
                      </dgm:layoutNode>
                      <dgm:layoutNode name="backup2" moveWith="desTx2">
                        <dgm:alg type="sp"/>
                        <dgm:shape xmlns:r="http://schemas.openxmlformats.org/officeDocument/2006/relationships" r:blip="">
                          <dgm:adjLst/>
                        </dgm:shape>
                      </dgm:layoutNode>
                      <dgm:layoutNode name="preLine2" styleLbl="parChTrans1D1" moveWith="desTx2">
                        <dgm:alg type="sp"/>
                        <dgm:shape xmlns:r="http://schemas.openxmlformats.org/officeDocument/2006/relationships" type="line" r:blip="">
                          <dgm:adjLst/>
                        </dgm:shape>
                        <dgm:presOf/>
                      </dgm:layoutNode>
                      <dgm:layoutNode name="desTx2"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59">
                        <dgm:if name="Name60" axis="root ch" ptType="all node" func="cnt" op="gte" val="3">
                          <dgm:layoutNode name="postLine2" styleLbl="parChTrans1D1" moveWith="desTx2">
                            <dgm:alg type="sp"/>
                            <dgm:shape xmlns:r="http://schemas.openxmlformats.org/officeDocument/2006/relationships" type="line" r:blip="">
                              <dgm:adjLst/>
                            </dgm:shape>
                            <dgm:presOf/>
                          </dgm:layoutNode>
                        </dgm:if>
                        <dgm:else name="Name61"/>
                      </dgm:choose>
                    </dgm:layoutNode>
                  </dgm:forEach>
                  <dgm:choose name="Name62">
                    <dgm:if name="Name63" axis="root ch" ptType="all node" func="cnt" op="gte" val="3">
                      <dgm:forEach name="Name64" axis="self" ptType="parTrans">
                        <dgm:layoutNode name="Name65" styleLbl="parChTrans1D1">
                          <dgm:choose name="Name66">
                            <dgm:if name="Name67" func="var" arg="dir" op="equ" val="norm">
                              <dgm:alg type="conn">
                                <dgm:param type="dim" val="1D"/>
                                <dgm:param type="begPts" val="midL"/>
                                <dgm:param type="srcNode" val="parTx3"/>
                                <dgm:param type="endSty" val="noArr"/>
                                <dgm:param type="dstNode" val="anchor2"/>
                              </dgm:alg>
                            </dgm:if>
                            <dgm:else name="Name68">
                              <dgm:alg type="conn">
                                <dgm:param type="dim" val="1D"/>
                                <dgm:param type="begPts" val="midR"/>
                                <dgm:param type="endSty" val="noArr"/>
                                <dgm:param type="srcNode" val="parTx3"/>
                                <dgm:param type="dstNode" val="anchor2"/>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69"/>
                  </dgm:choose>
                </dgm:forEach>
              </dgm:layoutNode>
              <dgm:choose name="Name70">
                <dgm:if name="Name71" axis="root ch" ptType="all node" func="cnt" op="gte" val="3">
                  <dgm:layoutNode name="spPost2">
                    <dgm:alg type="sp"/>
                    <dgm:shape xmlns:r="http://schemas.openxmlformats.org/officeDocument/2006/relationships" r:blip="">
                      <dgm:adjLst/>
                    </dgm:shape>
                  </dgm:layoutNode>
                </dgm:if>
                <dgm:else name="Name72"/>
              </dgm:choose>
            </dgm:if>
            <dgm:else name="Name73"/>
          </dgm:choose>
        </dgm:if>
        <dgm:if name="Name74" axis="self" ptType="node" func="pos" op="equ" val="3">
          <dgm:layoutNode name="parTx3"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75">
            <dgm:if name="Name76" axis="ch" ptType="node" func="cnt" op="gte" val="1">
              <dgm:layoutNode name="spPre3">
                <dgm:alg type="sp"/>
                <dgm:shape xmlns:r="http://schemas.openxmlformats.org/officeDocument/2006/relationships" r:blip="">
                  <dgm:adjLst/>
                </dgm:shape>
              </dgm:layoutNode>
              <dgm:layoutNode name="chLin3">
                <dgm:alg type="lin">
                  <dgm:param type="linDir" val="fromT"/>
                </dgm:alg>
                <dgm:shape xmlns:r="http://schemas.openxmlformats.org/officeDocument/2006/relationships" r:blip="">
                  <dgm:adjLst/>
                </dgm:shape>
                <dgm:presOf/>
                <dgm:constrLst>
                  <dgm:constr type="w" for="ch" forName="txAndLines3" refType="w" fact="0.77"/>
                  <dgm:constr type="w" for="ch" forName="top3" refType="w" refFor="ch" refForName="txAndLines3" fact="0.78"/>
                </dgm:constrLst>
                <dgm:forEach name="Name77" axis="ch">
                  <dgm:forEach name="Name78" axis="self" ptType="parTrans">
                    <dgm:layoutNode name="Name79" styleLbl="parChTrans1D1">
                      <dgm:choose name="Name80">
                        <dgm:if name="Name81" func="var" arg="dir" op="equ" val="norm">
                          <dgm:alg type="conn">
                            <dgm:param type="dim" val="1D"/>
                            <dgm:param type="begPts" val="midR"/>
                            <dgm:param type="endSty" val="noArr"/>
                            <dgm:param type="dstNode" val="anchor3"/>
                          </dgm:alg>
                        </dgm:if>
                        <dgm:else name="Name82">
                          <dgm:alg type="conn">
                            <dgm:param type="dim" val="1D"/>
                            <dgm:param type="begPts" val="midL"/>
                            <dgm:param type="endSty" val="noArr"/>
                            <dgm:param type="srcNode" val="parTx3"/>
                            <dgm:param type="dstNode" val="anchor3"/>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83" axis="self" ptType="node">
                    <dgm:choose name="Name84">
                      <dgm:if name="Name85" axis="par ch" ptType="node node" func="cnt" op="equ" val="1">
                        <dgm:layoutNode name="top3">
                          <dgm:alg type="sp"/>
                          <dgm:shape xmlns:r="http://schemas.openxmlformats.org/officeDocument/2006/relationships" r:blip="">
                            <dgm:adjLst/>
                          </dgm:shape>
                          <dgm:constrLst>
                            <dgm:constr type="h" refType="w" fact="0.6"/>
                          </dgm:constrLst>
                        </dgm:layoutNode>
                      </dgm:if>
                      <dgm:else name="Name86"/>
                    </dgm:choose>
                    <dgm:layoutNode name="txAndLines3">
                      <dgm:choose name="Name87">
                        <dgm:if name="Name88" func="var" arg="dir" op="equ" val="norm">
                          <dgm:alg type="lin"/>
                        </dgm:if>
                        <dgm:else name="Name89">
                          <dgm:alg type="lin">
                            <dgm:param type="linDir" val="fromR"/>
                          </dgm:alg>
                        </dgm:else>
                      </dgm:choose>
                      <dgm:shape xmlns:r="http://schemas.openxmlformats.org/officeDocument/2006/relationships" r:blip="">
                        <dgm:adjLst/>
                      </dgm:shape>
                      <dgm:presOf/>
                      <dgm:choose name="Name90">
                        <dgm:if name="Name91" axis="root ch" ptType="all node" func="cnt" op="gte" val="4">
                          <dgm:constrLst>
                            <dgm:constr type="w" for="ch" forName="anchor3" refType="w"/>
                            <dgm:constr type="w" for="ch" forName="backup3" refType="w" fact="-1"/>
                            <dgm:constr type="w" for="ch" forName="preLine3" refType="w" fact="0.11"/>
                            <dgm:constr type="w" for="ch" forName="desTx3" refType="w" fact="0.78"/>
                            <dgm:constr type="w" for="ch" forName="postLine3" refType="w" fact="0.11"/>
                          </dgm:constrLst>
                        </dgm:if>
                        <dgm:else name="Name92">
                          <dgm:constrLst>
                            <dgm:constr type="w" for="ch" forName="anchor3" refType="w" fact="0.89"/>
                            <dgm:constr type="w" for="ch" forName="backup3" refType="w" fact="-0.89"/>
                            <dgm:constr type="w" for="ch" forName="preLine3" refType="w" fact="0.11"/>
                            <dgm:constr type="w" for="ch" forName="desTx3" refType="w" fact="0.78"/>
                          </dgm:constrLst>
                        </dgm:else>
                      </dgm:choose>
                      <dgm:layoutNode name="anchor3" moveWith="desTx3">
                        <dgm:alg type="sp"/>
                        <dgm:shape xmlns:r="http://schemas.openxmlformats.org/officeDocument/2006/relationships" r:blip="">
                          <dgm:adjLst/>
                        </dgm:shape>
                      </dgm:layoutNode>
                      <dgm:layoutNode name="backup3" moveWith="desTx3">
                        <dgm:alg type="sp"/>
                        <dgm:shape xmlns:r="http://schemas.openxmlformats.org/officeDocument/2006/relationships" r:blip="">
                          <dgm:adjLst/>
                        </dgm:shape>
                      </dgm:layoutNode>
                      <dgm:layoutNode name="preLine3" styleLbl="parChTrans1D1" moveWith="desTx3">
                        <dgm:alg type="sp"/>
                        <dgm:shape xmlns:r="http://schemas.openxmlformats.org/officeDocument/2006/relationships" type="line" r:blip="">
                          <dgm:adjLst/>
                        </dgm:shape>
                        <dgm:presOf/>
                      </dgm:layoutNode>
                      <dgm:layoutNode name="desTx3"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93">
                        <dgm:if name="Name94" axis="root ch" ptType="all node" func="cnt" op="gte" val="4">
                          <dgm:layoutNode name="postLine3" styleLbl="parChTrans1D1" moveWith="desTx3">
                            <dgm:alg type="sp"/>
                            <dgm:shape xmlns:r="http://schemas.openxmlformats.org/officeDocument/2006/relationships" type="line" r:blip="">
                              <dgm:adjLst/>
                            </dgm:shape>
                            <dgm:presOf/>
                          </dgm:layoutNode>
                        </dgm:if>
                        <dgm:else name="Name95"/>
                      </dgm:choose>
                    </dgm:layoutNode>
                  </dgm:forEach>
                  <dgm:choose name="Name96">
                    <dgm:if name="Name97" axis="root ch" ptType="all node" func="cnt" op="gte" val="4">
                      <dgm:forEach name="Name98" axis="self" ptType="parTrans">
                        <dgm:layoutNode name="Name99" styleLbl="parChTrans1D1">
                          <dgm:choose name="Name100">
                            <dgm:if name="Name101" func="var" arg="dir" op="equ" val="norm">
                              <dgm:alg type="conn">
                                <dgm:param type="dim" val="1D"/>
                                <dgm:param type="begPts" val="midL"/>
                                <dgm:param type="srcNode" val="parTx4"/>
                                <dgm:param type="endSty" val="noArr"/>
                                <dgm:param type="dstNode" val="anchor3"/>
                              </dgm:alg>
                            </dgm:if>
                            <dgm:else name="Name102">
                              <dgm:alg type="conn">
                                <dgm:param type="dim" val="1D"/>
                                <dgm:param type="begPts" val="midR"/>
                                <dgm:param type="endSty" val="noArr"/>
                                <dgm:param type="srcNode" val="parTx4"/>
                                <dgm:param type="dstNode" val="anchor3"/>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03"/>
                  </dgm:choose>
                </dgm:forEach>
              </dgm:layoutNode>
              <dgm:choose name="Name104">
                <dgm:if name="Name105" axis="root ch" ptType="all node" func="cnt" op="gte" val="4">
                  <dgm:layoutNode name="spPost3">
                    <dgm:alg type="sp"/>
                    <dgm:shape xmlns:r="http://schemas.openxmlformats.org/officeDocument/2006/relationships" r:blip="">
                      <dgm:adjLst/>
                    </dgm:shape>
                  </dgm:layoutNode>
                </dgm:if>
                <dgm:else name="Name106"/>
              </dgm:choose>
            </dgm:if>
            <dgm:else name="Name107"/>
          </dgm:choose>
        </dgm:if>
        <dgm:if name="Name108" axis="self" ptType="node" func="pos" op="equ" val="4">
          <dgm:layoutNode name="parTx4"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09">
            <dgm:if name="Name110" axis="ch" ptType="node" func="cnt" op="gte" val="1">
              <dgm:layoutNode name="spPre4">
                <dgm:alg type="sp"/>
                <dgm:shape xmlns:r="http://schemas.openxmlformats.org/officeDocument/2006/relationships" r:blip="">
                  <dgm:adjLst/>
                </dgm:shape>
              </dgm:layoutNode>
              <dgm:layoutNode name="chLin4">
                <dgm:alg type="lin">
                  <dgm:param type="linDir" val="fromT"/>
                </dgm:alg>
                <dgm:shape xmlns:r="http://schemas.openxmlformats.org/officeDocument/2006/relationships" r:blip="">
                  <dgm:adjLst/>
                </dgm:shape>
                <dgm:presOf/>
                <dgm:constrLst>
                  <dgm:constr type="w" for="ch" forName="txAndLines4" refType="w" fact="0.77"/>
                  <dgm:constr type="w" for="ch" forName="top4" refType="w" refFor="ch" refForName="txAndLines4" fact="0.78"/>
                </dgm:constrLst>
                <dgm:forEach name="Name111" axis="ch">
                  <dgm:forEach name="Name112" axis="self" ptType="parTrans">
                    <dgm:layoutNode name="Name113" styleLbl="parChTrans1D1">
                      <dgm:choose name="Name114">
                        <dgm:if name="Name115" func="var" arg="dir" op="equ" val="norm">
                          <dgm:alg type="conn">
                            <dgm:param type="dim" val="1D"/>
                            <dgm:param type="begPts" val="midR"/>
                            <dgm:param type="endSty" val="noArr"/>
                            <dgm:param type="dstNode" val="anchor4"/>
                          </dgm:alg>
                        </dgm:if>
                        <dgm:else name="Name116">
                          <dgm:alg type="conn">
                            <dgm:param type="dim" val="1D"/>
                            <dgm:param type="begPts" val="midL"/>
                            <dgm:param type="endSty" val="noArr"/>
                            <dgm:param type="srcNode" val="parTx4"/>
                            <dgm:param type="dstNode" val="anchor4"/>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17" axis="self" ptType="node">
                    <dgm:choose name="Name118">
                      <dgm:if name="Name119" axis="par ch" ptType="node node" func="cnt" op="equ" val="1">
                        <dgm:layoutNode name="top4">
                          <dgm:alg type="sp"/>
                          <dgm:shape xmlns:r="http://schemas.openxmlformats.org/officeDocument/2006/relationships" r:blip="">
                            <dgm:adjLst/>
                          </dgm:shape>
                          <dgm:constrLst>
                            <dgm:constr type="h" refType="w" fact="0.6"/>
                          </dgm:constrLst>
                        </dgm:layoutNode>
                      </dgm:if>
                      <dgm:else name="Name120"/>
                    </dgm:choose>
                    <dgm:layoutNode name="txAndLines4">
                      <dgm:choose name="Name121">
                        <dgm:if name="Name122" func="var" arg="dir" op="equ" val="norm">
                          <dgm:alg type="lin"/>
                        </dgm:if>
                        <dgm:else name="Name123">
                          <dgm:alg type="lin">
                            <dgm:param type="linDir" val="fromR"/>
                          </dgm:alg>
                        </dgm:else>
                      </dgm:choose>
                      <dgm:shape xmlns:r="http://schemas.openxmlformats.org/officeDocument/2006/relationships" r:blip="">
                        <dgm:adjLst/>
                      </dgm:shape>
                      <dgm:presOf/>
                      <dgm:choose name="Name124">
                        <dgm:if name="Name125" axis="root ch" ptType="all node" func="cnt" op="gte" val="5">
                          <dgm:constrLst>
                            <dgm:constr type="w" for="ch" forName="anchor4" refType="w"/>
                            <dgm:constr type="w" for="ch" forName="backup4" refType="w" fact="-1"/>
                            <dgm:constr type="w" for="ch" forName="preLine4" refType="w" fact="0.11"/>
                            <dgm:constr type="w" for="ch" forName="desTx4" refType="w" fact="0.78"/>
                            <dgm:constr type="w" for="ch" forName="postLine4" refType="w" fact="0.11"/>
                          </dgm:constrLst>
                        </dgm:if>
                        <dgm:else name="Name126">
                          <dgm:constrLst>
                            <dgm:constr type="w" for="ch" forName="anchor4" refType="w" fact="0.89"/>
                            <dgm:constr type="w" for="ch" forName="backup4" refType="w" fact="-0.89"/>
                            <dgm:constr type="w" for="ch" forName="preLine4" refType="w" fact="0.11"/>
                            <dgm:constr type="w" for="ch" forName="desTx4" refType="w" fact="0.78"/>
                          </dgm:constrLst>
                        </dgm:else>
                      </dgm:choose>
                      <dgm:layoutNode name="anchor4" moveWith="desTx4">
                        <dgm:alg type="sp"/>
                        <dgm:shape xmlns:r="http://schemas.openxmlformats.org/officeDocument/2006/relationships" r:blip="">
                          <dgm:adjLst/>
                        </dgm:shape>
                      </dgm:layoutNode>
                      <dgm:layoutNode name="backup4" moveWith="desTx4">
                        <dgm:alg type="sp"/>
                        <dgm:shape xmlns:r="http://schemas.openxmlformats.org/officeDocument/2006/relationships" r:blip="">
                          <dgm:adjLst/>
                        </dgm:shape>
                      </dgm:layoutNode>
                      <dgm:layoutNode name="preLine4" styleLbl="parChTrans1D1" moveWith="desTx4">
                        <dgm:alg type="sp"/>
                        <dgm:shape xmlns:r="http://schemas.openxmlformats.org/officeDocument/2006/relationships" type="line" r:blip="">
                          <dgm:adjLst/>
                        </dgm:shape>
                        <dgm:presOf/>
                      </dgm:layoutNode>
                      <dgm:layoutNode name="desTx4"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27">
                        <dgm:if name="Name128" axis="root ch" ptType="all node" func="cnt" op="gte" val="5">
                          <dgm:layoutNode name="postLine4" styleLbl="parChTrans1D1" moveWith="desTx4">
                            <dgm:alg type="sp"/>
                            <dgm:shape xmlns:r="http://schemas.openxmlformats.org/officeDocument/2006/relationships" type="line" r:blip="">
                              <dgm:adjLst/>
                            </dgm:shape>
                            <dgm:presOf/>
                          </dgm:layoutNode>
                        </dgm:if>
                        <dgm:else name="Name129"/>
                      </dgm:choose>
                    </dgm:layoutNode>
                  </dgm:forEach>
                  <dgm:choose name="Name130">
                    <dgm:if name="Name131" axis="root ch" ptType="all node" func="cnt" op="gte" val="5">
                      <dgm:forEach name="Name132" axis="self" ptType="parTrans">
                        <dgm:layoutNode name="Name133" styleLbl="parChTrans1D1">
                          <dgm:choose name="Name134">
                            <dgm:if name="Name135" func="var" arg="dir" op="equ" val="norm">
                              <dgm:alg type="conn">
                                <dgm:param type="dim" val="1D"/>
                                <dgm:param type="begPts" val="midL"/>
                                <dgm:param type="srcNode" val="parTx5"/>
                                <dgm:param type="endSty" val="noArr"/>
                                <dgm:param type="dstNode" val="anchor4"/>
                              </dgm:alg>
                            </dgm:if>
                            <dgm:else name="Name136">
                              <dgm:alg type="conn">
                                <dgm:param type="dim" val="1D"/>
                                <dgm:param type="begPts" val="midR"/>
                                <dgm:param type="endSty" val="noArr"/>
                                <dgm:param type="srcNode" val="parTx5"/>
                                <dgm:param type="dstNode" val="anchor4"/>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37"/>
                  </dgm:choose>
                </dgm:forEach>
              </dgm:layoutNode>
              <dgm:choose name="Name138">
                <dgm:if name="Name139" axis="root ch" ptType="all node" func="cnt" op="gte" val="5">
                  <dgm:layoutNode name="spPost4">
                    <dgm:alg type="sp"/>
                    <dgm:shape xmlns:r="http://schemas.openxmlformats.org/officeDocument/2006/relationships" r:blip="">
                      <dgm:adjLst/>
                    </dgm:shape>
                  </dgm:layoutNode>
                </dgm:if>
                <dgm:else name="Name140"/>
              </dgm:choose>
            </dgm:if>
            <dgm:else name="Name141"/>
          </dgm:choose>
        </dgm:if>
        <dgm:if name="Name142" axis="self" ptType="node" func="pos" op="equ" val="5">
          <dgm:layoutNode name="parTx5"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43">
            <dgm:if name="Name144" axis="ch" ptType="node" func="cnt" op="gte" val="1">
              <dgm:layoutNode name="spPre5">
                <dgm:alg type="sp"/>
                <dgm:shape xmlns:r="http://schemas.openxmlformats.org/officeDocument/2006/relationships" r:blip="">
                  <dgm:adjLst/>
                </dgm:shape>
              </dgm:layoutNode>
              <dgm:layoutNode name="chLin5">
                <dgm:alg type="lin">
                  <dgm:param type="linDir" val="fromT"/>
                </dgm:alg>
                <dgm:shape xmlns:r="http://schemas.openxmlformats.org/officeDocument/2006/relationships" r:blip="">
                  <dgm:adjLst/>
                </dgm:shape>
                <dgm:presOf/>
                <dgm:constrLst>
                  <dgm:constr type="w" for="ch" forName="txAndLines5" refType="w" fact="0.77"/>
                  <dgm:constr type="w" for="ch" forName="top5" refType="w" refFor="ch" refForName="txAndLines5" fact="0.78"/>
                </dgm:constrLst>
                <dgm:forEach name="Name145" axis="ch">
                  <dgm:forEach name="Name146" axis="self" ptType="parTrans">
                    <dgm:layoutNode name="Name147" styleLbl="parChTrans1D1">
                      <dgm:choose name="Name148">
                        <dgm:if name="Name149" func="var" arg="dir" op="equ" val="norm">
                          <dgm:alg type="conn">
                            <dgm:param type="dim" val="1D"/>
                            <dgm:param type="begPts" val="midR"/>
                            <dgm:param type="endSty" val="noArr"/>
                            <dgm:param type="dstNode" val="anchor5"/>
                          </dgm:alg>
                        </dgm:if>
                        <dgm:else name="Name150">
                          <dgm:alg type="conn">
                            <dgm:param type="dim" val="1D"/>
                            <dgm:param type="begPts" val="midL"/>
                            <dgm:param type="endSty" val="noArr"/>
                            <dgm:param type="srcNode" val="parTx5"/>
                            <dgm:param type="dstNode" val="anchor5"/>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51" axis="self" ptType="node">
                    <dgm:choose name="Name152">
                      <dgm:if name="Name153" axis="par ch" ptType="node node" func="cnt" op="equ" val="1">
                        <dgm:layoutNode name="top5">
                          <dgm:alg type="sp"/>
                          <dgm:shape xmlns:r="http://schemas.openxmlformats.org/officeDocument/2006/relationships" r:blip="">
                            <dgm:adjLst/>
                          </dgm:shape>
                          <dgm:constrLst>
                            <dgm:constr type="h" refType="w" fact="0.6"/>
                          </dgm:constrLst>
                        </dgm:layoutNode>
                      </dgm:if>
                      <dgm:else name="Name154"/>
                    </dgm:choose>
                    <dgm:layoutNode name="txAndLines5">
                      <dgm:choose name="Name155">
                        <dgm:if name="Name156" func="var" arg="dir" op="equ" val="norm">
                          <dgm:alg type="lin"/>
                        </dgm:if>
                        <dgm:else name="Name157">
                          <dgm:alg type="lin">
                            <dgm:param type="linDir" val="fromR"/>
                          </dgm:alg>
                        </dgm:else>
                      </dgm:choose>
                      <dgm:shape xmlns:r="http://schemas.openxmlformats.org/officeDocument/2006/relationships" r:blip="">
                        <dgm:adjLst/>
                      </dgm:shape>
                      <dgm:presOf/>
                      <dgm:choose name="Name158">
                        <dgm:if name="Name159" axis="root ch" ptType="all node" func="cnt" op="gte" val="6">
                          <dgm:constrLst>
                            <dgm:constr type="w" for="ch" forName="anchor5" refType="w"/>
                            <dgm:constr type="w" for="ch" forName="backup5" refType="w" fact="-1"/>
                            <dgm:constr type="w" for="ch" forName="preLine5" refType="w" fact="0.11"/>
                            <dgm:constr type="w" for="ch" forName="desTx5" refType="w" fact="0.78"/>
                            <dgm:constr type="w" for="ch" forName="postLine5" refType="w" fact="0.11"/>
                          </dgm:constrLst>
                        </dgm:if>
                        <dgm:else name="Name160">
                          <dgm:constrLst>
                            <dgm:constr type="w" for="ch" forName="anchor5" refType="w" fact="0.89"/>
                            <dgm:constr type="w" for="ch" forName="backup5" refType="w" fact="-0.89"/>
                            <dgm:constr type="w" for="ch" forName="preLine5" refType="w" fact="0.11"/>
                            <dgm:constr type="w" for="ch" forName="desTx5" refType="w" fact="0.78"/>
                          </dgm:constrLst>
                        </dgm:else>
                      </dgm:choose>
                      <dgm:layoutNode name="anchor5" moveWith="desTx5">
                        <dgm:alg type="sp"/>
                        <dgm:shape xmlns:r="http://schemas.openxmlformats.org/officeDocument/2006/relationships" r:blip="">
                          <dgm:adjLst/>
                        </dgm:shape>
                      </dgm:layoutNode>
                      <dgm:layoutNode name="backup5" moveWith="desTx5">
                        <dgm:alg type="sp"/>
                        <dgm:shape xmlns:r="http://schemas.openxmlformats.org/officeDocument/2006/relationships" r:blip="">
                          <dgm:adjLst/>
                        </dgm:shape>
                      </dgm:layoutNode>
                      <dgm:layoutNode name="preLine5" styleLbl="parChTrans1D1" moveWith="desTx5">
                        <dgm:alg type="sp"/>
                        <dgm:shape xmlns:r="http://schemas.openxmlformats.org/officeDocument/2006/relationships" type="line" r:blip="">
                          <dgm:adjLst/>
                        </dgm:shape>
                        <dgm:presOf/>
                      </dgm:layoutNode>
                      <dgm:layoutNode name="desTx5"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61">
                        <dgm:if name="Name162" axis="root ch" ptType="all node" func="cnt" op="gte" val="6">
                          <dgm:layoutNode name="postLine5" styleLbl="parChTrans1D1" moveWith="desTx5">
                            <dgm:alg type="sp"/>
                            <dgm:shape xmlns:r="http://schemas.openxmlformats.org/officeDocument/2006/relationships" type="line" r:blip="">
                              <dgm:adjLst/>
                            </dgm:shape>
                            <dgm:presOf/>
                          </dgm:layoutNode>
                        </dgm:if>
                        <dgm:else name="Name163"/>
                      </dgm:choose>
                    </dgm:layoutNode>
                  </dgm:forEach>
                  <dgm:choose name="Name164">
                    <dgm:if name="Name165" axis="root ch" ptType="all node" func="cnt" op="gte" val="6">
                      <dgm:forEach name="Name166" axis="self" ptType="parTrans">
                        <dgm:layoutNode name="Name167" styleLbl="parChTrans1D1">
                          <dgm:choose name="Name168">
                            <dgm:if name="Name169" func="var" arg="dir" op="equ" val="norm">
                              <dgm:alg type="conn">
                                <dgm:param type="dim" val="1D"/>
                                <dgm:param type="begPts" val="midL"/>
                                <dgm:param type="srcNode" val="parTx6"/>
                                <dgm:param type="endSty" val="noArr"/>
                                <dgm:param type="dstNode" val="anchor5"/>
                              </dgm:alg>
                            </dgm:if>
                            <dgm:else name="Name170">
                              <dgm:alg type="conn">
                                <dgm:param type="dim" val="1D"/>
                                <dgm:param type="begPts" val="midR"/>
                                <dgm:param type="endSty" val="noArr"/>
                                <dgm:param type="srcNode" val="parTx6"/>
                                <dgm:param type="dstNode" val="anchor5"/>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71"/>
                  </dgm:choose>
                </dgm:forEach>
              </dgm:layoutNode>
              <dgm:choose name="Name172">
                <dgm:if name="Name173" axis="root ch" ptType="all node" func="cnt" op="gte" val="6">
                  <dgm:layoutNode name="spPost5">
                    <dgm:alg type="sp"/>
                    <dgm:shape xmlns:r="http://schemas.openxmlformats.org/officeDocument/2006/relationships" r:blip="">
                      <dgm:adjLst/>
                    </dgm:shape>
                  </dgm:layoutNode>
                </dgm:if>
                <dgm:else name="Name174"/>
              </dgm:choose>
            </dgm:if>
            <dgm:else name="Name175"/>
          </dgm:choose>
        </dgm:if>
        <dgm:if name="Name176" axis="self" ptType="node" func="pos" op="equ" val="6">
          <dgm:layoutNode name="parTx6"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77">
            <dgm:if name="Name178" axis="ch" ptType="node" func="cnt" op="gte" val="1">
              <dgm:layoutNode name="spPre6">
                <dgm:alg type="sp"/>
                <dgm:shape xmlns:r="http://schemas.openxmlformats.org/officeDocument/2006/relationships" r:blip="">
                  <dgm:adjLst/>
                </dgm:shape>
              </dgm:layoutNode>
              <dgm:layoutNode name="chLin6">
                <dgm:alg type="lin">
                  <dgm:param type="linDir" val="fromT"/>
                </dgm:alg>
                <dgm:shape xmlns:r="http://schemas.openxmlformats.org/officeDocument/2006/relationships" r:blip="">
                  <dgm:adjLst/>
                </dgm:shape>
                <dgm:presOf/>
                <dgm:constrLst>
                  <dgm:constr type="w" for="ch" forName="txAndLines6" refType="w" fact="0.77"/>
                  <dgm:constr type="w" for="ch" forName="top6" refType="w" refFor="ch" refForName="txAndLines6" fact="0.78"/>
                </dgm:constrLst>
                <dgm:forEach name="Name179" axis="ch">
                  <dgm:forEach name="Name180" axis="self" ptType="parTrans">
                    <dgm:layoutNode name="Name181" styleLbl="parChTrans1D1">
                      <dgm:choose name="Name182">
                        <dgm:if name="Name183" func="var" arg="dir" op="equ" val="norm">
                          <dgm:alg type="conn">
                            <dgm:param type="dim" val="1D"/>
                            <dgm:param type="begPts" val="midR"/>
                            <dgm:param type="endSty" val="noArr"/>
                            <dgm:param type="dstNode" val="anchor6"/>
                          </dgm:alg>
                        </dgm:if>
                        <dgm:else name="Name184">
                          <dgm:alg type="conn">
                            <dgm:param type="dim" val="1D"/>
                            <dgm:param type="begPts" val="midL"/>
                            <dgm:param type="endSty" val="noArr"/>
                            <dgm:param type="srcNode" val="parTx6"/>
                            <dgm:param type="dstNode" val="anchor6"/>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85" axis="self" ptType="node">
                    <dgm:choose name="Name186">
                      <dgm:if name="Name187" axis="par ch" ptType="node node" func="cnt" op="equ" val="1">
                        <dgm:layoutNode name="top6">
                          <dgm:alg type="sp"/>
                          <dgm:shape xmlns:r="http://schemas.openxmlformats.org/officeDocument/2006/relationships" r:blip="">
                            <dgm:adjLst/>
                          </dgm:shape>
                          <dgm:constrLst>
                            <dgm:constr type="h" refType="w" fact="0.6"/>
                          </dgm:constrLst>
                        </dgm:layoutNode>
                      </dgm:if>
                      <dgm:else name="Name188"/>
                    </dgm:choose>
                    <dgm:layoutNode name="txAndLines6">
                      <dgm:choose name="Name189">
                        <dgm:if name="Name190" func="var" arg="dir" op="equ" val="norm">
                          <dgm:alg type="lin"/>
                        </dgm:if>
                        <dgm:else name="Name191">
                          <dgm:alg type="lin">
                            <dgm:param type="linDir" val="fromR"/>
                          </dgm:alg>
                        </dgm:else>
                      </dgm:choose>
                      <dgm:shape xmlns:r="http://schemas.openxmlformats.org/officeDocument/2006/relationships" r:blip="">
                        <dgm:adjLst/>
                      </dgm:shape>
                      <dgm:presOf/>
                      <dgm:choose name="Name192">
                        <dgm:if name="Name193" axis="root ch" ptType="all node" func="cnt" op="gte" val="7">
                          <dgm:constrLst>
                            <dgm:constr type="w" for="ch" forName="anchor6" refType="w"/>
                            <dgm:constr type="w" for="ch" forName="backup6" refType="w" fact="-1"/>
                            <dgm:constr type="w" for="ch" forName="preLine6" refType="w" fact="0.11"/>
                            <dgm:constr type="w" for="ch" forName="desTx6" refType="w" fact="0.78"/>
                            <dgm:constr type="w" for="ch" forName="postLine6" refType="w" fact="0.11"/>
                          </dgm:constrLst>
                        </dgm:if>
                        <dgm:else name="Name194">
                          <dgm:constrLst>
                            <dgm:constr type="w" for="ch" forName="anchor6" refType="w" fact="0.89"/>
                            <dgm:constr type="w" for="ch" forName="backup6" refType="w" fact="-0.89"/>
                            <dgm:constr type="w" for="ch" forName="preLine6" refType="w" fact="0.11"/>
                            <dgm:constr type="w" for="ch" forName="desTx6" refType="w" fact="0.78"/>
                          </dgm:constrLst>
                        </dgm:else>
                      </dgm:choose>
                      <dgm:layoutNode name="anchor6" moveWith="desTx6">
                        <dgm:alg type="sp"/>
                        <dgm:shape xmlns:r="http://schemas.openxmlformats.org/officeDocument/2006/relationships" r:blip="">
                          <dgm:adjLst/>
                        </dgm:shape>
                      </dgm:layoutNode>
                      <dgm:layoutNode name="backup6" moveWith="desTx6">
                        <dgm:alg type="sp"/>
                        <dgm:shape xmlns:r="http://schemas.openxmlformats.org/officeDocument/2006/relationships" r:blip="">
                          <dgm:adjLst/>
                        </dgm:shape>
                      </dgm:layoutNode>
                      <dgm:layoutNode name="preLine6" styleLbl="parChTrans1D1" moveWith="desTx6">
                        <dgm:alg type="sp"/>
                        <dgm:shape xmlns:r="http://schemas.openxmlformats.org/officeDocument/2006/relationships" type="line" r:blip="">
                          <dgm:adjLst/>
                        </dgm:shape>
                        <dgm:presOf/>
                      </dgm:layoutNode>
                      <dgm:layoutNode name="desTx6"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95">
                        <dgm:if name="Name196" axis="root ch" ptType="all node" func="cnt" op="gte" val="7">
                          <dgm:layoutNode name="postLine6" styleLbl="parChTrans1D1" moveWith="desTx6">
                            <dgm:alg type="sp"/>
                            <dgm:shape xmlns:r="http://schemas.openxmlformats.org/officeDocument/2006/relationships" type="line" r:blip="">
                              <dgm:adjLst/>
                            </dgm:shape>
                            <dgm:presOf/>
                          </dgm:layoutNode>
                        </dgm:if>
                        <dgm:else name="Name197"/>
                      </dgm:choose>
                    </dgm:layoutNode>
                  </dgm:forEach>
                  <dgm:choose name="Name198">
                    <dgm:if name="Name199" axis="root ch" ptType="all node" func="cnt" op="gte" val="7">
                      <dgm:forEach name="Name200" axis="self" ptType="parTrans">
                        <dgm:layoutNode name="Name201" styleLbl="parChTrans1D1">
                          <dgm:choose name="Name202">
                            <dgm:if name="Name203" func="var" arg="dir" op="equ" val="norm">
                              <dgm:alg type="conn">
                                <dgm:param type="dim" val="1D"/>
                                <dgm:param type="begPts" val="midL"/>
                                <dgm:param type="srcNode" val="parTx7"/>
                                <dgm:param type="endSty" val="noArr"/>
                                <dgm:param type="dstNode" val="anchor6"/>
                              </dgm:alg>
                            </dgm:if>
                            <dgm:else name="Name204">
                              <dgm:alg type="conn">
                                <dgm:param type="dim" val="1D"/>
                                <dgm:param type="begPts" val="midR"/>
                                <dgm:param type="endSty" val="noArr"/>
                                <dgm:param type="srcNode" val="parTx7"/>
                                <dgm:param type="dstNode" val="anchor6"/>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205"/>
                  </dgm:choose>
                </dgm:forEach>
              </dgm:layoutNode>
              <dgm:choose name="Name206">
                <dgm:if name="Name207" axis="root ch" ptType="all node" func="cnt" op="gte" val="7">
                  <dgm:layoutNode name="spPost6">
                    <dgm:alg type="sp"/>
                    <dgm:shape xmlns:r="http://schemas.openxmlformats.org/officeDocument/2006/relationships" r:blip="">
                      <dgm:adjLst/>
                    </dgm:shape>
                  </dgm:layoutNode>
                </dgm:if>
                <dgm:else name="Name208"/>
              </dgm:choose>
            </dgm:if>
            <dgm:else name="Name209"/>
          </dgm:choose>
        </dgm:if>
        <dgm:if name="Name210" axis="self" ptType="node" func="pos" op="equ" val="7">
          <dgm:layoutNode name="parTx7"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211">
            <dgm:if name="Name212" axis="ch" ptType="node" func="cnt" op="gte" val="1">
              <dgm:layoutNode name="spPre7">
                <dgm:alg type="sp"/>
                <dgm:shape xmlns:r="http://schemas.openxmlformats.org/officeDocument/2006/relationships" r:blip="">
                  <dgm:adjLst/>
                </dgm:shape>
              </dgm:layoutNode>
              <dgm:layoutNode name="chLin7">
                <dgm:alg type="lin">
                  <dgm:param type="linDir" val="fromT"/>
                </dgm:alg>
                <dgm:shape xmlns:r="http://schemas.openxmlformats.org/officeDocument/2006/relationships" r:blip="">
                  <dgm:adjLst/>
                </dgm:shape>
                <dgm:presOf/>
                <dgm:constrLst>
                  <dgm:constr type="w" for="ch" forName="txAndLines7" refType="w" fact="0.77"/>
                  <dgm:constr type="w" for="ch" forName="top7" refType="w" refFor="ch" refForName="txAndLines7" fact="0.78"/>
                </dgm:constrLst>
                <dgm:forEach name="Name213" axis="ch">
                  <dgm:forEach name="Name214" axis="self" ptType="parTrans">
                    <dgm:layoutNode name="Name215" styleLbl="parChTrans1D1">
                      <dgm:choose name="Name216">
                        <dgm:if name="Name217" func="var" arg="dir" op="equ" val="norm">
                          <dgm:alg type="conn">
                            <dgm:param type="dim" val="1D"/>
                            <dgm:param type="begPts" val="midR"/>
                            <dgm:param type="endSty" val="noArr"/>
                            <dgm:param type="dstNode" val="anchor7"/>
                          </dgm:alg>
                        </dgm:if>
                        <dgm:else name="Name218">
                          <dgm:alg type="conn">
                            <dgm:param type="dim" val="1D"/>
                            <dgm:param type="begPts" val="midL"/>
                            <dgm:param type="endSty" val="noArr"/>
                            <dgm:param type="srcNode" val="parTx7"/>
                            <dgm:param type="dstNode" val="anchor7"/>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219" axis="self" ptType="node">
                    <dgm:choose name="Name220">
                      <dgm:if name="Name221" axis="par ch" ptType="node node" func="cnt" op="equ" val="1">
                        <dgm:layoutNode name="top7">
                          <dgm:alg type="sp"/>
                          <dgm:shape xmlns:r="http://schemas.openxmlformats.org/officeDocument/2006/relationships" r:blip="">
                            <dgm:adjLst/>
                          </dgm:shape>
                          <dgm:constrLst>
                            <dgm:constr type="h" refType="w" fact="0.6"/>
                          </dgm:constrLst>
                        </dgm:layoutNode>
                      </dgm:if>
                      <dgm:else name="Name222"/>
                    </dgm:choose>
                    <dgm:layoutNode name="txAndLines7">
                      <dgm:choose name="Name223">
                        <dgm:if name="Name224" func="var" arg="dir" op="equ" val="norm">
                          <dgm:alg type="lin"/>
                        </dgm:if>
                        <dgm:else name="Name225">
                          <dgm:alg type="lin">
                            <dgm:param type="linDir" val="fromR"/>
                          </dgm:alg>
                        </dgm:else>
                      </dgm:choose>
                      <dgm:shape xmlns:r="http://schemas.openxmlformats.org/officeDocument/2006/relationships" r:blip="">
                        <dgm:adjLst/>
                      </dgm:shape>
                      <dgm:presOf/>
                      <dgm:constrLst>
                        <dgm:constr type="w" for="ch" forName="anchor7" refType="w" fact="0.89"/>
                        <dgm:constr type="w" for="ch" forName="backup7" refType="w" fact="-0.89"/>
                        <dgm:constr type="w" for="ch" forName="preLine7" refType="w" fact="0.11"/>
                        <dgm:constr type="w" for="ch" forName="desTx7" refType="w" fact="0.78"/>
                      </dgm:constrLst>
                      <dgm:layoutNode name="anchor7" moveWith="desTx7">
                        <dgm:alg type="sp"/>
                        <dgm:shape xmlns:r="http://schemas.openxmlformats.org/officeDocument/2006/relationships" r:blip="">
                          <dgm:adjLst/>
                        </dgm:shape>
                      </dgm:layoutNode>
                      <dgm:layoutNode name="backup7" moveWith="desTx7">
                        <dgm:alg type="sp"/>
                        <dgm:shape xmlns:r="http://schemas.openxmlformats.org/officeDocument/2006/relationships" r:blip="">
                          <dgm:adjLst/>
                        </dgm:shape>
                      </dgm:layoutNode>
                      <dgm:layoutNode name="preLine7" styleLbl="parChTrans1D1" moveWith="desTx7">
                        <dgm:alg type="sp"/>
                        <dgm:shape xmlns:r="http://schemas.openxmlformats.org/officeDocument/2006/relationships" type="line" r:blip="">
                          <dgm:adjLst/>
                        </dgm:shape>
                        <dgm:presOf/>
                      </dgm:layoutNode>
                      <dgm:layoutNode name="desTx7"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layoutNode>
                  </dgm:forEach>
                </dgm:forEach>
              </dgm:layoutNode>
            </dgm:if>
            <dgm:else name="Name226"/>
          </dgm:choose>
        </dgm:if>
        <dgm:else name="Name227"/>
      </dgm:choose>
    </dgm:forEach>
  </dgm:layoutNode>
</dgm:layoutDef>
</file>

<file path=ppt/diagrams/layout5.xml><?xml version="1.0" encoding="utf-8"?>
<dgm:layoutDef xmlns:dgm="http://schemas.openxmlformats.org/drawingml/2006/diagram" xmlns:a="http://schemas.openxmlformats.org/drawingml/2006/main" uniqueId="urn:microsoft.com/office/officeart/2008/layout/HorizontalMultiLevelHierarchy#1">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chAlign" val="l"/>
          <dgm:param type="linDir" val="fromT"/>
        </dgm:alg>
      </dgm:if>
      <dgm:else name="Name3">
        <dgm:alg type="hierChild">
          <dgm:param type="chAlign" val="r"/>
          <dgm:param type="linDir" val="fromT"/>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chAlign" val="l"/>
                  <dgm:param type="linDir" val="fromT"/>
                </dgm:alg>
              </dgm:if>
              <dgm:else name="Name14">
                <dgm:alg type="hierChild">
                  <dgm:param type="chAlign" val="r"/>
                  <dgm:param type="linDir" val="fromT"/>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begPts" val="midR"/>
                        <dgm:param type="connRout" val="bend"/>
                        <dgm:param type="dim" val="1D"/>
                        <dgm:param type="endPts" val="midL"/>
                        <dgm:param type="endSty" val="noArr"/>
                      </dgm:alg>
                    </dgm:if>
                    <dgm:else name="Name18">
                      <dgm:alg type="conn">
                        <dgm:param type="begPts" val="midL"/>
                        <dgm:param type="connRout" val="bend"/>
                        <dgm:param type="dim" val="1D"/>
                        <dgm:param type="endPts" val="midR"/>
                        <dgm:param type="endSty" val="noArr"/>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chAlign" val="l"/>
                          <dgm:param type="linDir" val="fromT"/>
                        </dgm:alg>
                      </dgm:if>
                      <dgm:else name="Name25">
                        <dgm:alg type="hierChild">
                          <dgm:param type="chAlign" val="r"/>
                          <dgm:param type="linDir" val="fromT"/>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937F8F6-0981-B945-9286-D3CD9EB0D3C6}" type="datetimeFigureOut">
              <a:rPr lang="en-US" smtClean="0"/>
              <a:t>10/26/21</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79547730-E00E-2E44-A708-DA3141AF8057}" type="slidenum">
              <a:rPr lang="en-US" smtClean="0"/>
              <a:t>‹#›</a:t>
            </a:fld>
            <a:endParaRPr lang="en-US"/>
          </a:p>
        </p:txBody>
      </p:sp>
    </p:spTree>
    <p:extLst>
      <p:ext uri="{BB962C8B-B14F-4D97-AF65-F5344CB8AC3E}">
        <p14:creationId xmlns:p14="http://schemas.microsoft.com/office/powerpoint/2010/main" val="1797083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amazon.com/Onward-Cultivating-Emotional-Resilience-Educators/dp/1119364892" TargetMode="External"/><Relationship Id="rId2" Type="http://schemas.openxmlformats.org/officeDocument/2006/relationships/slide" Target="../slides/slide1.xml"/><Relationship Id="rId1" Type="http://schemas.openxmlformats.org/officeDocument/2006/relationships/notesMaster" Target="../notesMasters/notesMaster1.xml"/><Relationship Id="rId5" Type="http://schemas.openxmlformats.org/officeDocument/2006/relationships/hyperlink" Target="https://www.education-leadership-ontario.ca/application/files/8516/0398/8073/CLO_2012_une_discussion_au_sujet_de_la_recherche_vFINALE.pdf" TargetMode="External"/><Relationship Id="rId4" Type="http://schemas.openxmlformats.org/officeDocument/2006/relationships/hyperlink" Target="http://www.edu.gov.on.ca/fre/policyfunding/leadership/ideas_into_action_bulletin9_fr.pdf" TargetMode="Externa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www.youtube.com/watch?v=SHYiprDK6Wk" TargetMode="External"/><Relationship Id="rId2" Type="http://schemas.openxmlformats.org/officeDocument/2006/relationships/slide" Target="../slides/slide10.xml"/><Relationship Id="rId1" Type="http://schemas.openxmlformats.org/officeDocument/2006/relationships/notesMaster" Target="../notesMasters/notesMaster1.xml"/><Relationship Id="rId4" Type="http://schemas.openxmlformats.org/officeDocument/2006/relationships/hyperlink" Target="https://www.amanet.org/articles/for-a-fresh-perspective-stop-dancing-and-get-out-on-the-balcony/" TargetMode="Externa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www.youtube.com/watch?v=K8xNCySfwC0"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3" Type="http://schemas.openxmlformats.org/officeDocument/2006/relationships/hyperlink" Target="https://www.education-leadership-ontario.ca/fr/ressources/outils-dautor%C3%A9flexion" TargetMode="External"/><Relationship Id="rId2" Type="http://schemas.openxmlformats.org/officeDocument/2006/relationships/slide" Target="../slides/slide16.xml"/><Relationship Id="rId1" Type="http://schemas.openxmlformats.org/officeDocument/2006/relationships/notesMaster" Target="../notesMasters/notesMaster1.xml"/><Relationship Id="rId4" Type="http://schemas.openxmlformats.org/officeDocument/2006/relationships/hyperlink" Target="http://www.edu.gov.on.ca/fre/policyfunding/leadership/ideas_into_action_bulletin9_fr.pdf" TargetMode="Externa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youtube.com/watch?v=-sfiReUu3o0" TargetMode="External"/><Relationship Id="rId2" Type="http://schemas.openxmlformats.org/officeDocument/2006/relationships/slide" Target="../slides/slide4.xml"/><Relationship Id="rId1" Type="http://schemas.openxmlformats.org/officeDocument/2006/relationships/notesMaster" Target="../notesMasters/notesMaster1.xml"/><Relationship Id="rId4" Type="http://schemas.openxmlformats.org/officeDocument/2006/relationships/hyperlink" Target="https://www.youtube.com/watch?v=_vS_b7cJn2A" TargetMode="Externa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youtube.com/watch?v=rDxOyJxgJeA"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www.edu.gov.on.ca/fre/policyfunding/leadership/ideas_into_action_bulletin9_fr.pdf" TargetMode="External"/><Relationship Id="rId2" Type="http://schemas.openxmlformats.org/officeDocument/2006/relationships/slide" Target="../slides/slide6.xml"/><Relationship Id="rId1" Type="http://schemas.openxmlformats.org/officeDocument/2006/relationships/notesMaster" Target="../notesMasters/notesMaster1.xml"/><Relationship Id="rId4" Type="http://schemas.openxmlformats.org/officeDocument/2006/relationships/hyperlink" Target="https://www.youtube.com/watch?v=MQMRMAmT2gg" TargetMode="Externa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www.youtube.com/watch?v=MQMRMAmT2gg"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gettingsmart.com/2016/03/school-system-leaders-need-systems-thinkers/"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fr-CA" altLang="en-US" b="1" noProof="0" dirty="0">
                <a:latin typeface="Arial" panose="020B0604020202020204" pitchFamily="34" charset="0"/>
                <a:ea typeface="ＭＳ Ｐゴシック" panose="020B0600070205080204" pitchFamily="34" charset="-128"/>
                <a:cs typeface="Arial" panose="020B0604020202020204" pitchFamily="34" charset="0"/>
              </a:rPr>
              <a:t>Le présent atelier est une ressource générique que les personnes participantes </a:t>
            </a:r>
            <a:r>
              <a:rPr lang="fr-CA" altLang="en-US" b="1" dirty="0">
                <a:latin typeface="Arial" panose="020B0604020202020204" pitchFamily="34" charset="0"/>
                <a:ea typeface="ＭＳ Ｐゴシック" panose="020B0600070205080204" pitchFamily="34" charset="-128"/>
                <a:cs typeface="Arial" panose="020B0604020202020204" pitchFamily="34" charset="0"/>
              </a:rPr>
              <a:t>viennent </a:t>
            </a:r>
            <a:r>
              <a:rPr lang="fr-CA" altLang="en-US" b="1" noProof="0" dirty="0">
                <a:latin typeface="Arial" panose="020B0604020202020204" pitchFamily="34" charset="0"/>
                <a:ea typeface="ＭＳ Ｐゴシック" panose="020B0600070205080204" pitchFamily="34" charset="-128"/>
                <a:cs typeface="Arial" panose="020B0604020202020204" pitchFamily="34" charset="0"/>
              </a:rPr>
              <a:t>enrichir.</a:t>
            </a:r>
          </a:p>
          <a:p>
            <a:pPr>
              <a:defRPr/>
            </a:pPr>
            <a:r>
              <a:rPr lang="fr-CA" altLang="en-US" b="1" noProof="0" dirty="0">
                <a:latin typeface="Arial" panose="020B0604020202020204" pitchFamily="34" charset="0"/>
                <a:ea typeface="ＭＳ Ｐゴシック" panose="020B0600070205080204" pitchFamily="34" charset="-128"/>
                <a:cs typeface="Arial" panose="020B0604020202020204" pitchFamily="34" charset="0"/>
              </a:rPr>
              <a:t>Celles-ci sont donc encouragées à faire appel à leur vécu et à leurs origines diverses pour que l’apprentissage soit culturellement pertinent et adapté.</a:t>
            </a:r>
          </a:p>
          <a:p>
            <a:br>
              <a:rPr lang="fr-CA" dirty="0">
                <a:latin typeface="Arial" panose="020B0604020202020204" pitchFamily="34" charset="0"/>
                <a:cs typeface="Arial" panose="020B0604020202020204" pitchFamily="34" charset="0"/>
              </a:rPr>
            </a:br>
            <a:r>
              <a:rPr lang="fr-CA" b="1" dirty="0">
                <a:cs typeface="Arial" panose="020B0604020202020204" pitchFamily="34" charset="0"/>
              </a:rPr>
              <a:t>UTILISATION DE CETTE RESSOURCE </a:t>
            </a:r>
          </a:p>
          <a:p>
            <a:r>
              <a:rPr lang="fr-CA" dirty="0">
                <a:cs typeface="Arial" panose="020B0604020202020204" pitchFamily="34" charset="0"/>
              </a:rPr>
              <a:t>Les ateliers visent à aider les leaders à développer et à renforcer leurs RPL. On peut les suivre individuellement, mais il vaut mieux, pour optimiser les apprentissages, faire les activités avec le concours d’autres personnes, qu’elles soient dans un rôle d’animation, de mentorat ou d’accompagnement. </a:t>
            </a:r>
          </a:p>
          <a:p>
            <a:pPr defTabSz="931774">
              <a:defRPr/>
            </a:pPr>
            <a:r>
              <a:rPr lang="fr-CA" dirty="0">
                <a:cs typeface="Arial" panose="020B0604020202020204" pitchFamily="34" charset="0"/>
              </a:rPr>
              <a:t>Ce module propose plusieurs activités renvoyant à l’ouvrage</a:t>
            </a:r>
            <a:r>
              <a:rPr lang="fr-CA" dirty="0">
                <a:solidFill>
                  <a:schemeClr val="accent2"/>
                </a:solidFill>
                <a:cs typeface="Arial" panose="020B0604020202020204" pitchFamily="34" charset="0"/>
              </a:rPr>
              <a:t> </a:t>
            </a:r>
            <a:r>
              <a:rPr lang="fr-CA" i="1" u="sng" dirty="0">
                <a:solidFill>
                  <a:srgbClr val="0563C1"/>
                </a:solidFill>
                <a:cs typeface="Arial" panose="020B0604020202020204" pitchFamily="34" charset="0"/>
                <a:hlinkClick r:id="rId3">
                  <a:extLst>
                    <a:ext uri="{A12FA001-AC4F-418D-AE19-62706E023703}">
                      <ahyp:hlinkClr xmlns:ahyp="http://schemas.microsoft.com/office/drawing/2018/hyperlinkcolor" val="tx"/>
                    </a:ext>
                  </a:extLst>
                </a:hlinkClick>
              </a:rPr>
              <a:t>Onward – Cultivating Emotional Resilience in Educators</a:t>
            </a:r>
            <a:r>
              <a:rPr lang="fr-CA" dirty="0">
                <a:solidFill>
                  <a:schemeClr val="accent2"/>
                </a:solidFill>
                <a:cs typeface="Arial" panose="020B0604020202020204" pitchFamily="34" charset="0"/>
              </a:rPr>
              <a:t> </a:t>
            </a:r>
            <a:r>
              <a:rPr lang="fr-CA" dirty="0">
                <a:cs typeface="Arial" panose="020B0604020202020204" pitchFamily="34" charset="0"/>
              </a:rPr>
              <a:t>d’Elena </a:t>
            </a:r>
            <a:r>
              <a:rPr lang="fr-CA" dirty="0" err="1">
                <a:cs typeface="Arial" panose="020B0604020202020204" pitchFamily="34" charset="0"/>
              </a:rPr>
              <a:t>Aguilar</a:t>
            </a:r>
            <a:r>
              <a:rPr lang="fr-CA" dirty="0">
                <a:cs typeface="Arial" panose="020B0604020202020204" pitchFamily="34" charset="0"/>
              </a:rPr>
              <a:t> (disponible en anglais seulement), et au cahier d’exercices qui l’accompagne (</a:t>
            </a:r>
            <a:r>
              <a:rPr lang="fr-CA" i="1" dirty="0">
                <a:cs typeface="Arial" panose="020B0604020202020204" pitchFamily="34" charset="0"/>
              </a:rPr>
              <a:t>The </a:t>
            </a:r>
            <a:r>
              <a:rPr lang="fr-CA" i="1" dirty="0" err="1">
                <a:cs typeface="Arial" panose="020B0604020202020204" pitchFamily="34" charset="0"/>
              </a:rPr>
              <a:t>Onward</a:t>
            </a:r>
            <a:r>
              <a:rPr lang="fr-CA" i="1" dirty="0">
                <a:cs typeface="Arial" panose="020B0604020202020204" pitchFamily="34" charset="0"/>
              </a:rPr>
              <a:t> </a:t>
            </a:r>
            <a:r>
              <a:rPr lang="fr-CA" i="1" dirty="0" err="1">
                <a:cs typeface="Arial" panose="020B0604020202020204" pitchFamily="34" charset="0"/>
              </a:rPr>
              <a:t>Workbook</a:t>
            </a:r>
            <a:r>
              <a:rPr lang="fr-CA" dirty="0">
                <a:cs typeface="Arial" panose="020B0604020202020204" pitchFamily="34" charset="0"/>
              </a:rPr>
              <a:t>). Les éducatrices et les éducateurs s’en servent pour approfondir leurs connaissances et se perfectionner.</a:t>
            </a:r>
            <a:endParaRPr lang="fr-CA" altLang="en-US" dirty="0">
              <a:ea typeface="ＭＳ Ｐゴシック" panose="020B0600070205080204" pitchFamily="34" charset="-128"/>
              <a:cs typeface="Arial" panose="020B0604020202020204" pitchFamily="34" charset="0"/>
            </a:endParaRPr>
          </a:p>
          <a:p>
            <a:r>
              <a:rPr lang="fr-CA" dirty="0">
                <a:cs typeface="Arial" panose="020B0604020202020204" pitchFamily="34" charset="0"/>
              </a:rPr>
              <a:t>Le module comprend aussi des liens vers différentes ressources qui vous mettront sur la bonne voie.</a:t>
            </a:r>
          </a:p>
          <a:p>
            <a:endParaRPr lang="fr-CA" dirty="0"/>
          </a:p>
          <a:p>
            <a:pPr marL="0" marR="0" lvl="0" indent="0" algn="l" defTabSz="914400" rtl="0" eaLnBrk="1" fontAlgn="auto" latinLnBrk="0" hangingPunct="1">
              <a:lnSpc>
                <a:spcPct val="100000"/>
              </a:lnSpc>
              <a:spcBef>
                <a:spcPct val="0"/>
              </a:spcBef>
              <a:spcAft>
                <a:spcPct val="0"/>
              </a:spcAft>
              <a:buClrTx/>
              <a:buSzTx/>
              <a:buFontTx/>
              <a:buNone/>
              <a:defRPr/>
            </a:pPr>
            <a:r>
              <a:rPr lang="fr-CA" dirty="0"/>
              <a:t>Il y a des durées suggérées pour les activités qui prendront plus de cinq minutes</a:t>
            </a:r>
            <a:endParaRPr lang="fr-CA" baseline="0" dirty="0"/>
          </a:p>
          <a:p>
            <a:pPr marL="0" marR="0" lvl="0" indent="0" algn="l" defTabSz="914400" rtl="0" eaLnBrk="1" fontAlgn="auto" latinLnBrk="0" hangingPunct="1">
              <a:lnSpc>
                <a:spcPct val="100000"/>
              </a:lnSpc>
              <a:spcBef>
                <a:spcPct val="0"/>
              </a:spcBef>
              <a:spcAft>
                <a:spcPct val="0"/>
              </a:spcAft>
              <a:buClrTx/>
              <a:buSzTx/>
              <a:buFontTx/>
              <a:buNone/>
              <a:defRPr/>
            </a:pPr>
            <a:endParaRPr lang="fr-CA" baseline="0" dirty="0"/>
          </a:p>
          <a:p>
            <a:r>
              <a:rPr lang="fr-CA" dirty="0"/>
              <a:t>Cet atelier porte sur la</a:t>
            </a:r>
            <a:r>
              <a:rPr lang="fr-CA" baseline="0" dirty="0"/>
              <a:t> </a:t>
            </a:r>
            <a:r>
              <a:rPr lang="fr-CA" sz="1200" dirty="0">
                <a:solidFill>
                  <a:srgbClr val="00B050"/>
                </a:solidFill>
              </a:rPr>
              <a:t>pensée systémique.</a:t>
            </a:r>
          </a:p>
          <a:p>
            <a:endParaRPr lang="fr-CA" sz="1200" dirty="0">
              <a:solidFill>
                <a:srgbClr val="00B050"/>
              </a:solidFill>
            </a:endParaRPr>
          </a:p>
          <a:p>
            <a:r>
              <a:rPr lang="fr-CA" sz="1200" dirty="0">
                <a:solidFill>
                  <a:srgbClr val="00B050"/>
                </a:solidFill>
              </a:rPr>
              <a:t>Les ressources suivantes vous seront utiles pour mieux comprendre le contenu de l’atelier :</a:t>
            </a:r>
            <a:endParaRPr lang="fr-CA" sz="1200" baseline="0" dirty="0">
              <a:solidFill>
                <a:srgbClr val="00B050"/>
              </a:solidFill>
            </a:endParaRPr>
          </a:p>
          <a:p>
            <a:pPr marL="228600" indent="-228600">
              <a:spcBef>
                <a:spcPct val="0"/>
              </a:spcBef>
              <a:spcAft>
                <a:spcPct val="0"/>
              </a:spcAft>
              <a:buFont typeface="+mj-lt"/>
              <a:buAutoNum type="arabicPeriod"/>
              <a:defRPr/>
            </a:pPr>
            <a:r>
              <a:rPr lang="fr-CA" sz="1200" baseline="0" dirty="0">
                <a:solidFill>
                  <a:srgbClr val="00B050"/>
                </a:solidFill>
              </a:rPr>
              <a:t>Bulletin </a:t>
            </a:r>
            <a:r>
              <a:rPr lang="fr-CA" sz="1200" i="1" baseline="0" dirty="0">
                <a:solidFill>
                  <a:srgbClr val="00B050"/>
                </a:solidFill>
              </a:rPr>
              <a:t>Passer des idées à l’action </a:t>
            </a:r>
            <a:r>
              <a:rPr lang="fr-CA" sz="1200" baseline="0" dirty="0">
                <a:solidFill>
                  <a:srgbClr val="00B050"/>
                </a:solidFill>
              </a:rPr>
              <a:t>intitulé </a:t>
            </a:r>
            <a:r>
              <a:rPr lang="fr-CA" b="1" i="1" u="sng" dirty="0">
                <a:solidFill>
                  <a:srgbClr val="0563C1"/>
                </a:solidFill>
                <a:effectLst/>
                <a:ea typeface="Calibri" panose="020F0502020204030204" pitchFamily="34" charset="0"/>
                <a:cs typeface="Times New Roman" panose="02020603050405020304" pitchFamily="18" charset="0"/>
                <a:hlinkClick r:id="rId4"/>
              </a:rPr>
              <a:t>Examiner les ressources personnelles en leadership d’ordre « cognitif » : résolution de problèmes, connaissances propres au rôle du leader et pensée systémique</a:t>
            </a:r>
            <a:r>
              <a:rPr lang="fr-CA" baseline="0" dirty="0">
                <a:solidFill>
                  <a:srgbClr val="00B050"/>
                </a:solidFill>
              </a:rPr>
              <a:t> </a:t>
            </a:r>
            <a:r>
              <a:rPr lang="fr-CA" sz="1200" baseline="0" dirty="0">
                <a:solidFill>
                  <a:srgbClr val="00B050"/>
                </a:solidFill>
              </a:rPr>
              <a:t>(p. 8-12 et 25-36);</a:t>
            </a:r>
          </a:p>
          <a:p>
            <a:pPr marL="228600" indent="-228600">
              <a:spcBef>
                <a:spcPct val="0"/>
              </a:spcBef>
              <a:spcAft>
                <a:spcPct val="0"/>
              </a:spcAft>
              <a:buFont typeface="+mj-lt"/>
              <a:buAutoNum type="arabicPeriod"/>
              <a:defRPr/>
            </a:pPr>
            <a:r>
              <a:rPr lang="fr-CA" i="1" u="sng" dirty="0">
                <a:solidFill>
                  <a:srgbClr val="0563C1"/>
                </a:solidFill>
                <a:highlight>
                  <a:srgbClr val="FFFF00"/>
                </a:highlight>
                <a:latin typeface="Calibri" panose="020F0502020204030204" pitchFamily="34" charset="0"/>
                <a:ea typeface="Calibri" panose="020F0502020204030204" pitchFamily="34" charset="0"/>
                <a:cs typeface="Times New Roman" panose="02020603050405020304" pitchFamily="18" charset="0"/>
                <a:hlinkClick r:id="rId5"/>
              </a:rPr>
              <a:t>Le Cadre de leadership de l’Ontario 2012 : une discussion relative aux fondements de la recherche</a:t>
            </a:r>
            <a:r>
              <a:rPr lang="fr-CA" dirty="0">
                <a:solidFill>
                  <a:srgbClr val="00B050"/>
                </a:solidFill>
              </a:rPr>
              <a:t> (p. 46-47).</a:t>
            </a:r>
          </a:p>
          <a:p>
            <a:pPr marL="228600" indent="-228600">
              <a:spcBef>
                <a:spcPct val="0"/>
              </a:spcBef>
              <a:spcAft>
                <a:spcPct val="0"/>
              </a:spcAft>
              <a:buFont typeface="+mj-lt"/>
              <a:buAutoNum type="arabicPeriod"/>
              <a:defRPr/>
            </a:pPr>
            <a:endParaRPr lang="fr-CA" dirty="0">
              <a:solidFill>
                <a:srgbClr val="00B050"/>
              </a:solidFill>
            </a:endParaRPr>
          </a:p>
          <a:p>
            <a:pPr marL="228600" indent="-228600">
              <a:spcBef>
                <a:spcPct val="0"/>
              </a:spcBef>
              <a:spcAft>
                <a:spcPct val="0"/>
              </a:spcAft>
              <a:buFont typeface="+mj-lt"/>
              <a:buAutoNum type="arabicPeriod"/>
              <a:defRPr/>
            </a:pPr>
            <a:endParaRPr lang="fr-CA" sz="1200" baseline="0" dirty="0">
              <a:solidFill>
                <a:srgbClr val="00B050"/>
              </a:solidFill>
            </a:endParaRPr>
          </a:p>
          <a:p>
            <a:pPr marL="228600" indent="-228600">
              <a:buAutoNum type="arabicPeriod"/>
            </a:pPr>
            <a:endParaRPr lang="fr-CA" sz="1200" baseline="0" dirty="0">
              <a:solidFill>
                <a:srgbClr val="00B050"/>
              </a:solidFill>
            </a:endParaRPr>
          </a:p>
          <a:p>
            <a:pPr marL="0" marR="0" lvl="0" indent="0" algn="l" defTabSz="914400" rtl="0" eaLnBrk="1" fontAlgn="auto" latinLnBrk="0" hangingPunct="1">
              <a:lnSpc>
                <a:spcPct val="100000"/>
              </a:lnSpc>
              <a:spcBef>
                <a:spcPct val="0"/>
              </a:spcBef>
              <a:spcAft>
                <a:spcPct val="0"/>
              </a:spcAft>
              <a:buClrTx/>
              <a:buSzTx/>
              <a:buFontTx/>
              <a:buNone/>
              <a:defRPr/>
            </a:pPr>
            <a:endParaRPr lang="fr-CA" dirty="0"/>
          </a:p>
          <a:p>
            <a:endParaRPr lang="fr-CA" dirty="0"/>
          </a:p>
          <a:p>
            <a:endParaRPr lang="fr-CA" dirty="0"/>
          </a:p>
        </p:txBody>
      </p:sp>
      <p:sp>
        <p:nvSpPr>
          <p:cNvPr id="4" name="Slide Number Placeholder 3"/>
          <p:cNvSpPr>
            <a:spLocks noGrp="1"/>
          </p:cNvSpPr>
          <p:nvPr>
            <p:ph type="sldNum" sz="quarter" idx="5"/>
          </p:nvPr>
        </p:nvSpPr>
        <p:spPr/>
        <p:txBody>
          <a:bodyPr/>
          <a:lstStyle/>
          <a:p>
            <a:fld id="{79547730-E00E-2E44-A708-DA3141AF8057}" type="slidenum">
              <a:rPr lang="en-US" smtClean="0"/>
              <a:t>0</a:t>
            </a:fld>
            <a:endParaRPr lang="en-US"/>
          </a:p>
        </p:txBody>
      </p:sp>
    </p:spTree>
    <p:extLst>
      <p:ext uri="{BB962C8B-B14F-4D97-AF65-F5344CB8AC3E}">
        <p14:creationId xmlns:p14="http://schemas.microsoft.com/office/powerpoint/2010/main" val="33037819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9</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sz="1200" kern="1200" dirty="0">
                <a:effectLst/>
                <a:latin typeface="+mn-lt"/>
                <a:ea typeface="+mn-ea"/>
                <a:cs typeface="+mn-cs"/>
              </a:rPr>
              <a:t>À mesure que l’on progresse au sein d’une organisation, on est plus à même d’adopter « la vue du balcon ». Le principe veut qu’il soit plus difficile de saisir la portée d’une situation si on se trouve sur le plancher. En prenant du recul pour l’observer du balcon, on peut changer de perspective, et il devient possible de voir de nouveaux aspects. La capacité de voir au-delà de ce qui se trouve devant nos yeux permet de prévoir les répercussions d’une décision sur l’ensemble de l’organisation.</a:t>
            </a:r>
          </a:p>
          <a:p>
            <a:pPr marL="0" marR="0" lvl="0" indent="0" algn="l" defTabSz="914400" rtl="0" eaLnBrk="1" fontAlgn="auto" latinLnBrk="0" hangingPunct="1">
              <a:lnSpc>
                <a:spcPct val="100000"/>
              </a:lnSpc>
              <a:spcBef>
                <a:spcPct val="0"/>
              </a:spcBef>
              <a:spcAft>
                <a:spcPct val="0"/>
              </a:spcAft>
              <a:buClrTx/>
              <a:buSzTx/>
              <a:buFontTx/>
              <a:buNone/>
              <a:defRPr/>
            </a:pPr>
            <a:endParaRPr lang="fr-CA" sz="1200" b="1" kern="1200" dirty="0">
              <a:effectLst/>
              <a:latin typeface="+mn-lt"/>
              <a:ea typeface="+mn-ea"/>
              <a:cs typeface="+mn-cs"/>
            </a:endParaRPr>
          </a:p>
          <a:p>
            <a:pPr marL="0" marR="0" lvl="0" indent="0" algn="l" defTabSz="914400" rtl="0" eaLnBrk="1" fontAlgn="auto" latinLnBrk="0" hangingPunct="1">
              <a:lnSpc>
                <a:spcPct val="100000"/>
              </a:lnSpc>
              <a:spcBef>
                <a:spcPct val="0"/>
              </a:spcBef>
              <a:spcAft>
                <a:spcPct val="0"/>
              </a:spcAft>
              <a:buClrTx/>
              <a:buSzTx/>
              <a:buFontTx/>
              <a:buNone/>
              <a:defRPr/>
            </a:pPr>
            <a:r>
              <a:rPr lang="fr-CA" sz="1200" b="1" kern="1200" dirty="0">
                <a:effectLst/>
                <a:latin typeface="+mn-lt"/>
                <a:ea typeface="+mn-ea"/>
                <a:cs typeface="+mn-cs"/>
              </a:rPr>
              <a:t>Regardez la vidéo </a:t>
            </a:r>
            <a:r>
              <a:rPr lang="fr-CA" sz="1200" b="0" u="sng" kern="1200" dirty="0">
                <a:solidFill>
                  <a:schemeClr val="tx1"/>
                </a:solidFill>
                <a:effectLst/>
                <a:latin typeface="+mn-lt"/>
                <a:ea typeface="+mn-ea"/>
                <a:cs typeface="+mn-cs"/>
                <a:hlinkClick r:id="rId3"/>
              </a:rPr>
              <a:t>Dance Floor to the Balcony</a:t>
            </a:r>
            <a:r>
              <a:rPr lang="fr-CA" sz="1200" kern="1200" dirty="0">
                <a:solidFill>
                  <a:schemeClr val="tx1"/>
                </a:solidFill>
                <a:effectLst/>
                <a:latin typeface="+mn-lt"/>
                <a:ea typeface="+mn-ea"/>
                <a:cs typeface="+mn-cs"/>
              </a:rPr>
              <a:t> (1 min 25 s).</a:t>
            </a:r>
            <a:endParaRPr lang="fr-CA" sz="1200" b="1" kern="1200" dirty="0">
              <a:solidFill>
                <a:schemeClr val="tx1"/>
              </a:solidFill>
              <a:effectLst/>
              <a:latin typeface="+mn-lt"/>
              <a:ea typeface="+mn-ea"/>
              <a:cs typeface="+mn-cs"/>
            </a:endParaRPr>
          </a:p>
          <a:p>
            <a:r>
              <a:rPr lang="fr-CA" sz="1200" b="1" kern="1200" dirty="0">
                <a:effectLst/>
                <a:latin typeface="+mn-lt"/>
                <a:ea typeface="+mn-ea"/>
                <a:cs typeface="+mn-cs"/>
              </a:rPr>
              <a:t>Lisez ensuite </a:t>
            </a:r>
            <a:r>
              <a:rPr lang="fr-CA" sz="1200" b="1" u="sng" kern="1200" dirty="0">
                <a:solidFill>
                  <a:schemeClr val="tx1"/>
                </a:solidFill>
                <a:effectLst/>
                <a:latin typeface="+mn-lt"/>
                <a:ea typeface="+mn-ea"/>
                <a:cs typeface="+mn-cs"/>
                <a:hlinkClick r:id="rId4"/>
              </a:rPr>
              <a:t>For a Fresh Perspective, Stop Dancing and Get Out on the Balcony</a:t>
            </a:r>
            <a:r>
              <a:rPr lang="fr-CA" sz="1200" b="1" kern="1200" dirty="0">
                <a:solidFill>
                  <a:schemeClr val="tx1"/>
                </a:solidFill>
                <a:effectLst/>
                <a:latin typeface="+mn-lt"/>
                <a:ea typeface="+mn-ea"/>
                <a:cs typeface="+mn-cs"/>
              </a:rPr>
              <a:t>.</a:t>
            </a:r>
          </a:p>
          <a:p>
            <a:endParaRPr lang="fr-CA" sz="1200" b="0" kern="1200" dirty="0">
              <a:solidFill>
                <a:schemeClr val="tx1"/>
              </a:solidFill>
              <a:effectLst/>
              <a:latin typeface="+mn-lt"/>
              <a:ea typeface="+mn-ea"/>
              <a:cs typeface="+mn-cs"/>
            </a:endParaRPr>
          </a:p>
          <a:p>
            <a:r>
              <a:rPr lang="fr-CA" sz="1200" b="0" kern="1200" dirty="0">
                <a:effectLst/>
                <a:latin typeface="+mn-lt"/>
                <a:ea typeface="+mn-ea"/>
                <a:cs typeface="+mn-cs"/>
              </a:rPr>
              <a:t>Répondez aux questions suivantes (page 32 du guide) :</a:t>
            </a:r>
          </a:p>
          <a:p>
            <a:r>
              <a:rPr lang="fr-CA" sz="1200" kern="1200" dirty="0">
                <a:effectLst/>
                <a:latin typeface="+mn-lt"/>
                <a:ea typeface="+mn-ea"/>
                <a:cs typeface="+mn-cs"/>
              </a:rPr>
              <a:t>Dans votre rôle actuel, où passez-vous l’essentiel de votre temps : sur la piste de danse ou au balcon?</a:t>
            </a:r>
          </a:p>
          <a:p>
            <a:pPr marL="0" lvl="0" indent="0">
              <a:buNone/>
            </a:pPr>
            <a:r>
              <a:rPr lang="fr-CA" dirty="0"/>
              <a:t>Lorsque vous utilisez une nouvelle stratégie ou un nouveau paradigme, ou appuyez leur utilisation, comment arrivez-vous à prendre en compte les perspectives vues d’un autre angle?</a:t>
            </a:r>
          </a:p>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lang="fr-CA" sz="1200" kern="1200" baseline="0" dirty="0">
              <a:effectLst/>
              <a:latin typeface="+mn-lt"/>
              <a:ea typeface="+mn-ea"/>
              <a:cs typeface="+mn-cs"/>
            </a:endParaRPr>
          </a:p>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r>
              <a:rPr lang="fr-CA" sz="1200" kern="1200" baseline="0" dirty="0">
                <a:effectLst/>
                <a:latin typeface="+mn-lt"/>
                <a:ea typeface="+mn-ea"/>
                <a:cs typeface="+mn-cs"/>
              </a:rPr>
              <a:t>Discutez de vos réflexions avec une ou un partenaire.</a:t>
            </a:r>
          </a:p>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lang="fr-CA" sz="1200" kern="1200" baseline="0" dirty="0">
              <a:effectLst/>
              <a:latin typeface="+mn-lt"/>
              <a:ea typeface="+mn-ea"/>
              <a:cs typeface="+mn-cs"/>
            </a:endParaRPr>
          </a:p>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r>
              <a:rPr lang="fr-CA" sz="1200" kern="1200" baseline="0" dirty="0">
                <a:effectLst/>
                <a:latin typeface="+mn-lt"/>
                <a:ea typeface="+mn-ea"/>
                <a:cs typeface="+mn-cs"/>
              </a:rPr>
              <a:t>Durée suggérée : 20 minutes</a:t>
            </a:r>
            <a:endParaRPr lang="fr-CA" sz="1200" kern="1200" dirty="0">
              <a:effectLst/>
              <a:latin typeface="+mn-lt"/>
              <a:ea typeface="+mn-ea"/>
              <a:cs typeface="+mn-cs"/>
            </a:endParaRPr>
          </a:p>
          <a:p>
            <a:pPr marL="0" indent="0">
              <a:buFont typeface="Arial" panose="020B0604020202020204" pitchFamily="34" charset="0"/>
              <a:buNone/>
            </a:pPr>
            <a:endParaRPr lang="fr-CA" baseline="0" dirty="0"/>
          </a:p>
          <a:p>
            <a:pPr marL="171450" indent="-171450">
              <a:buFont typeface="Arial" panose="020B0604020202020204" pitchFamily="34" charset="0"/>
              <a:buChar char="•"/>
            </a:pPr>
            <a:endParaRPr lang="fr-CA" baseline="0" dirty="0"/>
          </a:p>
          <a:p>
            <a:pPr marL="0" indent="0">
              <a:buFont typeface="Arial" panose="020B0604020202020204" pitchFamily="34" charset="0"/>
              <a:buNone/>
            </a:pPr>
            <a:endParaRPr lang="fr-CA" baseline="0" dirty="0"/>
          </a:p>
        </p:txBody>
      </p:sp>
    </p:spTree>
    <p:extLst>
      <p:ext uri="{BB962C8B-B14F-4D97-AF65-F5344CB8AC3E}">
        <p14:creationId xmlns:p14="http://schemas.microsoft.com/office/powerpoint/2010/main" val="12712500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10</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None/>
            </a:pPr>
            <a:r>
              <a:rPr lang="fr-CA" dirty="0"/>
              <a:t>En équipe de deux ou en petit groupe, inspirez-vous du scénario pour répondre aux questions suivantes :</a:t>
            </a:r>
          </a:p>
          <a:p>
            <a:pPr marL="0" marR="0" lvl="0" indent="0" algn="l" defTabSz="914400" rtl="0" eaLnBrk="1" fontAlgn="auto" latinLnBrk="0" hangingPunct="1">
              <a:lnSpc>
                <a:spcPct val="100000"/>
              </a:lnSpc>
              <a:spcBef>
                <a:spcPts val="0"/>
              </a:spcBef>
              <a:spcAft>
                <a:spcPts val="0"/>
              </a:spcAft>
              <a:buClrTx/>
              <a:buSzTx/>
              <a:buFontTx/>
              <a:buNone/>
              <a:tabLst/>
              <a:defRPr/>
            </a:pPr>
            <a:r>
              <a:rPr lang="fr-CA" dirty="0"/>
              <a:t>SCÉNARIO : </a:t>
            </a:r>
            <a:r>
              <a:rPr lang="fr-CA" i="1" dirty="0"/>
              <a:t>Le ministère de l’Éducation </a:t>
            </a:r>
            <a:r>
              <a:rPr lang="fr-CA" b="0" i="1" dirty="0"/>
              <a:t>publie une note Politique/Programmes </a:t>
            </a:r>
            <a:r>
              <a:rPr lang="fr-CA" i="1" dirty="0"/>
              <a:t>exigeant que les conseils scolaires mettent en œuvre un plan pour instaurer des pratiques qui tiennent compte des traumatismes. Vous avez accepté que votre école participe à un projet pilote pour explorer cette mise en œuvre, et vous devez trouver des alliés qui appuieraient cette initiative cruciale.</a:t>
            </a:r>
          </a:p>
          <a:p>
            <a:pPr marL="0" indent="0">
              <a:buNone/>
            </a:pPr>
            <a:endParaRPr lang="fr-CA" dirty="0"/>
          </a:p>
          <a:p>
            <a:pPr marL="0" indent="0">
              <a:buNone/>
            </a:pPr>
            <a:r>
              <a:rPr lang="fr-CA" baseline="0" dirty="0"/>
              <a:t>(Page 33 du guide de </a:t>
            </a:r>
            <a:r>
              <a:rPr lang="fr-CA" dirty="0"/>
              <a:t>réflexion</a:t>
            </a:r>
            <a:r>
              <a:rPr lang="fr-CA" baseline="0" dirty="0"/>
              <a:t>)</a:t>
            </a:r>
            <a:endParaRPr lang="fr-CA" dirty="0"/>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dirty="0"/>
              <a:t>Quelles réactions le personnel risque-t-il d’avoir?</a:t>
            </a: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dirty="0"/>
              <a:t>Comment utilisez-vous la « vue du balcon » pour soutenir vos collègues ainsi que l’initiative?</a:t>
            </a: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dirty="0"/>
              <a:t>Comment aidez-vous votre personnel à voir la situation sous différentes perspectives?</a:t>
            </a: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dirty="0"/>
              <a:t>Comment cela </a:t>
            </a:r>
            <a:r>
              <a:rPr lang="fr-CA" dirty="0" err="1"/>
              <a:t>favorisera-t-il</a:t>
            </a:r>
            <a:r>
              <a:rPr lang="fr-CA" dirty="0"/>
              <a:t> la réussite de l’initiative?</a:t>
            </a: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endParaRPr lang="fr-CA" dirty="0"/>
          </a:p>
          <a:p>
            <a:pPr marL="0" indent="0">
              <a:buNone/>
            </a:pPr>
            <a:endParaRPr lang="fr-CA" dirty="0"/>
          </a:p>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r>
              <a:rPr lang="fr-CA" sz="1200" kern="1200" baseline="0" dirty="0">
                <a:effectLst/>
              </a:rPr>
              <a:t>Durée suggérée : 15 minutes</a:t>
            </a:r>
            <a:endParaRPr lang="fr-CA" baseline="0" dirty="0"/>
          </a:p>
          <a:p>
            <a:pPr marL="171450" indent="-171450">
              <a:buFont typeface="Arial" panose="020B0604020202020204" pitchFamily="34" charset="0"/>
              <a:buChar char="•"/>
            </a:pPr>
            <a:endParaRPr lang="fr-CA" baseline="0" dirty="0"/>
          </a:p>
          <a:p>
            <a:pPr marL="0" indent="0">
              <a:buFont typeface="Arial" panose="020B0604020202020204" pitchFamily="34" charset="0"/>
              <a:buNone/>
            </a:pPr>
            <a:endParaRPr lang="fr-CA" baseline="0" dirty="0"/>
          </a:p>
        </p:txBody>
      </p:sp>
    </p:spTree>
    <p:extLst>
      <p:ext uri="{BB962C8B-B14F-4D97-AF65-F5344CB8AC3E}">
        <p14:creationId xmlns:p14="http://schemas.microsoft.com/office/powerpoint/2010/main" val="40163856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11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106000"/>
              </a:lnSpc>
              <a:spcAft>
                <a:spcPts val="800"/>
              </a:spcAft>
            </a:pPr>
            <a:r>
              <a:rPr lang="fr-CA" b="1" i="1" dirty="0">
                <a:latin typeface="Book Antiqua" panose="02040602050305030304" pitchFamily="18" charset="0"/>
                <a:ea typeface="Calibri" panose="020F0502020204030204" pitchFamily="34" charset="0"/>
                <a:cs typeface="Times New Roman" panose="02020603050405020304" pitchFamily="18" charset="0"/>
              </a:rPr>
              <a:t>Guide de réflexion page 33.</a:t>
            </a:r>
          </a:p>
          <a:p>
            <a:pPr>
              <a:lnSpc>
                <a:spcPct val="106000"/>
              </a:lnSpc>
              <a:spcAft>
                <a:spcPts val="800"/>
              </a:spcAft>
            </a:pPr>
            <a:endParaRPr lang="fr-CA" b="1" dirty="0">
              <a:latin typeface="Book Antiqua" panose="02040602050305030304" pitchFamily="18" charset="0"/>
              <a:ea typeface="Calibri" panose="020F0502020204030204" pitchFamily="34" charset="0"/>
              <a:cs typeface="Times New Roman" panose="02020603050405020304" pitchFamily="18" charset="0"/>
            </a:endParaRPr>
          </a:p>
          <a:p>
            <a:pPr>
              <a:lnSpc>
                <a:spcPct val="106000"/>
              </a:lnSpc>
              <a:spcAft>
                <a:spcPts val="800"/>
              </a:spcAft>
            </a:pPr>
            <a:r>
              <a:rPr lang="fr-CA" b="1" dirty="0">
                <a:latin typeface="Book Antiqua" panose="02040602050305030304" pitchFamily="18" charset="0"/>
                <a:ea typeface="Calibri" panose="020F0502020204030204" pitchFamily="34" charset="0"/>
                <a:cs typeface="Times New Roman" panose="02020603050405020304" pitchFamily="18" charset="0"/>
              </a:rPr>
              <a:t>Le modèle de l’iceberg </a:t>
            </a:r>
            <a:r>
              <a:rPr lang="fr-CA" dirty="0">
                <a:latin typeface="Book Antiqua" panose="02040602050305030304" pitchFamily="18" charset="0"/>
                <a:ea typeface="Calibri" panose="020F0502020204030204" pitchFamily="34" charset="0"/>
                <a:cs typeface="Times New Roman" panose="02020603050405020304" pitchFamily="18" charset="0"/>
              </a:rPr>
              <a:t>nous invite à aller sous la surface pour faciliter les progrès et l’évolution.</a:t>
            </a:r>
            <a:endParaRPr lang="fr-CA" sz="11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spcAft>
                <a:spcPct val="0"/>
              </a:spcAft>
              <a:buFont typeface="+mj-lt"/>
              <a:buAutoNum type="arabicPeriod"/>
            </a:pPr>
            <a:r>
              <a:rPr lang="fr-CA" b="1" dirty="0">
                <a:latin typeface="Book Antiqua" panose="02040602050305030304" pitchFamily="18" charset="0"/>
                <a:ea typeface="Calibri" panose="020F0502020204030204" pitchFamily="34" charset="0"/>
                <a:cs typeface="Times New Roman" panose="02020603050405020304" pitchFamily="18" charset="0"/>
              </a:rPr>
              <a:t>Événements </a:t>
            </a:r>
            <a:r>
              <a:rPr lang="fr-CA" dirty="0">
                <a:latin typeface="Book Antiqua" panose="02040602050305030304" pitchFamily="18" charset="0"/>
                <a:ea typeface="Calibri" panose="020F0502020204030204" pitchFamily="34" charset="0"/>
                <a:cs typeface="Times New Roman" panose="02020603050405020304" pitchFamily="18" charset="0"/>
              </a:rPr>
              <a:t>– Ce qui se trouve à la surface, que tout le monde peut voir.</a:t>
            </a:r>
            <a:endParaRPr lang="fr-CA" sz="11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spcAft>
                <a:spcPct val="0"/>
              </a:spcAft>
              <a:buFont typeface="+mj-lt"/>
              <a:buAutoNum type="arabicPeriod"/>
            </a:pPr>
            <a:r>
              <a:rPr lang="fr-CA" b="1" dirty="0">
                <a:latin typeface="Book Antiqua" panose="02040602050305030304" pitchFamily="18" charset="0"/>
                <a:ea typeface="Calibri" panose="020F0502020204030204" pitchFamily="34" charset="0"/>
                <a:cs typeface="Times New Roman" panose="02020603050405020304" pitchFamily="18" charset="0"/>
              </a:rPr>
              <a:t>Tendances </a:t>
            </a:r>
            <a:r>
              <a:rPr lang="fr-CA" dirty="0">
                <a:latin typeface="Book Antiqua" panose="02040602050305030304" pitchFamily="18" charset="0"/>
                <a:ea typeface="Calibri" panose="020F0502020204030204" pitchFamily="34" charset="0"/>
                <a:cs typeface="Times New Roman" panose="02020603050405020304" pitchFamily="18" charset="0"/>
              </a:rPr>
              <a:t>– Ce qui se trouve juste sous la surface et qui est révélé par des données.</a:t>
            </a:r>
            <a:endParaRPr lang="fr-CA" sz="11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spcAft>
                <a:spcPct val="0"/>
              </a:spcAft>
              <a:buFont typeface="+mj-lt"/>
              <a:buAutoNum type="arabicPeriod"/>
            </a:pPr>
            <a:r>
              <a:rPr lang="fr-CA" b="1" dirty="0">
                <a:latin typeface="Book Antiqua" panose="02040602050305030304" pitchFamily="18" charset="0"/>
                <a:ea typeface="Calibri" panose="020F0502020204030204" pitchFamily="34" charset="0"/>
                <a:cs typeface="Times New Roman" panose="02020603050405020304" pitchFamily="18" charset="0"/>
              </a:rPr>
              <a:t>Structures sous-jacentes </a:t>
            </a:r>
            <a:r>
              <a:rPr lang="fr-CA" dirty="0">
                <a:latin typeface="Book Antiqua" panose="02040602050305030304" pitchFamily="18" charset="0"/>
                <a:ea typeface="Calibri" panose="020F0502020204030204" pitchFamily="34" charset="0"/>
                <a:cs typeface="Times New Roman" panose="02020603050405020304" pitchFamily="18" charset="0"/>
              </a:rPr>
              <a:t>– Invitation à examiner le système à l’origine des tendances sous tous ses angles.</a:t>
            </a:r>
            <a:endParaRPr lang="fr-CA" sz="11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spcAft>
                <a:spcPts val="800"/>
              </a:spcAft>
              <a:buFont typeface="+mj-lt"/>
              <a:buAutoNum type="arabicPeriod"/>
            </a:pPr>
            <a:r>
              <a:rPr lang="fr-CA" b="1" dirty="0">
                <a:latin typeface="Book Antiqua" panose="02040602050305030304" pitchFamily="18" charset="0"/>
                <a:ea typeface="Calibri" panose="020F0502020204030204" pitchFamily="34" charset="0"/>
                <a:cs typeface="Times New Roman" panose="02020603050405020304" pitchFamily="18" charset="0"/>
              </a:rPr>
              <a:t>Modèles mentaux </a:t>
            </a:r>
            <a:r>
              <a:rPr lang="fr-CA" dirty="0">
                <a:latin typeface="Book Antiqua" panose="02040602050305030304" pitchFamily="18" charset="0"/>
                <a:ea typeface="Calibri" panose="020F0502020204030204" pitchFamily="34" charset="0"/>
                <a:cs typeface="Times New Roman" panose="02020603050405020304" pitchFamily="18" charset="0"/>
              </a:rPr>
              <a:t>– Invitation à examiner les croyances et attitudes qui doivent être mises au jour.</a:t>
            </a:r>
          </a:p>
          <a:p>
            <a:pPr marL="342900" lvl="0" indent="-342900">
              <a:lnSpc>
                <a:spcPct val="106000"/>
              </a:lnSpc>
              <a:spcAft>
                <a:spcPts val="800"/>
              </a:spcAft>
              <a:buFont typeface="+mj-lt"/>
              <a:buAutoNum type="arabicPeriod"/>
            </a:pPr>
            <a:endParaRPr lang="fr-CA" sz="1100" dirty="0">
              <a:effectLst/>
              <a:latin typeface="Book Antiqua" panose="02040602050305030304" pitchFamily="18"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r>
              <a:rPr lang="fr-CA" dirty="0">
                <a:latin typeface="Book Antiqua" panose="02040602050305030304" pitchFamily="18" charset="0"/>
                <a:ea typeface="Calibri" panose="020F0502020204030204" pitchFamily="34" charset="0"/>
              </a:rPr>
              <a:t>Pour mieux comprendre le modèle de l’i</a:t>
            </a:r>
            <a:r>
              <a:rPr lang="fr-CA" sz="1200" dirty="0">
                <a:latin typeface="Book Antiqua" panose="02040602050305030304" pitchFamily="18" charset="0"/>
                <a:ea typeface="Calibri" panose="020F0502020204030204" pitchFamily="34" charset="0"/>
              </a:rPr>
              <a:t>ceberg et savoir comment l’utiliser, regardez la vidéo </a:t>
            </a:r>
            <a:r>
              <a:rPr lang="fr-CA" u="sng" dirty="0">
                <a:solidFill>
                  <a:srgbClr val="0563C1"/>
                </a:solidFill>
                <a:effectLst/>
                <a:latin typeface="Book Antiqua" panose="02040602050305030304" pitchFamily="18" charset="0"/>
                <a:ea typeface="Calibri" panose="020F0502020204030204" pitchFamily="34" charset="0"/>
                <a:cs typeface="Times New Roman" panose="02020603050405020304" pitchFamily="18" charset="0"/>
                <a:hlinkClick r:id="rId3"/>
              </a:rPr>
              <a:t>Iceberg Model – Systems Thinking – Business Leadership – Education series. Chancellor University</a:t>
            </a:r>
            <a:r>
              <a:rPr lang="fr-CA" dirty="0">
                <a:effectLst/>
                <a:latin typeface="Book Antiqua" panose="02040602050305030304" pitchFamily="18" charset="0"/>
                <a:ea typeface="Calibri" panose="020F0502020204030204" pitchFamily="34" charset="0"/>
                <a:cs typeface="Times New Roman" panose="02020603050405020304" pitchFamily="18" charset="0"/>
              </a:rPr>
              <a:t> (6 min 46 s).</a:t>
            </a:r>
            <a:endParaRPr lang="fr-CA" baseline="0" dirty="0">
              <a:latin typeface="Book Antiqua" panose="02040602050305030304" pitchFamily="18" charset="0"/>
            </a:endParaRPr>
          </a:p>
          <a:p>
            <a:pPr marL="171450" indent="-171450">
              <a:buFont typeface="Arial" panose="020B0604020202020204" pitchFamily="34" charset="0"/>
              <a:buChar char="•"/>
            </a:pPr>
            <a:endParaRPr lang="fr-CA" baseline="0" dirty="0"/>
          </a:p>
          <a:p>
            <a:pPr marL="0" indent="0">
              <a:buFont typeface="Arial" panose="020B0604020202020204" pitchFamily="34" charset="0"/>
              <a:buNone/>
            </a:pPr>
            <a:endParaRPr lang="fr-CA" baseline="0" dirty="0"/>
          </a:p>
        </p:txBody>
      </p:sp>
    </p:spTree>
    <p:extLst>
      <p:ext uri="{BB962C8B-B14F-4D97-AF65-F5344CB8AC3E}">
        <p14:creationId xmlns:p14="http://schemas.microsoft.com/office/powerpoint/2010/main" val="38165211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12</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Font typeface="Arial" panose="020B0604020202020204" pitchFamily="34" charset="0"/>
              <a:buNone/>
            </a:pPr>
            <a:r>
              <a:rPr lang="fr-CA" baseline="0" dirty="0"/>
              <a:t>Présentez les diapositives 12 et 13 pour guider les participantes et partic</a:t>
            </a:r>
            <a:r>
              <a:rPr lang="fr-CA" dirty="0"/>
              <a:t>ipants dans l’application du modèle de l’ic</a:t>
            </a:r>
            <a:r>
              <a:rPr lang="fr-CA" baseline="0" dirty="0"/>
              <a:t>eberg.</a:t>
            </a:r>
          </a:p>
          <a:p>
            <a:pPr marL="0" indent="0">
              <a:buFont typeface="Arial" panose="020B0604020202020204" pitchFamily="34" charset="0"/>
              <a:buNone/>
            </a:pPr>
            <a:r>
              <a:rPr lang="fr-CA" baseline="0" dirty="0"/>
              <a:t>Utilisez les pistes de réflexion </a:t>
            </a:r>
            <a:r>
              <a:rPr lang="fr-CA" dirty="0"/>
              <a:t>pour lancer la discussion</a:t>
            </a:r>
            <a:r>
              <a:rPr lang="fr-CA" baseline="0" dirty="0"/>
              <a:t>.</a:t>
            </a:r>
          </a:p>
          <a:p>
            <a:pPr marL="0" indent="0">
              <a:buFont typeface="Arial" panose="020B0604020202020204" pitchFamily="34" charset="0"/>
              <a:buNone/>
            </a:pPr>
            <a:endParaRPr lang="fr-CA" baseline="0" dirty="0"/>
          </a:p>
          <a:p>
            <a:pPr marL="0" indent="0">
              <a:buFont typeface="Arial" panose="020B0604020202020204" pitchFamily="34" charset="0"/>
              <a:buNone/>
            </a:pPr>
            <a:endParaRPr lang="fr-CA" baseline="0" dirty="0"/>
          </a:p>
          <a:p>
            <a:pPr marL="0" indent="0">
              <a:buFont typeface="Arial" panose="020B0604020202020204" pitchFamily="34" charset="0"/>
              <a:buNone/>
            </a:pPr>
            <a:endParaRPr lang="fr-CA" baseline="0" dirty="0"/>
          </a:p>
        </p:txBody>
      </p:sp>
    </p:spTree>
    <p:extLst>
      <p:ext uri="{BB962C8B-B14F-4D97-AF65-F5344CB8AC3E}">
        <p14:creationId xmlns:p14="http://schemas.microsoft.com/office/powerpoint/2010/main" val="19660834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13</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Font typeface="Arial" panose="020B0604020202020204" pitchFamily="34" charset="0"/>
              <a:buNone/>
            </a:pPr>
            <a:endParaRPr lang="en-CA" baseline="0" dirty="0"/>
          </a:p>
        </p:txBody>
      </p:sp>
    </p:spTree>
    <p:extLst>
      <p:ext uri="{BB962C8B-B14F-4D97-AF65-F5344CB8AC3E}">
        <p14:creationId xmlns:p14="http://schemas.microsoft.com/office/powerpoint/2010/main" val="32586106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14</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None/>
            </a:pPr>
            <a:r>
              <a:rPr lang="fr-CA" dirty="0"/>
              <a:t>À partir de l’exemple, les participantes et participants sont appelés à mettre leurs apprentissages en pratique (pages 34 et 35 du guide de réflexion).</a:t>
            </a:r>
          </a:p>
          <a:p>
            <a:pPr marL="0" indent="0">
              <a:buNone/>
            </a:pPr>
            <a:r>
              <a:rPr lang="fr-CA" dirty="0"/>
              <a:t>Lisez le scénario :</a:t>
            </a:r>
          </a:p>
          <a:p>
            <a:pPr marL="0" indent="0">
              <a:buNone/>
            </a:pPr>
            <a:r>
              <a:rPr lang="fr-CA" sz="1200" i="1" kern="1200" dirty="0">
                <a:solidFill>
                  <a:schemeClr val="tx1"/>
                </a:solidFill>
                <a:effectLst/>
                <a:latin typeface="+mn-lt"/>
                <a:ea typeface="+mn-ea"/>
                <a:cs typeface="+mn-cs"/>
              </a:rPr>
              <a:t>On vous nomme direction de l’éducation autochtone et de l’équité au niveau du conseil scolaire. Un des objectifs du plan d’action du conseil scolaire pour l’éducation autochtone est d’augmenter le taux d’obtention de diplôme des élèves qui s’identifient comme Autochtones.</a:t>
            </a:r>
            <a:r>
              <a:rPr lang="en-CA" dirty="0">
                <a:effectLst/>
              </a:rPr>
              <a:t> </a:t>
            </a:r>
          </a:p>
          <a:p>
            <a:pPr marL="0" indent="0">
              <a:buNone/>
            </a:pPr>
            <a:r>
              <a:rPr lang="fr-CA" dirty="0"/>
              <a:t>À partir de l’exemple précédent, appliquez le modèle de l’iceberg pour explorer les solutions pour atteindre des résultats positifs. Reportez-vous à la page 35 du guide de réflexion.</a:t>
            </a:r>
          </a:p>
          <a:p>
            <a:pPr marL="0" indent="0">
              <a:buNone/>
            </a:pPr>
            <a:endParaRPr lang="fr-CA" dirty="0"/>
          </a:p>
          <a:p>
            <a:pPr marL="514350" indent="-514350">
              <a:buFont typeface="+mj-lt"/>
              <a:buAutoNum type="arabicPeriod"/>
            </a:pPr>
            <a:r>
              <a:rPr lang="fr-CA" dirty="0"/>
              <a:t>Quels sont les événements, les tendances, les structures et les modèles mentaux?</a:t>
            </a:r>
          </a:p>
          <a:p>
            <a:pPr marL="514350" indent="-514350">
              <a:buFont typeface="+mj-lt"/>
              <a:buAutoNum type="arabicPeriod"/>
            </a:pPr>
            <a:r>
              <a:rPr lang="fr-CA" dirty="0"/>
              <a:t>Quelles sont les étapes à suivre pour améliorer le taux d’obtention de diplôme</a:t>
            </a:r>
            <a:r>
              <a:rPr lang="fr-CA" sz="1200" kern="1200" dirty="0">
                <a:effectLst/>
                <a:latin typeface="+mn-lt"/>
                <a:ea typeface="+mn-ea"/>
                <a:cs typeface="+mn-cs"/>
              </a:rPr>
              <a:t>?</a:t>
            </a:r>
          </a:p>
          <a:p>
            <a:pPr marL="0" indent="0">
              <a:buFontTx/>
              <a:buNone/>
            </a:pPr>
            <a:r>
              <a:rPr lang="fr-CA" baseline="0" dirty="0"/>
              <a:t>Parlez-en avec votre partenaire.</a:t>
            </a:r>
          </a:p>
          <a:p>
            <a:pPr marL="0" indent="0">
              <a:buFont typeface="+mj-lt"/>
              <a:buNone/>
            </a:pPr>
            <a:endParaRPr lang="fr-CA" baseline="0" dirty="0"/>
          </a:p>
          <a:p>
            <a:pPr marL="0" indent="0">
              <a:buFont typeface="+mj-lt"/>
              <a:buNone/>
            </a:pPr>
            <a:r>
              <a:rPr lang="fr-CA" baseline="0" dirty="0"/>
              <a:t>Durée suggérée : 20 minutes</a:t>
            </a:r>
          </a:p>
          <a:p>
            <a:pPr marL="0" indent="0">
              <a:buFont typeface="Arial" panose="020B0604020202020204" pitchFamily="34" charset="0"/>
              <a:buNone/>
            </a:pPr>
            <a:endParaRPr lang="fr-CA" baseline="0" dirty="0"/>
          </a:p>
        </p:txBody>
      </p:sp>
    </p:spTree>
    <p:extLst>
      <p:ext uri="{BB962C8B-B14F-4D97-AF65-F5344CB8AC3E}">
        <p14:creationId xmlns:p14="http://schemas.microsoft.com/office/powerpoint/2010/main" val="271997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15</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sz="1200" b="1" i="1" kern="1200" dirty="0">
                <a:solidFill>
                  <a:schemeClr val="tx1"/>
                </a:solidFill>
                <a:effectLst/>
                <a:latin typeface="+mn-lt"/>
                <a:ea typeface="+mn-ea"/>
                <a:cs typeface="+mn-cs"/>
              </a:rPr>
              <a:t>L’exemple se trouve à la page 36 du guide de réflexion.</a:t>
            </a:r>
          </a:p>
          <a:p>
            <a:endParaRPr lang="fr-CA" sz="1200" b="1" kern="1200" dirty="0">
              <a:solidFill>
                <a:schemeClr val="tx1"/>
              </a:solidFill>
              <a:effectLst/>
              <a:latin typeface="+mn-lt"/>
              <a:ea typeface="+mn-ea"/>
              <a:cs typeface="+mn-cs"/>
            </a:endParaRPr>
          </a:p>
          <a:p>
            <a:r>
              <a:rPr lang="fr-CA" sz="1200" b="1" kern="1200" dirty="0">
                <a:effectLst/>
                <a:latin typeface="+mn-lt"/>
                <a:ea typeface="+mn-ea"/>
                <a:cs typeface="+mn-cs"/>
              </a:rPr>
              <a:t>Travaillez avec une ou un partenaire pour tenter d’acquérir des outils et des stratégies qui élargiront et renforceront vos RPL d’ordre cognitif.</a:t>
            </a:r>
            <a:endParaRPr lang="fr-CA" sz="1200" kern="1200" dirty="0">
              <a:effectLst/>
              <a:latin typeface="+mn-lt"/>
              <a:ea typeface="+mn-ea"/>
              <a:cs typeface="+mn-cs"/>
            </a:endParaRPr>
          </a:p>
          <a:p>
            <a:pPr marL="228600" lvl="0" indent="-228600">
              <a:buFont typeface="+mj-lt"/>
              <a:buAutoNum type="arabicPeriod"/>
            </a:pPr>
            <a:r>
              <a:rPr lang="fr-CA" dirty="0">
                <a:effectLst/>
                <a:ea typeface="Calibri" panose="020F0502020204030204" pitchFamily="34" charset="0"/>
                <a:cs typeface="Calibri Light" panose="020F0302020204030204" pitchFamily="34" charset="0"/>
              </a:rPr>
              <a:t>Relisez vos résultats dans l’</a:t>
            </a:r>
            <a:r>
              <a:rPr lang="fr-CA" u="sng" dirty="0">
                <a:solidFill>
                  <a:srgbClr val="0563C1"/>
                </a:solidFill>
                <a:effectLst/>
                <a:ea typeface="Calibri" panose="020F0502020204030204" pitchFamily="34" charset="0"/>
                <a:cs typeface="Calibri Light" panose="020F0302020204030204" pitchFamily="34" charset="0"/>
                <a:hlinkClick r:id="rId3"/>
              </a:rPr>
              <a:t>outil d’autoréflexion</a:t>
            </a:r>
            <a:r>
              <a:rPr lang="fr-CA" dirty="0">
                <a:effectLst/>
                <a:ea typeface="Calibri" panose="020F0502020204030204" pitchFamily="34" charset="0"/>
                <a:cs typeface="Calibri Light" panose="020F0302020204030204" pitchFamily="34" charset="0"/>
              </a:rPr>
              <a:t> sur vos RPL d’ordre cognitif, puis modifiez vos réponses, au besoin</a:t>
            </a:r>
            <a:r>
              <a:rPr lang="fr-CA" kern="1200" dirty="0">
                <a:effectLst/>
                <a:ea typeface="+mn-ea"/>
                <a:cs typeface="+mn-cs"/>
              </a:rPr>
              <a:t>.</a:t>
            </a:r>
          </a:p>
          <a:p>
            <a:pPr marL="228600" lvl="0" indent="-228600">
              <a:buFont typeface="+mj-lt"/>
              <a:buAutoNum type="arabicPeriod"/>
            </a:pPr>
            <a:r>
              <a:rPr lang="fr-CA" sz="1200" kern="1200" dirty="0">
                <a:effectLst/>
                <a:latin typeface="+mn-lt"/>
                <a:ea typeface="+mn-ea"/>
                <a:cs typeface="+mn-cs"/>
              </a:rPr>
              <a:t>Pour chaque </a:t>
            </a:r>
            <a:r>
              <a:rPr lang="fr-CA" dirty="0"/>
              <a:t>RPL (capacité de résolution de problèmes, connaissances propres au rôle ou pensée systémique), </a:t>
            </a:r>
            <a:r>
              <a:rPr lang="fr-CA" sz="1200" kern="1200" dirty="0">
                <a:effectLst/>
                <a:latin typeface="+mn-lt"/>
                <a:ea typeface="+mn-ea"/>
                <a:cs typeface="+mn-cs"/>
              </a:rPr>
              <a:t>choisissez le volet sur lequel vous aimeriez vous concentrer.</a:t>
            </a:r>
          </a:p>
          <a:p>
            <a:pPr marL="228600" lvl="0" indent="-228600">
              <a:buFont typeface="+mj-lt"/>
              <a:buAutoNum type="arabicPeriod"/>
            </a:pPr>
            <a:r>
              <a:rPr lang="fr-CA" sz="1200" kern="1200" dirty="0">
                <a:effectLst/>
                <a:latin typeface="+mn-lt"/>
                <a:ea typeface="+mn-ea"/>
                <a:cs typeface="+mn-cs"/>
              </a:rPr>
              <a:t>Au moment de choisir vos outils, reportez-vous au bulletin</a:t>
            </a:r>
            <a:r>
              <a:rPr lang="fr-CA" sz="1200" kern="1200" dirty="0">
                <a:solidFill>
                  <a:srgbClr val="7030A0"/>
                </a:solidFill>
                <a:effectLst/>
                <a:latin typeface="+mn-lt"/>
                <a:ea typeface="+mn-ea"/>
                <a:cs typeface="+mn-cs"/>
              </a:rPr>
              <a:t> </a:t>
            </a:r>
            <a:r>
              <a:rPr lang="fr-CA" b="1" i="1" u="sng" dirty="0">
                <a:solidFill>
                  <a:srgbClr val="0563C1"/>
                </a:solidFill>
                <a:effectLst/>
                <a:ea typeface="Calibri" panose="020F0502020204030204" pitchFamily="34" charset="0"/>
                <a:cs typeface="Times New Roman" panose="02020603050405020304" pitchFamily="18" charset="0"/>
                <a:hlinkClick r:id="rId4"/>
              </a:rPr>
              <a:t>Examiner les ressources personnelles en leadership d’ordre « cognitif » : résolution de problèmes, connaissances propres au rôle du leader et pensée systémique</a:t>
            </a:r>
            <a:r>
              <a:rPr lang="fr-CA" sz="1200" kern="1200" dirty="0">
                <a:effectLst/>
                <a:latin typeface="+mn-lt"/>
                <a:ea typeface="+mn-ea"/>
                <a:cs typeface="+mn-cs"/>
              </a:rPr>
              <a:t>, au guide de réflexion, aux activités du cahier </a:t>
            </a:r>
            <a:r>
              <a:rPr lang="fr-CA" sz="1200" kern="1200" dirty="0" err="1">
                <a:effectLst/>
                <a:latin typeface="+mn-lt"/>
                <a:ea typeface="+mn-ea"/>
                <a:cs typeface="+mn-cs"/>
              </a:rPr>
              <a:t>Onward</a:t>
            </a:r>
            <a:r>
              <a:rPr lang="fr-CA" sz="1200" kern="1200" dirty="0">
                <a:effectLst/>
                <a:latin typeface="+mn-lt"/>
                <a:ea typeface="+mn-ea"/>
                <a:cs typeface="+mn-cs"/>
              </a:rPr>
              <a:t> et à vos expériences personnelles.</a:t>
            </a:r>
          </a:p>
          <a:p>
            <a:pPr marL="228600" lvl="0" indent="-228600">
              <a:buFont typeface="+mj-lt"/>
              <a:buAutoNum type="arabicPeriod"/>
            </a:pPr>
            <a:r>
              <a:rPr lang="fr-CA" sz="1200" kern="1200" dirty="0">
                <a:effectLst/>
                <a:latin typeface="+mn-lt"/>
                <a:ea typeface="+mn-ea"/>
                <a:cs typeface="+mn-cs"/>
              </a:rPr>
              <a:t>Envisagez de parler à une amie ou un ami critique, ou à une personne dans un rôle de mentorat ou d’accompagnement pour vous aider à vous améliorer quant à ces volets.</a:t>
            </a:r>
          </a:p>
          <a:p>
            <a:pPr marL="228600" lvl="0" indent="-228600">
              <a:buFont typeface="+mj-lt"/>
              <a:buAutoNum type="arabicPeriod"/>
            </a:pPr>
            <a:r>
              <a:rPr lang="fr-CA" sz="1200" kern="1200" dirty="0">
                <a:effectLst/>
                <a:latin typeface="+mn-lt"/>
                <a:ea typeface="+mn-ea"/>
                <a:cs typeface="+mn-cs"/>
              </a:rPr>
              <a:t>En vous inspirant de l’exemple, remplissez le tableau de la page 37 et 38 du guide.</a:t>
            </a:r>
            <a:endParaRPr lang="fr-CA" baseline="0" dirty="0"/>
          </a:p>
          <a:p>
            <a:pPr marL="0" indent="0">
              <a:buFont typeface="+mj-lt"/>
              <a:buNone/>
            </a:pPr>
            <a:endParaRPr lang="fr-CA" baseline="0" dirty="0"/>
          </a:p>
          <a:p>
            <a:pPr marL="0" indent="0">
              <a:buFont typeface="+mj-lt"/>
              <a:buNone/>
            </a:pPr>
            <a:r>
              <a:rPr lang="fr-CA" baseline="0" dirty="0"/>
              <a:t>Durée suggérée : 30 minutes</a:t>
            </a:r>
          </a:p>
          <a:p>
            <a:pPr marL="0" indent="0">
              <a:buFont typeface="Arial" panose="020B0604020202020204" pitchFamily="34" charset="0"/>
              <a:buNone/>
            </a:pPr>
            <a:endParaRPr lang="fr-CA" baseline="0" dirty="0"/>
          </a:p>
        </p:txBody>
      </p:sp>
    </p:spTree>
    <p:extLst>
      <p:ext uri="{BB962C8B-B14F-4D97-AF65-F5344CB8AC3E}">
        <p14:creationId xmlns:p14="http://schemas.microsoft.com/office/powerpoint/2010/main" val="427803925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16</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31774">
              <a:lnSpc>
                <a:spcPct val="80000"/>
              </a:lnSpc>
              <a:defRPr/>
            </a:pPr>
            <a:r>
              <a:rPr lang="fr-CA">
                <a:effectLst/>
              </a:rPr>
              <a:t>Nous vous invitons à visiter le site Web de l’ILE pour découvrir des ressources et des études qui pourraient contribuer à votre perfectionnement professionnel.</a:t>
            </a:r>
            <a:endParaRPr lang="fr-CA"/>
          </a:p>
          <a:p>
            <a:pPr eaLnBrk="1" hangingPunct="1">
              <a:lnSpc>
                <a:spcPct val="80000"/>
              </a:lnSpc>
            </a:pPr>
            <a:endParaRPr lang="fr-CA" altLang="en-US">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06750184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17</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xfrm>
            <a:off x="685800" y="1193800"/>
            <a:ext cx="5486400" cy="3086100"/>
          </a:xfrm>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7008626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a:endParaRPr lang="fr-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3228916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2</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None/>
            </a:pPr>
            <a:r>
              <a:rPr lang="fr-CA" sz="1200">
                <a:highlight>
                  <a:srgbClr val="000000">
                    <a:alpha val="0"/>
                  </a:srgbClr>
                </a:highlight>
              </a:rPr>
              <a:t>Nous vous invitons :</a:t>
            </a:r>
          </a:p>
          <a:p>
            <a:pPr marL="360363" indent="-360363">
              <a:buAutoNum type="arabicPeriod"/>
            </a:pPr>
            <a:r>
              <a:rPr lang="fr-CA" sz="1200">
                <a:highlight>
                  <a:srgbClr val="000000">
                    <a:alpha val="0"/>
                  </a:srgbClr>
                </a:highlight>
              </a:rPr>
              <a:t>à nous dire votre nom;</a:t>
            </a:r>
          </a:p>
          <a:p>
            <a:pPr marL="360363" indent="-360363">
              <a:buAutoNum type="arabicPeriod"/>
            </a:pPr>
            <a:r>
              <a:rPr lang="fr-CA" sz="1200">
                <a:highlight>
                  <a:srgbClr val="000000">
                    <a:alpha val="0"/>
                  </a:srgbClr>
                </a:highlight>
              </a:rPr>
              <a:t>à nous dire le nom de votre école;</a:t>
            </a:r>
          </a:p>
          <a:p>
            <a:pPr marL="360363" indent="-360363">
              <a:buAutoNum type="arabicPeriod"/>
            </a:pPr>
            <a:r>
              <a:rPr lang="fr-CA" sz="1200">
                <a:highlight>
                  <a:srgbClr val="C0C0C0"/>
                </a:highlight>
              </a:rPr>
              <a:t>à nous parler d’une personne que vous considérez être une « instigatrice de changements », et à nous expliquer pourquoi</a:t>
            </a:r>
            <a:endParaRPr lang="fr-CA" altLang="en-US">
              <a:latin typeface="Arial" panose="020B0604020202020204" pitchFamily="34" charset="0"/>
              <a:ea typeface="ＭＳ Ｐゴシック" panose="020B0600070205080204" pitchFamily="34" charset="-128"/>
            </a:endParaRPr>
          </a:p>
          <a:p>
            <a:endParaRPr lang="fr-CA" altLang="en-US">
              <a:latin typeface="Arial" panose="020B0604020202020204" pitchFamily="34" charset="0"/>
              <a:ea typeface="ＭＳ Ｐゴシック" panose="020B0600070205080204" pitchFamily="34" charset="-128"/>
            </a:endParaRPr>
          </a:p>
          <a:p>
            <a:r>
              <a:rPr lang="fr-CA" altLang="en-US">
                <a:latin typeface="Arial" panose="020B0604020202020204" pitchFamily="34" charset="0"/>
                <a:ea typeface="ＭＳ Ｐゴシック" panose="020B0600070205080204" pitchFamily="34" charset="-128"/>
              </a:rPr>
              <a:t>Durée suggérée : 10 à 20 minutes</a:t>
            </a:r>
          </a:p>
          <a:p>
            <a:pPr marL="524123" indent="-524123">
              <a:buAutoNum type="arabicPeriod"/>
            </a:pPr>
            <a:endParaRPr lang="fr-CA"/>
          </a:p>
          <a:p>
            <a:pPr eaLnBrk="1" hangingPunct="1">
              <a:lnSpc>
                <a:spcPct val="80000"/>
              </a:lnSpc>
            </a:pPr>
            <a:endParaRPr lang="fr-CA" altLang="en-US">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6815809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3</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sz="1200" kern="1200" dirty="0">
                <a:effectLst/>
                <a:latin typeface="+mn-lt"/>
                <a:ea typeface="+mn-ea"/>
                <a:cs typeface="+mn-cs"/>
              </a:rPr>
              <a:t>La pensée systémique nous sort de nos zones de confort pour nous aider à diriger avec empathie et compassion.</a:t>
            </a:r>
            <a:endParaRPr lang="fr-CA" dirty="0">
              <a:effectLst/>
            </a:endParaRPr>
          </a:p>
          <a:p>
            <a:endParaRPr lang="fr-CA" sz="1200" kern="1200" dirty="0">
              <a:effectLst/>
              <a:latin typeface="+mn-lt"/>
              <a:ea typeface="+mn-ea"/>
              <a:cs typeface="+mn-cs"/>
            </a:endParaRPr>
          </a:p>
          <a:p>
            <a:r>
              <a:rPr lang="fr-CA" sz="1200" kern="1200" dirty="0">
                <a:effectLst/>
                <a:latin typeface="+mn-lt"/>
                <a:ea typeface="+mn-ea"/>
                <a:cs typeface="+mn-cs"/>
              </a:rPr>
              <a:t>On voit parfois les systèmes d’éducation comme des systèmes linéaires ayant un fonctionnement du haut vers le bas. Une structure hiérarchique a un but précis. Par exemple, il serait difficile pour une ou un élève de changer d’école sans qu’il y ait un curriculum provincial assorti d’attentes précises, qui fixe les objectifs communs quant aux connaissances, aux compétences et aux évaluations. Nous avons besoin d’un cadre dans nos écoles</a:t>
            </a:r>
            <a:r>
              <a:rPr lang="fr-CA" sz="1200" kern="1200" baseline="0" dirty="0">
                <a:effectLst/>
                <a:latin typeface="+mn-lt"/>
                <a:ea typeface="+mn-ea"/>
                <a:cs typeface="+mn-cs"/>
              </a:rPr>
              <a:t> (politiques, procédures, guides), mais il arrive qu’une approche échoue. C’est là que la pensée systémique prend toute son importance.</a:t>
            </a:r>
            <a:endParaRPr lang="fr-CA" sz="1200" kern="1200" dirty="0">
              <a:effectLst/>
              <a:latin typeface="+mn-lt"/>
              <a:ea typeface="+mn-ea"/>
              <a:cs typeface="+mn-cs"/>
            </a:endParaRPr>
          </a:p>
          <a:p>
            <a:endParaRPr lang="fr-CA" sz="1200" kern="1200" dirty="0">
              <a:effectLst/>
              <a:latin typeface="+mn-lt"/>
              <a:ea typeface="+mn-ea"/>
              <a:cs typeface="+mn-cs"/>
            </a:endParaRPr>
          </a:p>
          <a:p>
            <a:r>
              <a:rPr lang="fr-CA" sz="1200" kern="1200" dirty="0">
                <a:effectLst/>
                <a:latin typeface="+mn-lt"/>
                <a:ea typeface="+mn-ea"/>
                <a:cs typeface="+mn-cs"/>
              </a:rPr>
              <a:t>Pour adopter une approche de pensée systémique, il faut d’abord comprendre la hiérarchie de l’organisation et tenir compte de la façon dont chacun des éléments interagit avec les autres.</a:t>
            </a:r>
          </a:p>
          <a:p>
            <a:r>
              <a:rPr lang="fr-CA" sz="1200" kern="1200" dirty="0">
                <a:solidFill>
                  <a:schemeClr val="tx1"/>
                </a:solidFill>
                <a:effectLst/>
                <a:latin typeface="+mn-lt"/>
                <a:ea typeface="+mn-ea"/>
                <a:cs typeface="+mn-cs"/>
              </a:rPr>
              <a:t>Prenez quelques instants pour regarder la vidéo suivante :</a:t>
            </a:r>
          </a:p>
          <a:p>
            <a:r>
              <a:rPr lang="fr-CA" sz="1200" u="sng" kern="1200" dirty="0">
                <a:solidFill>
                  <a:schemeClr val="tx1"/>
                </a:solidFill>
                <a:effectLst/>
                <a:latin typeface="+mn-lt"/>
                <a:ea typeface="+mn-ea"/>
                <a:cs typeface="+mn-cs"/>
                <a:hlinkClick r:id="rId3"/>
              </a:rPr>
              <a:t>Systems-thinking: A Little Film About a Big Idea</a:t>
            </a:r>
            <a:r>
              <a:rPr lang="fr-CA" sz="1200" kern="1200" dirty="0">
                <a:solidFill>
                  <a:schemeClr val="tx1"/>
                </a:solidFill>
                <a:effectLst/>
                <a:latin typeface="+mn-lt"/>
                <a:ea typeface="+mn-ea"/>
                <a:cs typeface="+mn-cs"/>
              </a:rPr>
              <a:t> (11 min 55 s)</a:t>
            </a:r>
          </a:p>
          <a:p>
            <a:endParaRPr lang="fr-CA" sz="1200" kern="1200" dirty="0">
              <a:solidFill>
                <a:schemeClr val="tx1"/>
              </a:solidFill>
              <a:effectLst/>
              <a:latin typeface="+mn-lt"/>
              <a:ea typeface="+mn-ea"/>
              <a:cs typeface="+mn-cs"/>
            </a:endParaRPr>
          </a:p>
          <a:p>
            <a:r>
              <a:rPr lang="fr-CA" sz="1200" kern="1200" dirty="0">
                <a:effectLst/>
                <a:latin typeface="+mn-lt"/>
                <a:ea typeface="+mn-ea"/>
                <a:cs typeface="+mn-cs"/>
              </a:rPr>
              <a:t>La vidéo suivante propose un exercice sur la pensée </a:t>
            </a:r>
            <a:r>
              <a:rPr lang="fr-CA" kern="1200" dirty="0">
                <a:effectLst/>
                <a:latin typeface="+mn-lt"/>
                <a:ea typeface="+mn-ea"/>
                <a:cs typeface="+mn-cs"/>
              </a:rPr>
              <a:t>systémique : </a:t>
            </a:r>
            <a:r>
              <a:rPr lang="fr-CA" u="sng" dirty="0">
                <a:solidFill>
                  <a:srgbClr val="0563C1"/>
                </a:solidFill>
                <a:effectLst/>
                <a:ea typeface="Calibri" panose="020F0502020204030204" pitchFamily="34" charset="0"/>
                <a:cs typeface="Times New Roman" panose="02020603050405020304" pitchFamily="18" charset="0"/>
                <a:hlinkClick r:id="rId4"/>
              </a:rPr>
              <a:t>Tom Wujec : Vous avez un problème? D’abord, dites-moi comment vous grillez votre pain</a:t>
            </a:r>
            <a:r>
              <a:rPr lang="fr-CA" kern="1200" dirty="0">
                <a:solidFill>
                  <a:schemeClr val="tx1"/>
                </a:solidFill>
                <a:effectLst/>
                <a:ea typeface="+mn-ea"/>
                <a:cs typeface="+mn-cs"/>
              </a:rPr>
              <a:t> </a:t>
            </a:r>
            <a:r>
              <a:rPr lang="fr-CA" kern="1200" dirty="0">
                <a:solidFill>
                  <a:schemeClr val="tx1"/>
                </a:solidFill>
                <a:effectLst/>
                <a:latin typeface="+mn-lt"/>
                <a:ea typeface="+mn-ea"/>
                <a:cs typeface="+mn-cs"/>
              </a:rPr>
              <a:t>(9 min </a:t>
            </a:r>
            <a:r>
              <a:rPr lang="fr-CA" sz="1200" kern="1200" dirty="0">
                <a:solidFill>
                  <a:schemeClr val="tx1"/>
                </a:solidFill>
                <a:effectLst/>
                <a:latin typeface="+mn-lt"/>
                <a:ea typeface="+mn-ea"/>
                <a:cs typeface="+mn-cs"/>
              </a:rPr>
              <a:t>5 s)</a:t>
            </a:r>
          </a:p>
        </p:txBody>
      </p:sp>
    </p:spTree>
    <p:extLst>
      <p:ext uri="{BB962C8B-B14F-4D97-AF65-F5344CB8AC3E}">
        <p14:creationId xmlns:p14="http://schemas.microsoft.com/office/powerpoint/2010/main" val="26693607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4</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31774">
              <a:lnSpc>
                <a:spcPct val="80000"/>
              </a:lnSpc>
              <a:defRPr/>
            </a:pPr>
            <a:r>
              <a:rPr lang="fr-CA" altLang="en-US" dirty="0">
                <a:highlight>
                  <a:srgbClr val="FFFF00"/>
                </a:highlight>
                <a:latin typeface="Arial" panose="020B0604020202020204" pitchFamily="34" charset="0"/>
                <a:ea typeface="ＭＳ Ｐゴシック" panose="020B0600070205080204" pitchFamily="34" charset="-128"/>
              </a:rPr>
              <a:t>Selon Peter </a:t>
            </a:r>
            <a:r>
              <a:rPr lang="fr-CA" altLang="en-US" dirty="0" err="1">
                <a:highlight>
                  <a:srgbClr val="FFFF00"/>
                </a:highlight>
                <a:latin typeface="Arial" panose="020B0604020202020204" pitchFamily="34" charset="0"/>
                <a:ea typeface="ＭＳ Ｐゴシック" panose="020B0600070205080204" pitchFamily="34" charset="-128"/>
              </a:rPr>
              <a:t>Senge</a:t>
            </a:r>
            <a:r>
              <a:rPr lang="fr-CA" altLang="en-US" dirty="0">
                <a:highlight>
                  <a:srgbClr val="FFFF00"/>
                </a:highlight>
                <a:latin typeface="Arial" panose="020B0604020202020204" pitchFamily="34" charset="0"/>
                <a:ea typeface="ＭＳ Ｐゴシック" panose="020B0600070205080204" pitchFamily="34" charset="-128"/>
              </a:rPr>
              <a:t>, dans son ouvrage </a:t>
            </a:r>
            <a:r>
              <a:rPr lang="fr-CA" altLang="en-US" i="1" dirty="0">
                <a:highlight>
                  <a:srgbClr val="FFFF00"/>
                </a:highlight>
                <a:latin typeface="Arial" panose="020B0604020202020204" pitchFamily="34" charset="0"/>
                <a:ea typeface="ＭＳ Ｐゴシック" panose="020B0600070205080204" pitchFamily="34" charset="-128"/>
              </a:rPr>
              <a:t>The </a:t>
            </a:r>
            <a:r>
              <a:rPr lang="fr-CA" altLang="en-US" i="1" dirty="0" err="1">
                <a:highlight>
                  <a:srgbClr val="FFFF00"/>
                </a:highlight>
                <a:latin typeface="Arial" panose="020B0604020202020204" pitchFamily="34" charset="0"/>
                <a:ea typeface="ＭＳ Ｐゴシック" panose="020B0600070205080204" pitchFamily="34" charset="-128"/>
              </a:rPr>
              <a:t>Fifth</a:t>
            </a:r>
            <a:r>
              <a:rPr lang="fr-CA" altLang="en-US" i="1" dirty="0">
                <a:highlight>
                  <a:srgbClr val="FFFF00"/>
                </a:highlight>
                <a:latin typeface="Arial" panose="020B0604020202020204" pitchFamily="34" charset="0"/>
                <a:ea typeface="ＭＳ Ｐゴシック" panose="020B0600070205080204" pitchFamily="34" charset="-128"/>
              </a:rPr>
              <a:t> discipline</a:t>
            </a:r>
            <a:r>
              <a:rPr lang="fr-CA" altLang="en-US" dirty="0">
                <a:highlight>
                  <a:srgbClr val="FFFF00"/>
                </a:highlight>
                <a:latin typeface="Arial" panose="020B0604020202020204" pitchFamily="34" charset="0"/>
                <a:ea typeface="ＭＳ Ｐゴシック" panose="020B0600070205080204" pitchFamily="34" charset="-128"/>
              </a:rPr>
              <a:t>, la pensée systémique est :</a:t>
            </a:r>
          </a:p>
          <a:p>
            <a:pPr marL="171450" lvl="0" indent="-171450">
              <a:buFont typeface="Arial" panose="020B0604020202020204" pitchFamily="34" charset="0"/>
              <a:buChar char="•"/>
            </a:pPr>
            <a:r>
              <a:rPr lang="fr-CA" sz="1200" kern="1200" dirty="0">
                <a:effectLst/>
                <a:latin typeface="+mn-lt"/>
                <a:ea typeface="+mn-ea"/>
                <a:cs typeface="+mn-cs"/>
              </a:rPr>
              <a:t>une discipline pour voir les phénomènes dans leur intégralité;</a:t>
            </a:r>
          </a:p>
          <a:p>
            <a:pPr marL="171450" lvl="0" indent="-171450">
              <a:buFont typeface="Arial" panose="020B0604020202020204" pitchFamily="34" charset="0"/>
              <a:buChar char="•"/>
            </a:pPr>
            <a:r>
              <a:rPr lang="fr-CA" sz="1200" kern="1200" dirty="0">
                <a:effectLst/>
                <a:latin typeface="+mn-lt"/>
                <a:ea typeface="+mn-ea"/>
                <a:cs typeface="+mn-cs"/>
              </a:rPr>
              <a:t>un cadre pour percevoir les interrelations plutôt que les éléments individuels;</a:t>
            </a:r>
          </a:p>
          <a:p>
            <a:pPr marL="171450" lvl="0" indent="-171450">
              <a:buFont typeface="Arial" panose="020B0604020202020204" pitchFamily="34" charset="0"/>
              <a:buChar char="•"/>
            </a:pPr>
            <a:r>
              <a:rPr lang="fr-CA" sz="1200" kern="1200" dirty="0">
                <a:effectLst/>
                <a:latin typeface="+mn-lt"/>
                <a:ea typeface="+mn-ea"/>
                <a:cs typeface="+mn-cs"/>
              </a:rPr>
              <a:t>la capacité d’observer les processus de changement plutôt qu’une série d’images statiques.</a:t>
            </a:r>
          </a:p>
          <a:p>
            <a:pPr marL="171450" lvl="0" indent="-171450">
              <a:buFont typeface="Arial" panose="020B0604020202020204" pitchFamily="34" charset="0"/>
              <a:buChar char="•"/>
            </a:pPr>
            <a:endParaRPr lang="fr-CA" sz="1200" kern="1200" dirty="0">
              <a:solidFill>
                <a:schemeClr val="tx1"/>
              </a:solidFill>
              <a:effectLst/>
              <a:latin typeface="+mn-lt"/>
              <a:ea typeface="+mn-ea"/>
              <a:cs typeface="+mn-cs"/>
            </a:endParaRPr>
          </a:p>
          <a:p>
            <a:pPr marL="0" lvl="0" indent="0">
              <a:buFont typeface="Arial" panose="020B0604020202020204" pitchFamily="34" charset="0"/>
              <a:buNone/>
            </a:pPr>
            <a:r>
              <a:rPr lang="fr-CA" sz="1200" kern="1200" dirty="0">
                <a:solidFill>
                  <a:schemeClr val="tx1"/>
                </a:solidFill>
                <a:effectLst/>
                <a:latin typeface="+mn-lt"/>
                <a:ea typeface="+mn-ea"/>
                <a:cs typeface="+mn-cs"/>
              </a:rPr>
              <a:t>Regardez la vidéo suivante :</a:t>
            </a:r>
          </a:p>
          <a:p>
            <a:pPr marL="0" lvl="0" indent="0">
              <a:buFont typeface="Arial" panose="020B0604020202020204" pitchFamily="34" charset="0"/>
              <a:buNone/>
            </a:pPr>
            <a:r>
              <a:rPr lang="fr-CA" sz="1200" u="sng" kern="1200" dirty="0">
                <a:solidFill>
                  <a:schemeClr val="tx1"/>
                </a:solidFill>
                <a:effectLst/>
                <a:latin typeface="+mn-lt"/>
                <a:ea typeface="+mn-ea"/>
                <a:cs typeface="+mn-cs"/>
                <a:hlinkClick r:id="rId3"/>
              </a:rPr>
              <a:t>A Systems Story (Systems Thinking)</a:t>
            </a:r>
            <a:r>
              <a:rPr lang="fr-CA" sz="1200" kern="1200" dirty="0">
                <a:solidFill>
                  <a:schemeClr val="tx1"/>
                </a:solidFill>
                <a:effectLst/>
                <a:latin typeface="+mn-lt"/>
                <a:ea typeface="+mn-ea"/>
                <a:cs typeface="+mn-cs"/>
              </a:rPr>
              <a:t> (4 min 45 s)</a:t>
            </a:r>
          </a:p>
          <a:p>
            <a:pPr defTabSz="931774">
              <a:lnSpc>
                <a:spcPct val="80000"/>
              </a:lnSpc>
              <a:defRPr/>
            </a:pPr>
            <a:endParaRPr lang="fr-CA" altLang="en-US" dirty="0">
              <a:highlight>
                <a:srgbClr val="FFFF00"/>
              </a:highlight>
              <a:latin typeface="Arial" panose="020B0604020202020204" pitchFamily="34" charset="0"/>
              <a:ea typeface="ＭＳ Ｐゴシック" panose="020B0600070205080204" pitchFamily="34" charset="-128"/>
            </a:endParaRPr>
          </a:p>
          <a:p>
            <a:pPr defTabSz="931774">
              <a:lnSpc>
                <a:spcPct val="80000"/>
              </a:lnSpc>
              <a:defRPr/>
            </a:pPr>
            <a:endParaRPr lang="fr-CA" altLang="en-US" dirty="0">
              <a:highlight>
                <a:srgbClr val="FFFF00"/>
              </a:highlight>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9139490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5</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dirty="0"/>
              <a:t>Qu’est-ce que la cinquième </a:t>
            </a:r>
            <a:r>
              <a:rPr lang="fr-CA" baseline="0" dirty="0"/>
              <a:t>discipline?</a:t>
            </a:r>
          </a:p>
          <a:p>
            <a:endParaRPr lang="fr-CA" baseline="0" dirty="0"/>
          </a:p>
          <a:p>
            <a:r>
              <a:rPr lang="fr-CA" baseline="0" dirty="0"/>
              <a:t>Il s’agit d’un concept de Peter </a:t>
            </a:r>
            <a:r>
              <a:rPr lang="fr-CA" baseline="0" dirty="0" err="1"/>
              <a:t>Senge</a:t>
            </a:r>
            <a:r>
              <a:rPr lang="fr-CA" baseline="0" dirty="0"/>
              <a:t> selon lequel il y aurait cinq disciplines qui favorisent une saine organisation.</a:t>
            </a:r>
            <a:endParaRPr lang="fr-CA" baseline="0" dirty="0">
              <a:solidFill>
                <a:srgbClr val="FF00FF"/>
              </a:solidFill>
            </a:endParaRPr>
          </a:p>
          <a:p>
            <a:endParaRPr lang="fr-CA" baseline="0" dirty="0"/>
          </a:p>
          <a:p>
            <a:r>
              <a:rPr lang="fr-CA" dirty="0"/>
              <a:t>On en trouve notamment le résumé suivant dans </a:t>
            </a:r>
            <a:r>
              <a:rPr lang="fr-CA" b="1" i="1" u="sng" strike="noStrike" baseline="0" dirty="0">
                <a:solidFill>
                  <a:srgbClr val="0563C1"/>
                </a:solidFill>
                <a:hlinkClick r:id="rId3"/>
              </a:rPr>
              <a:t>Examiner les ressources personnelles en leadership d’ordre « cognitif » : résolution de problèmes, connaissances propres au rôle du leader et pensée systémique</a:t>
            </a:r>
            <a:r>
              <a:rPr lang="fr-CA" sz="1200" kern="1200" dirty="0">
                <a:solidFill>
                  <a:schemeClr val="tx1"/>
                </a:solidFill>
                <a:effectLst/>
                <a:latin typeface="+mn-lt"/>
                <a:ea typeface="+mn-ea"/>
                <a:cs typeface="+mn-cs"/>
              </a:rPr>
              <a:t> (</a:t>
            </a:r>
            <a:r>
              <a:rPr lang="fr-CA" baseline="0" dirty="0"/>
              <a:t>pages 13-14) :</a:t>
            </a:r>
          </a:p>
          <a:p>
            <a:endParaRPr lang="fr-CA" baseline="0" dirty="0"/>
          </a:p>
          <a:p>
            <a:pPr marL="171450" indent="-171450">
              <a:buFont typeface="Arial" panose="020B0604020202020204" pitchFamily="34" charset="0"/>
              <a:buChar char="•"/>
            </a:pPr>
            <a:r>
              <a:rPr lang="fr-CA" dirty="0"/>
              <a:t>La maîtrise personnelle va au-delà de la compétence, faisant appel à la vocation, et approfondit constamment notre vision.</a:t>
            </a:r>
          </a:p>
          <a:p>
            <a:pPr marL="171450" indent="-171450">
              <a:buFont typeface="Arial" panose="020B0604020202020204" pitchFamily="34" charset="0"/>
              <a:buChar char="•"/>
            </a:pPr>
            <a:r>
              <a:rPr lang="fr-CA" dirty="0"/>
              <a:t>Les modèles mentaux comprennent nos propres postulats et généralisations, qui doivent pouvoir être examinés.</a:t>
            </a:r>
          </a:p>
          <a:p>
            <a:pPr marL="171450" indent="-171450">
              <a:buFont typeface="Arial" panose="020B0604020202020204" pitchFamily="34" charset="0"/>
              <a:buChar char="•"/>
            </a:pPr>
            <a:r>
              <a:rPr lang="fr-CA" dirty="0"/>
              <a:t>La vision partagée nous pousse à avancer, parce que nous le voulons bien et non parce qu’on nous le demande.</a:t>
            </a:r>
          </a:p>
          <a:p>
            <a:pPr marL="171450" indent="-171450">
              <a:buFont typeface="Arial" panose="020B0604020202020204" pitchFamily="34" charset="0"/>
              <a:buChar char="•"/>
            </a:pPr>
            <a:r>
              <a:rPr lang="fr-CA" dirty="0"/>
              <a:t>L’apprentissage en équipe demande de travailler ensemble et de développer ses capacités en tant qu’équipe, plutôt que de laisser les intérêts personnels nous distraire.</a:t>
            </a:r>
          </a:p>
          <a:p>
            <a:pPr marL="171450" indent="-171450">
              <a:buFont typeface="Arial" panose="020B0604020202020204" pitchFamily="34" charset="0"/>
              <a:buChar char="•"/>
            </a:pPr>
            <a:r>
              <a:rPr lang="fr-CA" baseline="0" dirty="0"/>
              <a:t>La pensée systémique, la cinquième discipline, est celle qui permet de renforcer les quatre autres.</a:t>
            </a:r>
          </a:p>
          <a:p>
            <a:pPr marL="171450" indent="-171450">
              <a:buFont typeface="Arial" panose="020B0604020202020204" pitchFamily="34" charset="0"/>
              <a:buChar char="•"/>
            </a:pPr>
            <a:endParaRPr lang="fr-CA" baseline="0" dirty="0"/>
          </a:p>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r>
              <a:rPr lang="fr-CA" sz="1200" kern="1200" dirty="0">
                <a:solidFill>
                  <a:schemeClr val="tx1"/>
                </a:solidFill>
                <a:effectLst/>
                <a:latin typeface="+mn-lt"/>
                <a:ea typeface="+mn-ea"/>
                <a:cs typeface="+mn-cs"/>
              </a:rPr>
              <a:t>Regardez la vidéo </a:t>
            </a:r>
            <a:r>
              <a:rPr lang="fr-CA" sz="1200" u="sng" kern="1200" dirty="0">
                <a:solidFill>
                  <a:schemeClr val="tx1"/>
                </a:solidFill>
                <a:effectLst/>
                <a:latin typeface="+mn-lt"/>
                <a:ea typeface="+mn-ea"/>
                <a:cs typeface="+mn-cs"/>
                <a:hlinkClick r:id="rId4"/>
              </a:rPr>
              <a:t>The Fifth discipline in Three Minutes</a:t>
            </a:r>
            <a:r>
              <a:rPr lang="fr-CA" sz="1200" kern="1200" dirty="0">
                <a:solidFill>
                  <a:schemeClr val="tx1"/>
                </a:solidFill>
                <a:effectLst/>
                <a:latin typeface="+mn-lt"/>
                <a:ea typeface="+mn-ea"/>
                <a:cs typeface="+mn-cs"/>
              </a:rPr>
              <a:t> (2 min 24 s)</a:t>
            </a:r>
          </a:p>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lang="fr-C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r>
              <a:rPr lang="fr-CA" sz="1200" kern="1200" dirty="0">
                <a:solidFill>
                  <a:schemeClr val="tx1"/>
                </a:solidFill>
                <a:effectLst/>
                <a:latin typeface="+mn-lt"/>
                <a:ea typeface="+mn-ea"/>
                <a:cs typeface="+mn-cs"/>
              </a:rPr>
              <a:t>Répondez aux questions des pages 28 et 29 du guide.</a:t>
            </a:r>
            <a:endParaRPr lang="fr-CA" sz="120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lang="fr-CA" sz="120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r>
              <a:rPr lang="fr-CA" sz="1200" kern="1200" baseline="0" dirty="0">
                <a:effectLst/>
                <a:latin typeface="+mn-lt"/>
                <a:ea typeface="+mn-ea"/>
                <a:cs typeface="+mn-cs"/>
              </a:rPr>
              <a:t>Durée suggérée : 15 minutes</a:t>
            </a:r>
            <a:endParaRPr lang="fr-CA" baseline="0" dirty="0"/>
          </a:p>
          <a:p>
            <a:pPr marL="0" indent="0">
              <a:buFont typeface="Arial" panose="020B0604020202020204" pitchFamily="34" charset="0"/>
              <a:buNone/>
            </a:pPr>
            <a:endParaRPr lang="fr-CA" baseline="0" dirty="0"/>
          </a:p>
        </p:txBody>
      </p:sp>
    </p:spTree>
    <p:extLst>
      <p:ext uri="{BB962C8B-B14F-4D97-AF65-F5344CB8AC3E}">
        <p14:creationId xmlns:p14="http://schemas.microsoft.com/office/powerpoint/2010/main" val="26848226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6</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r>
              <a:rPr lang="fr-CA" sz="1200" kern="1200" dirty="0">
                <a:solidFill>
                  <a:schemeClr val="tx1"/>
                </a:solidFill>
                <a:effectLst/>
                <a:latin typeface="+mn-lt"/>
                <a:ea typeface="+mn-ea"/>
                <a:cs typeface="+mn-cs"/>
              </a:rPr>
              <a:t>Regardez la vidéo </a:t>
            </a:r>
            <a:r>
              <a:rPr lang="fr-CA" sz="1200" u="sng" kern="1200" dirty="0">
                <a:solidFill>
                  <a:schemeClr val="tx1"/>
                </a:solidFill>
                <a:effectLst/>
                <a:latin typeface="+mn-lt"/>
                <a:ea typeface="+mn-ea"/>
                <a:cs typeface="+mn-cs"/>
                <a:hlinkClick r:id="rId3"/>
              </a:rPr>
              <a:t>The Fifth discipline in Three Minutes</a:t>
            </a:r>
            <a:r>
              <a:rPr lang="fr-CA" sz="1200" kern="1200" dirty="0">
                <a:solidFill>
                  <a:schemeClr val="tx1"/>
                </a:solidFill>
                <a:effectLst/>
                <a:latin typeface="+mn-lt"/>
                <a:ea typeface="+mn-ea"/>
                <a:cs typeface="+mn-cs"/>
              </a:rPr>
              <a:t> (2 min 24 s).</a:t>
            </a:r>
          </a:p>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lang="fr-C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r>
              <a:rPr lang="fr-CA" sz="1200" kern="1200" dirty="0">
                <a:solidFill>
                  <a:schemeClr val="tx1"/>
                </a:solidFill>
                <a:effectLst/>
                <a:latin typeface="+mn-lt"/>
                <a:ea typeface="+mn-ea"/>
                <a:cs typeface="+mn-cs"/>
              </a:rPr>
              <a:t>En recourant à la cinquième discipline, répondez aux questions des pages </a:t>
            </a:r>
            <a:r>
              <a:rPr lang="fr-CA" sz="1200" kern="1200" baseline="0" dirty="0">
                <a:solidFill>
                  <a:schemeClr val="tx1"/>
                </a:solidFill>
                <a:effectLst/>
                <a:latin typeface="+mn-lt"/>
                <a:ea typeface="+mn-ea"/>
                <a:cs typeface="+mn-cs"/>
              </a:rPr>
              <a:t>28 et 29 du </a:t>
            </a:r>
            <a:r>
              <a:rPr lang="fr-CA" sz="1200" kern="1200" baseline="0" dirty="0">
                <a:effectLst/>
                <a:latin typeface="+mn-lt"/>
                <a:ea typeface="+mn-ea"/>
                <a:cs typeface="+mn-cs"/>
              </a:rPr>
              <a:t>guide :</a:t>
            </a:r>
          </a:p>
          <a:p>
            <a:pPr lvl="0"/>
            <a:r>
              <a:rPr lang="fr-CA" sz="1200" b="1" kern="1200" dirty="0">
                <a:effectLst/>
                <a:latin typeface="+mn-lt"/>
                <a:ea typeface="+mn-ea"/>
                <a:cs typeface="+mn-cs"/>
              </a:rPr>
              <a:t>Maîtrise personnelle :</a:t>
            </a:r>
            <a:r>
              <a:rPr lang="fr-CA" sz="1200" kern="1200" dirty="0">
                <a:effectLst/>
                <a:latin typeface="+mn-lt"/>
                <a:ea typeface="+mn-ea"/>
                <a:cs typeface="+mn-cs"/>
              </a:rPr>
              <a:t> pratique réflexive visant à cerner ses besoins personnels et organisationnels pour atteindre ses objectifs personnels et professionnels.</a:t>
            </a:r>
          </a:p>
          <a:p>
            <a:pPr lvl="0"/>
            <a:r>
              <a:rPr lang="fr-CA" sz="1200" b="1" kern="1200" dirty="0">
                <a:effectLst/>
                <a:latin typeface="+mn-lt"/>
                <a:ea typeface="+mn-ea"/>
                <a:cs typeface="+mn-cs"/>
              </a:rPr>
              <a:t>Modèles mentaux : </a:t>
            </a:r>
            <a:r>
              <a:rPr lang="fr-CA" sz="1200" kern="1200" dirty="0">
                <a:effectLst/>
                <a:latin typeface="+mn-lt"/>
                <a:ea typeface="+mn-ea"/>
                <a:cs typeface="+mn-cs"/>
              </a:rPr>
              <a:t>comprendre l’influence que nos biais et postulats exercent sur l’organisation.</a:t>
            </a:r>
          </a:p>
          <a:p>
            <a:r>
              <a:rPr lang="fr-CA" sz="1200" b="1" kern="1200" dirty="0">
                <a:effectLst/>
                <a:latin typeface="+mn-lt"/>
                <a:ea typeface="+mn-ea"/>
                <a:cs typeface="+mn-cs"/>
              </a:rPr>
              <a:t>Vision partagée : </a:t>
            </a:r>
            <a:r>
              <a:rPr lang="fr-CA" sz="1200" kern="1200" dirty="0">
                <a:effectLst/>
                <a:latin typeface="+mn-lt"/>
                <a:ea typeface="+mn-ea"/>
                <a:cs typeface="+mn-cs"/>
              </a:rPr>
              <a:t>il s’agit du lien entre nos valeurs et celles de notre organisation.</a:t>
            </a:r>
          </a:p>
          <a:p>
            <a:r>
              <a:rPr lang="fr-CA" sz="1200" b="1" kern="1200" dirty="0">
                <a:effectLst/>
                <a:latin typeface="+mn-lt"/>
                <a:ea typeface="+mn-ea"/>
                <a:cs typeface="+mn-cs"/>
              </a:rPr>
              <a:t>Apprenance en équipe : </a:t>
            </a:r>
            <a:r>
              <a:rPr lang="fr-CA" sz="1200" kern="1200" dirty="0">
                <a:effectLst/>
                <a:latin typeface="+mn-lt"/>
                <a:ea typeface="+mn-ea"/>
                <a:cs typeface="+mn-cs"/>
              </a:rPr>
              <a:t>il s’agit de notre aptitude à renforcer les capacités de notre organisation par le soutien et la collaboration.</a:t>
            </a:r>
          </a:p>
          <a:p>
            <a:r>
              <a:rPr lang="fr-CA" sz="1200" b="1" kern="1200" dirty="0">
                <a:effectLst/>
                <a:latin typeface="+mn-lt"/>
                <a:ea typeface="+mn-ea"/>
                <a:cs typeface="+mn-cs"/>
              </a:rPr>
              <a:t>La cinquième discipline = pensée systémique : </a:t>
            </a:r>
            <a:r>
              <a:rPr lang="fr-CA" sz="1200" kern="1200" dirty="0">
                <a:effectLst/>
                <a:latin typeface="+mn-lt"/>
                <a:ea typeface="+mn-ea"/>
                <a:cs typeface="+mn-cs"/>
              </a:rPr>
              <a:t>l’interdépendance entre tous les éléments d’une organisation.</a:t>
            </a:r>
          </a:p>
          <a:p>
            <a:endParaRPr lang="fr-CA" sz="1200" kern="1200" baseline="0" dirty="0">
              <a:effectLst/>
              <a:latin typeface="+mn-lt"/>
              <a:ea typeface="+mn-ea"/>
              <a:cs typeface="+mn-cs"/>
            </a:endParaRPr>
          </a:p>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r>
              <a:rPr lang="fr-CA" sz="1200" kern="1200" baseline="0" dirty="0">
                <a:effectLst/>
                <a:latin typeface="+mn-lt"/>
                <a:ea typeface="+mn-ea"/>
                <a:cs typeface="+mn-cs"/>
              </a:rPr>
              <a:t>Durée suggérée : 15 minutes</a:t>
            </a:r>
            <a:endParaRPr lang="fr-CA" sz="1200" kern="1200" dirty="0">
              <a:effectLst/>
              <a:latin typeface="+mn-lt"/>
              <a:ea typeface="+mn-ea"/>
              <a:cs typeface="+mn-cs"/>
            </a:endParaRPr>
          </a:p>
          <a:p>
            <a:pPr marL="0" indent="0">
              <a:buFont typeface="Arial" panose="020B0604020202020204" pitchFamily="34" charset="0"/>
              <a:buNone/>
            </a:pPr>
            <a:endParaRPr lang="fr-CA" baseline="0" dirty="0"/>
          </a:p>
          <a:p>
            <a:pPr marL="171450" indent="-171450">
              <a:buFont typeface="Arial" panose="020B0604020202020204" pitchFamily="34" charset="0"/>
              <a:buChar char="•"/>
            </a:pPr>
            <a:endParaRPr lang="fr-CA" baseline="0" dirty="0"/>
          </a:p>
          <a:p>
            <a:pPr marL="0" indent="0">
              <a:buFont typeface="Arial" panose="020B0604020202020204" pitchFamily="34" charset="0"/>
              <a:buNone/>
            </a:pPr>
            <a:endParaRPr lang="fr-CA" baseline="0" dirty="0"/>
          </a:p>
        </p:txBody>
      </p:sp>
    </p:spTree>
    <p:extLst>
      <p:ext uri="{BB962C8B-B14F-4D97-AF65-F5344CB8AC3E}">
        <p14:creationId xmlns:p14="http://schemas.microsoft.com/office/powerpoint/2010/main" val="31588898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7</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lang="fr-C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ct val="0"/>
              </a:spcBef>
              <a:spcAft>
                <a:spcPct val="0"/>
              </a:spcAft>
              <a:buClrTx/>
              <a:buSzTx/>
              <a:buFontTx/>
              <a:buNone/>
              <a:defRPr/>
            </a:pPr>
            <a:r>
              <a:rPr lang="fr-CA" sz="1200" b="1" i="1" kern="1200" dirty="0">
                <a:solidFill>
                  <a:schemeClr val="tx1"/>
                </a:solidFill>
                <a:effectLst/>
                <a:latin typeface="+mn-lt"/>
                <a:ea typeface="+mn-ea"/>
                <a:cs typeface="+mn-cs"/>
              </a:rPr>
              <a:t>Référez-vous au guide de réflexion page 30</a:t>
            </a:r>
            <a:endParaRPr lang="fr-CA" sz="1200" i="1" kern="1200" dirty="0">
              <a:solidFill>
                <a:srgbClr val="00B0F0"/>
              </a:solidFill>
              <a:effectLst/>
              <a:latin typeface="+mn-lt"/>
              <a:ea typeface="+mn-ea"/>
              <a:cs typeface="+mn-cs"/>
            </a:endParaRPr>
          </a:p>
          <a:p>
            <a:pPr marL="0" marR="0" lvl="0" indent="0" algn="l" defTabSz="914400" rtl="0" eaLnBrk="1" fontAlgn="auto" latinLnBrk="0" hangingPunct="1">
              <a:lnSpc>
                <a:spcPct val="100000"/>
              </a:lnSpc>
              <a:spcBef>
                <a:spcPct val="0"/>
              </a:spcBef>
              <a:spcAft>
                <a:spcPct val="0"/>
              </a:spcAft>
              <a:buClrTx/>
              <a:buSzTx/>
              <a:buFontTx/>
              <a:buNone/>
              <a:defRPr/>
            </a:pPr>
            <a:r>
              <a:rPr lang="fr-CA" sz="1200" kern="1200" dirty="0">
                <a:effectLst/>
                <a:latin typeface="+mn-lt"/>
                <a:ea typeface="+mn-ea"/>
                <a:cs typeface="+mn-cs"/>
              </a:rPr>
              <a:t>Le schéma organisationnel est un excellent outil pour comprendre la pensée systémique et le concept d’interdépendance. Il permet de voir comment les décisions et les politiques tissent une vaste toile reliant les divers éléments de l’organisation.</a:t>
            </a:r>
          </a:p>
          <a:p>
            <a:pPr marL="0" indent="0">
              <a:buNone/>
            </a:pPr>
            <a:r>
              <a:rPr lang="fr-CA" sz="1200" kern="1200" dirty="0">
                <a:effectLst/>
                <a:latin typeface="+mn-lt"/>
                <a:ea typeface="+mn-ea"/>
                <a:cs typeface="+mn-cs"/>
              </a:rPr>
              <a:t>À lire : Jason Ribeiro, </a:t>
            </a:r>
            <a:r>
              <a:rPr lang="fr-CA" u="sng" dirty="0">
                <a:solidFill>
                  <a:srgbClr val="0563C1"/>
                </a:solidFill>
                <a:effectLst/>
                <a:ea typeface="Calibri" panose="020F0502020204030204" pitchFamily="34" charset="0"/>
                <a:cs typeface="Times New Roman" panose="02020603050405020304" pitchFamily="18" charset="0"/>
                <a:hlinkClick r:id="rId3"/>
              </a:rPr>
              <a:t>Why School Leaders Need to be Systems Thinkers</a:t>
            </a:r>
            <a:endParaRPr lang="fr-CA" u="sng" dirty="0"/>
          </a:p>
          <a:p>
            <a:pPr marL="0" indent="0">
              <a:buNone/>
            </a:pPr>
            <a:r>
              <a:rPr lang="fr-CA" u="none" baseline="0" dirty="0"/>
              <a:t>Dans ce texte, Jason Ribeiro fait la proposition suivante : « schématisez visuellement votre système, au-delà de l’organigramme traditionnel</a:t>
            </a:r>
            <a:r>
              <a:rPr lang="fr-CA" dirty="0"/>
              <a:t>. Apprenez à le connaître et à voir les liens qui soutiennent chacune des fonctions que les parties prenantes tiennent pour acquises. Lorsque vous prenez une décision, soupesez les répercussions qu’aura le fruit de votre réflexion pas seulement sur la structure de votre organisation, mais sur les acteurs et les liens qui les unissent. Veillez aussi à actualiser ce schéma et à suivre l’incidence des décisions, des interventions (internes ou externes) et autres sur votre organisation. »</a:t>
            </a:r>
          </a:p>
          <a:p>
            <a:pPr marL="0" indent="0">
              <a:buNone/>
            </a:pPr>
            <a:endParaRPr lang="fr-CA" u="none" dirty="0"/>
          </a:p>
          <a:p>
            <a:pPr marL="0" indent="0">
              <a:buNone/>
            </a:pPr>
            <a:r>
              <a:rPr lang="fr-CA" u="none" dirty="0"/>
              <a:t>Au moment de créer un schéma organisationnel, il est essentiel de tenir compte des structures et des liens inhérents.</a:t>
            </a:r>
            <a:endParaRPr lang="fr-CA" u="none" baseline="0" dirty="0"/>
          </a:p>
          <a:p>
            <a:pPr marL="0" indent="0">
              <a:buNone/>
            </a:pPr>
            <a:r>
              <a:rPr lang="fr-CA" u="none" baseline="0" dirty="0"/>
              <a:t>Exemples de structures : politiques, procédures et installations.</a:t>
            </a:r>
          </a:p>
          <a:p>
            <a:pPr marL="0" indent="0">
              <a:buNone/>
            </a:pPr>
            <a:r>
              <a:rPr lang="fr-CA" u="none" baseline="0" dirty="0"/>
              <a:t>Sur le plan des relations, vous devez penser à toutes les parties prenantes.</a:t>
            </a:r>
          </a:p>
          <a:p>
            <a:endParaRPr lang="fr-CA" sz="1200" b="1" kern="1200" dirty="0">
              <a:solidFill>
                <a:schemeClr val="tx1"/>
              </a:solidFill>
              <a:effectLst/>
              <a:latin typeface="+mn-lt"/>
              <a:ea typeface="+mn-ea"/>
              <a:cs typeface="+mn-cs"/>
            </a:endParaRPr>
          </a:p>
          <a:p>
            <a:r>
              <a:rPr lang="fr-CA" sz="1200" b="1" kern="1200" dirty="0">
                <a:solidFill>
                  <a:schemeClr val="tx1"/>
                </a:solidFill>
                <a:effectLst/>
                <a:latin typeface="+mn-lt"/>
                <a:ea typeface="+mn-ea"/>
                <a:cs typeface="+mn-cs"/>
              </a:rPr>
              <a:t>EXEMPLE </a:t>
            </a:r>
            <a:r>
              <a:rPr lang="fr-CA" sz="1200" b="0" kern="1200" dirty="0">
                <a:solidFill>
                  <a:schemeClr val="tx1"/>
                </a:solidFill>
                <a:effectLst/>
                <a:latin typeface="+mn-lt"/>
                <a:ea typeface="+mn-ea"/>
                <a:cs typeface="+mn-cs"/>
              </a:rPr>
              <a:t>(</a:t>
            </a:r>
            <a:r>
              <a:rPr lang="fr-CA" sz="1200" b="0" kern="1200" dirty="0">
                <a:effectLst/>
                <a:latin typeface="+mn-lt"/>
                <a:ea typeface="+mn-ea"/>
                <a:cs typeface="+mn-cs"/>
              </a:rPr>
              <a:t>reportez-vous à la page 30 </a:t>
            </a:r>
            <a:r>
              <a:rPr lang="fr-CA" dirty="0"/>
              <a:t>du guide de réflexion</a:t>
            </a:r>
            <a:r>
              <a:rPr lang="fr-CA" sz="1200" b="0" kern="1200" dirty="0">
                <a:effectLst/>
                <a:latin typeface="+mn-lt"/>
                <a:ea typeface="+mn-ea"/>
                <a:cs typeface="+mn-cs"/>
              </a:rPr>
              <a:t>)</a:t>
            </a:r>
          </a:p>
          <a:p>
            <a:r>
              <a:rPr lang="fr-CA" sz="1200" kern="1200" dirty="0">
                <a:effectLst/>
                <a:latin typeface="+mn-lt"/>
                <a:ea typeface="+mn-ea"/>
                <a:cs typeface="+mn-cs"/>
              </a:rPr>
              <a:t>SCÉNARIO : </a:t>
            </a:r>
            <a:r>
              <a:rPr lang="fr-CA" sz="1200" i="1" kern="1200" dirty="0">
                <a:solidFill>
                  <a:schemeClr val="tx1"/>
                </a:solidFill>
                <a:effectLst/>
                <a:latin typeface="+mn-lt"/>
                <a:ea typeface="+mn-ea"/>
                <a:cs typeface="+mn-cs"/>
              </a:rPr>
              <a:t>On note une hausse des retards chez les élèves en début de journée, et l’école envisage la possibilité de décaler l’heure du début des cours. Schématisez les répercussions potentielles d’une telle décision .</a:t>
            </a:r>
          </a:p>
          <a:p>
            <a:r>
              <a:rPr lang="fr-CA" sz="1200" i="0" kern="1200" dirty="0">
                <a:effectLst/>
                <a:latin typeface="+mn-lt"/>
                <a:ea typeface="+mn-ea"/>
                <a:cs typeface="+mn-cs"/>
              </a:rPr>
              <a:t>Exemples de </a:t>
            </a:r>
            <a:r>
              <a:rPr lang="fr-CA" sz="1200" i="0" u="none" kern="1200" dirty="0">
                <a:effectLst/>
                <a:latin typeface="+mn-lt"/>
                <a:ea typeface="+mn-ea"/>
                <a:cs typeface="+mn-cs"/>
              </a:rPr>
              <a:t>structures</a:t>
            </a:r>
            <a:r>
              <a:rPr lang="fr-CA" sz="1200" i="0" kern="1200" dirty="0">
                <a:effectLst/>
                <a:latin typeface="+mn-lt"/>
                <a:ea typeface="+mn-ea"/>
                <a:cs typeface="+mn-cs"/>
              </a:rPr>
              <a:t> à considérer :</a:t>
            </a:r>
          </a:p>
          <a:p>
            <a:pPr marL="0" marR="0" lvl="0" indent="0" algn="l" defTabSz="914400" rtl="0" eaLnBrk="1" fontAlgn="auto" latinLnBrk="0" hangingPunct="1">
              <a:lnSpc>
                <a:spcPct val="100000"/>
              </a:lnSpc>
              <a:spcBef>
                <a:spcPct val="0"/>
              </a:spcBef>
              <a:spcAft>
                <a:spcPct val="0"/>
              </a:spcAft>
              <a:buClrTx/>
              <a:buSzTx/>
              <a:buFontTx/>
              <a:buNone/>
              <a:defRPr/>
            </a:pPr>
            <a:r>
              <a:rPr lang="fr-CA" sz="1200" i="0" kern="1200" dirty="0">
                <a:effectLst/>
                <a:latin typeface="+mn-lt"/>
                <a:ea typeface="+mn-ea"/>
                <a:cs typeface="+mn-cs"/>
              </a:rPr>
              <a:t>Autobus : </a:t>
            </a:r>
            <a:r>
              <a:rPr lang="fr-CA" dirty="0"/>
              <a:t>Augmentation des coûts, disponibilité des conductrices et conducteurs, possibilité ou non de modifier les heures et répercussions sur les autres écoles?</a:t>
            </a:r>
          </a:p>
          <a:p>
            <a:pPr lvl="0">
              <a:spcBef>
                <a:spcPct val="0"/>
              </a:spcBef>
              <a:spcAft>
                <a:spcPct val="0"/>
              </a:spcAft>
              <a:defRPr/>
            </a:pPr>
            <a:r>
              <a:rPr lang="fr-CA" dirty="0"/>
              <a:t>Horaires de supervision : Quelles conventions collectives doivent être respectées, est-il possible des superviser adéquatement les élèves, et si oui, comment?</a:t>
            </a:r>
          </a:p>
          <a:p>
            <a:pPr marL="0" marR="0" lvl="0" indent="0" algn="l" defTabSz="914400" rtl="0" eaLnBrk="1" fontAlgn="auto" latinLnBrk="0" hangingPunct="1">
              <a:lnSpc>
                <a:spcPct val="100000"/>
              </a:lnSpc>
              <a:spcBef>
                <a:spcPct val="0"/>
              </a:spcBef>
              <a:spcAft>
                <a:spcPct val="0"/>
              </a:spcAft>
              <a:buClrTx/>
              <a:buSzTx/>
              <a:buFontTx/>
              <a:buNone/>
              <a:defRPr/>
            </a:pPr>
            <a:r>
              <a:rPr lang="fr-CA" dirty="0"/>
              <a:t>Heures de classe : Approbations requises (parents, conseil scolaire, surintendante ou surintendant).</a:t>
            </a:r>
          </a:p>
          <a:p>
            <a:pPr marL="0" marR="0" lvl="0" indent="0" algn="l" defTabSz="914400" rtl="0" eaLnBrk="1" fontAlgn="auto" latinLnBrk="0" hangingPunct="1">
              <a:lnSpc>
                <a:spcPct val="100000"/>
              </a:lnSpc>
              <a:spcBef>
                <a:spcPct val="0"/>
              </a:spcBef>
              <a:spcAft>
                <a:spcPct val="0"/>
              </a:spcAft>
              <a:buClrTx/>
              <a:buSzTx/>
              <a:buFontTx/>
              <a:buNone/>
              <a:defRPr/>
            </a:pPr>
            <a:r>
              <a:rPr lang="fr-CA" dirty="0"/>
              <a:t>Services de garde avant et après l’école : Disponibilité du personnel, horaires et coûts</a:t>
            </a:r>
          </a:p>
          <a:p>
            <a:pPr lvl="0"/>
            <a:r>
              <a:rPr lang="fr-CA" dirty="0"/>
              <a:t>Relations qui doivent être maintenues :</a:t>
            </a:r>
          </a:p>
          <a:p>
            <a:pPr lvl="0"/>
            <a:r>
              <a:rPr lang="fr-CA" dirty="0"/>
              <a:t>Personnel : Logistique – Services de garde, transport</a:t>
            </a:r>
          </a:p>
          <a:p>
            <a:pPr lvl="0"/>
            <a:r>
              <a:rPr lang="fr-CA" dirty="0"/>
              <a:t>Parents : Répercussions sur les horaires de travail en raison de l’heure d’arrivée ou des besoins de services de garde</a:t>
            </a:r>
          </a:p>
          <a:p>
            <a:pPr lvl="0"/>
            <a:r>
              <a:rPr lang="fr-CA" dirty="0"/>
              <a:t>Élèves : Arrivée à l’heure et sommeil prolongé = possibilité d’améliorer les résultats scolaires, répercussions sur les activités parascolaires</a:t>
            </a:r>
          </a:p>
          <a:p>
            <a:endParaRPr lang="fr-CA" sz="1200" i="0" kern="1200" dirty="0">
              <a:solidFill>
                <a:schemeClr val="tx1"/>
              </a:solidFill>
              <a:effectLst/>
              <a:latin typeface="+mn-lt"/>
              <a:ea typeface="+mn-ea"/>
              <a:cs typeface="+mn-cs"/>
            </a:endParaRPr>
          </a:p>
          <a:p>
            <a:pPr marL="0" indent="0">
              <a:buFont typeface="Arial" panose="020B0604020202020204" pitchFamily="34" charset="0"/>
              <a:buNone/>
            </a:pPr>
            <a:endParaRPr lang="fr-CA" baseline="0" dirty="0"/>
          </a:p>
        </p:txBody>
      </p:sp>
    </p:spTree>
    <p:extLst>
      <p:ext uri="{BB962C8B-B14F-4D97-AF65-F5344CB8AC3E}">
        <p14:creationId xmlns:p14="http://schemas.microsoft.com/office/powerpoint/2010/main" val="25354797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8</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lang="fr-CA" sz="1200" kern="1200" dirty="0">
              <a:effectLst/>
              <a:latin typeface="+mn-lt"/>
              <a:ea typeface="+mn-ea"/>
              <a:cs typeface="+mn-cs"/>
            </a:endParaRPr>
          </a:p>
          <a:p>
            <a:r>
              <a:rPr lang="fr-CA" sz="1200" b="0" kern="1200" dirty="0">
                <a:effectLst/>
                <a:latin typeface="+mn-lt"/>
                <a:ea typeface="+mn-ea"/>
                <a:cs typeface="+mn-cs"/>
              </a:rPr>
              <a:t>Utilisez le mod</a:t>
            </a:r>
            <a:r>
              <a:rPr lang="fr-CA" dirty="0"/>
              <a:t>èle de la page 31 du guide pour schématiser les répercussions de la décision suivante :</a:t>
            </a:r>
            <a:endParaRPr lang="fr-CA" sz="1200" b="0" kern="1200" dirty="0">
              <a:effectLst/>
            </a:endParaRPr>
          </a:p>
          <a:p>
            <a:r>
              <a:rPr lang="fr-CA" sz="1200" kern="1200" dirty="0">
                <a:effectLst/>
                <a:latin typeface="+mn-lt"/>
                <a:ea typeface="+mn-ea"/>
                <a:cs typeface="+mn-cs"/>
              </a:rPr>
              <a:t>Scénario : </a:t>
            </a:r>
            <a:r>
              <a:rPr lang="fr-CA" sz="1200" i="1" kern="1200" dirty="0">
                <a:solidFill>
                  <a:schemeClr val="tx1"/>
                </a:solidFill>
                <a:effectLst/>
                <a:latin typeface="+mn-lt"/>
                <a:ea typeface="+mn-ea"/>
                <a:cs typeface="+mn-cs"/>
              </a:rPr>
              <a:t>Une élève vient d’être transférée dans votre école. Elle a un animal d’assistance, qui alertera l’éducatrice si elle est sur le point de faire une crise épileptique. C’est la première fois que votre école accueille un animal d’assistance.</a:t>
            </a:r>
            <a:r>
              <a:rPr lang="en-CA" dirty="0">
                <a:effectLst/>
              </a:rPr>
              <a:t> </a:t>
            </a:r>
          </a:p>
          <a:p>
            <a:pPr marL="228600" indent="-228600">
              <a:buFont typeface="+mj-lt"/>
              <a:buAutoNum type="arabicPeriod"/>
            </a:pPr>
            <a:r>
              <a:rPr lang="fr-CA" sz="1200" kern="1200" dirty="0">
                <a:effectLst/>
                <a:latin typeface="+mn-lt"/>
                <a:ea typeface="+mn-ea"/>
                <a:cs typeface="+mn-cs"/>
              </a:rPr>
              <a:t>Quelles structures doivent être prises en compte?</a:t>
            </a:r>
          </a:p>
          <a:p>
            <a:pPr marL="228600" lvl="0" indent="-228600">
              <a:buFont typeface="+mj-lt"/>
              <a:buAutoNum type="arabicPeriod"/>
            </a:pPr>
            <a:r>
              <a:rPr lang="fr-CA" dirty="0"/>
              <a:t>Quelles sont les possibles répercussions sur les relations </a:t>
            </a:r>
            <a:r>
              <a:rPr lang="fr-CA" b="0" i="1" dirty="0"/>
              <a:t>avec les autres élèves et le personnel</a:t>
            </a:r>
            <a:r>
              <a:rPr lang="fr-CA" b="0" dirty="0"/>
              <a:t>?</a:t>
            </a:r>
          </a:p>
          <a:p>
            <a:pPr marL="228600" lvl="0" indent="-228600">
              <a:buFont typeface="+mj-lt"/>
              <a:buAutoNum type="arabicPeriod"/>
            </a:pPr>
            <a:endParaRPr lang="fr-CA" sz="1200" kern="1200" dirty="0">
              <a:effectLst/>
              <a:latin typeface="+mn-lt"/>
              <a:ea typeface="+mn-ea"/>
              <a:cs typeface="+mn-cs"/>
            </a:endParaRPr>
          </a:p>
          <a:p>
            <a:r>
              <a:rPr lang="fr-CA" sz="1200" kern="1200" dirty="0">
                <a:effectLst/>
                <a:latin typeface="+mn-lt"/>
                <a:ea typeface="+mn-ea"/>
                <a:cs typeface="+mn-cs"/>
              </a:rPr>
              <a:t>Répondez aux questions de </a:t>
            </a:r>
            <a:r>
              <a:rPr lang="fr-CA" dirty="0"/>
              <a:t>réflexion </a:t>
            </a:r>
            <a:r>
              <a:rPr lang="fr-CA" sz="1200" kern="1200" dirty="0">
                <a:effectLst/>
                <a:latin typeface="+mn-lt"/>
                <a:ea typeface="+mn-ea"/>
                <a:cs typeface="+mn-cs"/>
              </a:rPr>
              <a:t>de la page 32 du guide :</a:t>
            </a:r>
          </a:p>
          <a:p>
            <a:r>
              <a:rPr lang="fr-CA" sz="1200" kern="1200" dirty="0">
                <a:effectLst/>
                <a:latin typeface="+mn-lt"/>
                <a:ea typeface="+mn-ea"/>
                <a:cs typeface="+mn-cs"/>
              </a:rPr>
              <a:t>Quels seront vos plus grands défis dans cette situation? Quels problèmes pourriez-vous éviter en intervenant de façon proactive?</a:t>
            </a:r>
          </a:p>
          <a:p>
            <a:r>
              <a:rPr lang="fr-CA" sz="1200" kern="1200" dirty="0">
                <a:effectLst/>
                <a:latin typeface="+mn-lt"/>
                <a:ea typeface="+mn-ea"/>
                <a:cs typeface="+mn-cs"/>
              </a:rPr>
              <a:t>Dites ce que vous en pensez.</a:t>
            </a:r>
          </a:p>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lang="fr-CA" sz="1200" kern="1200" baseline="0" dirty="0">
              <a:effectLst/>
              <a:latin typeface="+mn-lt"/>
              <a:ea typeface="+mn-ea"/>
              <a:cs typeface="+mn-cs"/>
            </a:endParaRPr>
          </a:p>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r>
              <a:rPr lang="fr-CA" sz="1200" kern="1200" baseline="0" dirty="0">
                <a:effectLst/>
                <a:latin typeface="+mn-lt"/>
                <a:ea typeface="+mn-ea"/>
                <a:cs typeface="+mn-cs"/>
              </a:rPr>
              <a:t>Durée suggérée : 20 minutes</a:t>
            </a:r>
            <a:endParaRPr lang="fr-CA" sz="1200" kern="1200" dirty="0">
              <a:effectLst/>
              <a:latin typeface="+mn-lt"/>
              <a:ea typeface="+mn-ea"/>
              <a:cs typeface="+mn-cs"/>
            </a:endParaRPr>
          </a:p>
          <a:p>
            <a:pPr marL="0" indent="0">
              <a:buFont typeface="Arial" panose="020B0604020202020204" pitchFamily="34" charset="0"/>
              <a:buNone/>
            </a:pPr>
            <a:endParaRPr lang="fr-CA" baseline="0" dirty="0"/>
          </a:p>
          <a:p>
            <a:pPr marL="171450" indent="-171450">
              <a:buFont typeface="Arial" panose="020B0604020202020204" pitchFamily="34" charset="0"/>
              <a:buChar char="•"/>
            </a:pPr>
            <a:endParaRPr lang="fr-CA" baseline="0" dirty="0"/>
          </a:p>
          <a:p>
            <a:pPr marL="0" indent="0">
              <a:buFont typeface="Arial" panose="020B0604020202020204" pitchFamily="34" charset="0"/>
              <a:buNone/>
            </a:pPr>
            <a:endParaRPr lang="fr-CA" baseline="0" dirty="0"/>
          </a:p>
        </p:txBody>
      </p:sp>
    </p:spTree>
    <p:extLst>
      <p:ext uri="{BB962C8B-B14F-4D97-AF65-F5344CB8AC3E}">
        <p14:creationId xmlns:p14="http://schemas.microsoft.com/office/powerpoint/2010/main" val="16211848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706E8-E7FC-F14B-A167-EF9D74644F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D31CED-D7B4-0541-BB66-EEAD2D5AB8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D79ADEE-7F0B-4446-9DAE-5D58D3CB86EB}"/>
              </a:ext>
            </a:extLst>
          </p:cNvPr>
          <p:cNvSpPr>
            <a:spLocks noGrp="1"/>
          </p:cNvSpPr>
          <p:nvPr>
            <p:ph type="dt" sz="half" idx="10"/>
          </p:nvPr>
        </p:nvSpPr>
        <p:spPr/>
        <p:txBody>
          <a:bodyPr/>
          <a:lstStyle/>
          <a:p>
            <a:fld id="{923F8537-9967-7947-9523-96B56AD7202D}" type="datetime1">
              <a:rPr lang="en-CA" smtClean="0"/>
              <a:t>2021-10-26</a:t>
            </a:fld>
            <a:endParaRPr lang="en-US"/>
          </a:p>
        </p:txBody>
      </p:sp>
      <p:sp>
        <p:nvSpPr>
          <p:cNvPr id="5" name="Footer Placeholder 4">
            <a:extLst>
              <a:ext uri="{FF2B5EF4-FFF2-40B4-BE49-F238E27FC236}">
                <a16:creationId xmlns:a16="http://schemas.microsoft.com/office/drawing/2014/main" id="{FFEB5CC8-0D7A-C94B-86C6-4179ED0771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9CDEB3-7575-C749-92AA-188FB807149B}"/>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81234927"/>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B26F6-2D71-F24F-A663-80F9A60109A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65226A7-52F5-B342-BC4D-DE207BCF32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E25034-8923-654C-9DE7-9A9A0FE52BFC}"/>
              </a:ext>
            </a:extLst>
          </p:cNvPr>
          <p:cNvSpPr>
            <a:spLocks noGrp="1"/>
          </p:cNvSpPr>
          <p:nvPr>
            <p:ph type="dt" sz="half" idx="10"/>
          </p:nvPr>
        </p:nvSpPr>
        <p:spPr/>
        <p:txBody>
          <a:bodyPr/>
          <a:lstStyle/>
          <a:p>
            <a:fld id="{78275CC2-CCE3-A94D-85F6-0ADC22AEAD37}" type="datetime1">
              <a:rPr lang="en-CA" smtClean="0"/>
              <a:t>2021-10-26</a:t>
            </a:fld>
            <a:endParaRPr lang="en-US"/>
          </a:p>
        </p:txBody>
      </p:sp>
      <p:sp>
        <p:nvSpPr>
          <p:cNvPr id="5" name="Footer Placeholder 4">
            <a:extLst>
              <a:ext uri="{FF2B5EF4-FFF2-40B4-BE49-F238E27FC236}">
                <a16:creationId xmlns:a16="http://schemas.microsoft.com/office/drawing/2014/main" id="{D50A1899-6EF5-254F-AA6F-43BCDC40E3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3B1A53-8379-5748-BB4A-3DB0F0389BD0}"/>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70516966"/>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1CA065-4E87-A44D-A6A2-E9671B6F9CE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B412365-9FD0-3147-9798-F1E96F9DCD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C9ED5D-09AB-F74A-AA16-A940DC1E852A}"/>
              </a:ext>
            </a:extLst>
          </p:cNvPr>
          <p:cNvSpPr>
            <a:spLocks noGrp="1"/>
          </p:cNvSpPr>
          <p:nvPr>
            <p:ph type="dt" sz="half" idx="10"/>
          </p:nvPr>
        </p:nvSpPr>
        <p:spPr/>
        <p:txBody>
          <a:bodyPr/>
          <a:lstStyle/>
          <a:p>
            <a:fld id="{AEDC98CA-68BD-E64C-9A1B-09F0729917E3}" type="datetime1">
              <a:rPr lang="en-CA" smtClean="0"/>
              <a:t>2021-10-26</a:t>
            </a:fld>
            <a:endParaRPr lang="en-US"/>
          </a:p>
        </p:txBody>
      </p:sp>
      <p:sp>
        <p:nvSpPr>
          <p:cNvPr id="5" name="Footer Placeholder 4">
            <a:extLst>
              <a:ext uri="{FF2B5EF4-FFF2-40B4-BE49-F238E27FC236}">
                <a16:creationId xmlns:a16="http://schemas.microsoft.com/office/drawing/2014/main" id="{45CF81E7-847D-D64B-9AA7-4EF86065DF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7ABA72-2E39-6A42-B79E-63593E23111C}"/>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788899962"/>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A624-7E0D-7B4F-95A5-FE56CC097E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77CB3A-354D-D243-BCBF-86FF2129FE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C9FD76-4CD0-1E4D-82BF-F405F6E0D02F}"/>
              </a:ext>
            </a:extLst>
          </p:cNvPr>
          <p:cNvSpPr>
            <a:spLocks noGrp="1"/>
          </p:cNvSpPr>
          <p:nvPr>
            <p:ph type="dt" sz="half" idx="10"/>
          </p:nvPr>
        </p:nvSpPr>
        <p:spPr/>
        <p:txBody>
          <a:bodyPr/>
          <a:lstStyle/>
          <a:p>
            <a:fld id="{A318B7FD-827C-1149-B047-D4AF4FF137A4}" type="datetime1">
              <a:rPr lang="en-CA" smtClean="0"/>
              <a:t>2021-10-26</a:t>
            </a:fld>
            <a:endParaRPr lang="en-US"/>
          </a:p>
        </p:txBody>
      </p:sp>
      <p:sp>
        <p:nvSpPr>
          <p:cNvPr id="5" name="Footer Placeholder 4">
            <a:extLst>
              <a:ext uri="{FF2B5EF4-FFF2-40B4-BE49-F238E27FC236}">
                <a16:creationId xmlns:a16="http://schemas.microsoft.com/office/drawing/2014/main" id="{7AA7FB88-7016-224B-A49A-5A0CB09468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A1BBF7-061D-0843-A0C1-8EFCEFE912D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933710943"/>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16026-5788-7045-B2D0-4BD1E58421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CC4FBF8-43B9-F14C-899A-C7A2CBA206F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5A06CCE-8681-A746-BE77-F89B5136CDB4}"/>
              </a:ext>
            </a:extLst>
          </p:cNvPr>
          <p:cNvSpPr>
            <a:spLocks noGrp="1"/>
          </p:cNvSpPr>
          <p:nvPr>
            <p:ph type="dt" sz="half" idx="10"/>
          </p:nvPr>
        </p:nvSpPr>
        <p:spPr/>
        <p:txBody>
          <a:bodyPr/>
          <a:lstStyle/>
          <a:p>
            <a:fld id="{BA8121E6-54B3-D946-9BAB-8357C92105EB}" type="datetime1">
              <a:rPr lang="en-CA" smtClean="0"/>
              <a:t>2021-10-26</a:t>
            </a:fld>
            <a:endParaRPr lang="en-US"/>
          </a:p>
        </p:txBody>
      </p:sp>
      <p:sp>
        <p:nvSpPr>
          <p:cNvPr id="5" name="Footer Placeholder 4">
            <a:extLst>
              <a:ext uri="{FF2B5EF4-FFF2-40B4-BE49-F238E27FC236}">
                <a16:creationId xmlns:a16="http://schemas.microsoft.com/office/drawing/2014/main" id="{5D6781B9-8542-F344-81D3-D091627626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2358FC-19BD-3A48-9465-2B6AB547513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522939232"/>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7B398-13C9-B349-9281-6451B74579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E77417-015E-7D41-91FA-E1AFAE8E8C3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FDE1DE-E6CD-3540-A56D-E7551B0F6A2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2650284-C5BA-964D-9651-177F40D9F917}"/>
              </a:ext>
            </a:extLst>
          </p:cNvPr>
          <p:cNvSpPr>
            <a:spLocks noGrp="1"/>
          </p:cNvSpPr>
          <p:nvPr>
            <p:ph type="dt" sz="half" idx="10"/>
          </p:nvPr>
        </p:nvSpPr>
        <p:spPr/>
        <p:txBody>
          <a:bodyPr/>
          <a:lstStyle/>
          <a:p>
            <a:fld id="{D80A9B60-F3F5-3F49-9796-B7F16B161388}" type="datetime1">
              <a:rPr lang="en-CA" smtClean="0"/>
              <a:t>2021-10-26</a:t>
            </a:fld>
            <a:endParaRPr lang="en-US"/>
          </a:p>
        </p:txBody>
      </p:sp>
      <p:sp>
        <p:nvSpPr>
          <p:cNvPr id="6" name="Footer Placeholder 5">
            <a:extLst>
              <a:ext uri="{FF2B5EF4-FFF2-40B4-BE49-F238E27FC236}">
                <a16:creationId xmlns:a16="http://schemas.microsoft.com/office/drawing/2014/main" id="{05DB7229-4A25-B144-BC05-737B79014E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773D6-07E4-114F-AA8C-AE17860D8AB5}"/>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610338377"/>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A3941-4393-EF4D-95B5-EE82DD45F6C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C603BC-E61B-B04A-8954-2219EC00BE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BB8B496-BE2A-614A-B90F-F7C4D477747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2865846-70F9-4A4D-91F2-B0097016C0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BB080CD-2870-2343-9A79-A2A68B8DC6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BB6D512-B47D-044A-88EC-5430329ACF3D}"/>
              </a:ext>
            </a:extLst>
          </p:cNvPr>
          <p:cNvSpPr>
            <a:spLocks noGrp="1"/>
          </p:cNvSpPr>
          <p:nvPr>
            <p:ph type="dt" sz="half" idx="10"/>
          </p:nvPr>
        </p:nvSpPr>
        <p:spPr/>
        <p:txBody>
          <a:bodyPr/>
          <a:lstStyle/>
          <a:p>
            <a:fld id="{959D1DB8-1F1B-D849-9098-48A6BC75B5F6}" type="datetime1">
              <a:rPr lang="en-CA" smtClean="0"/>
              <a:t>2021-10-26</a:t>
            </a:fld>
            <a:endParaRPr lang="en-US"/>
          </a:p>
        </p:txBody>
      </p:sp>
      <p:sp>
        <p:nvSpPr>
          <p:cNvPr id="8" name="Footer Placeholder 7">
            <a:extLst>
              <a:ext uri="{FF2B5EF4-FFF2-40B4-BE49-F238E27FC236}">
                <a16:creationId xmlns:a16="http://schemas.microsoft.com/office/drawing/2014/main" id="{1074561D-ABE2-E945-9672-E884E92624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DEE21E-E177-1B46-BA00-E3B94A13D93F}"/>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776317446"/>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9AB0F-1FBA-FB41-9932-43EF435DE09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0ACB662-7BFE-324F-B1AB-721862C00BEB}"/>
              </a:ext>
            </a:extLst>
          </p:cNvPr>
          <p:cNvSpPr>
            <a:spLocks noGrp="1"/>
          </p:cNvSpPr>
          <p:nvPr>
            <p:ph type="dt" sz="half" idx="10"/>
          </p:nvPr>
        </p:nvSpPr>
        <p:spPr/>
        <p:txBody>
          <a:bodyPr/>
          <a:lstStyle/>
          <a:p>
            <a:fld id="{63574919-8721-D944-B24A-249558152C7E}" type="datetime1">
              <a:rPr lang="en-CA" smtClean="0"/>
              <a:t>2021-10-26</a:t>
            </a:fld>
            <a:endParaRPr lang="en-US"/>
          </a:p>
        </p:txBody>
      </p:sp>
      <p:sp>
        <p:nvSpPr>
          <p:cNvPr id="4" name="Footer Placeholder 3">
            <a:extLst>
              <a:ext uri="{FF2B5EF4-FFF2-40B4-BE49-F238E27FC236}">
                <a16:creationId xmlns:a16="http://schemas.microsoft.com/office/drawing/2014/main" id="{58CF593E-849A-3449-ADA6-F506F311CA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B938B5-7E44-5746-8560-E6C21A256DD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552262086"/>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6F55B1-E8F8-0F40-97C5-CFBD3956B588}"/>
              </a:ext>
            </a:extLst>
          </p:cNvPr>
          <p:cNvSpPr>
            <a:spLocks noGrp="1"/>
          </p:cNvSpPr>
          <p:nvPr>
            <p:ph type="dt" sz="half" idx="10"/>
          </p:nvPr>
        </p:nvSpPr>
        <p:spPr/>
        <p:txBody>
          <a:bodyPr/>
          <a:lstStyle/>
          <a:p>
            <a:fld id="{8D4EC021-86E6-EC4D-A721-10473A423F65}" type="datetime1">
              <a:rPr lang="en-CA" smtClean="0"/>
              <a:t>2021-10-26</a:t>
            </a:fld>
            <a:endParaRPr lang="en-US"/>
          </a:p>
        </p:txBody>
      </p:sp>
      <p:sp>
        <p:nvSpPr>
          <p:cNvPr id="3" name="Footer Placeholder 2">
            <a:extLst>
              <a:ext uri="{FF2B5EF4-FFF2-40B4-BE49-F238E27FC236}">
                <a16:creationId xmlns:a16="http://schemas.microsoft.com/office/drawing/2014/main" id="{83807135-8C4C-3E4A-985F-73656A8EBCD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77E9C1E-DA35-F046-ABC5-A409F57D2B3E}"/>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004178738"/>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6BE34-40C1-F44A-A4DE-9E8473F9CE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8EFD3C1-0F35-134F-ABD7-A00D5CA9B1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119916-4107-454D-82BB-E8912655A6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0E888F-4BAA-F94D-939A-BBF0E65093A3}"/>
              </a:ext>
            </a:extLst>
          </p:cNvPr>
          <p:cNvSpPr>
            <a:spLocks noGrp="1"/>
          </p:cNvSpPr>
          <p:nvPr>
            <p:ph type="dt" sz="half" idx="10"/>
          </p:nvPr>
        </p:nvSpPr>
        <p:spPr/>
        <p:txBody>
          <a:bodyPr/>
          <a:lstStyle/>
          <a:p>
            <a:fld id="{F93ECC72-280E-5F4E-B0B3-90385804BC0D}" type="datetime1">
              <a:rPr lang="en-CA" smtClean="0"/>
              <a:t>2021-10-26</a:t>
            </a:fld>
            <a:endParaRPr lang="en-US"/>
          </a:p>
        </p:txBody>
      </p:sp>
      <p:sp>
        <p:nvSpPr>
          <p:cNvPr id="6" name="Footer Placeholder 5">
            <a:extLst>
              <a:ext uri="{FF2B5EF4-FFF2-40B4-BE49-F238E27FC236}">
                <a16:creationId xmlns:a16="http://schemas.microsoft.com/office/drawing/2014/main" id="{AB3173F9-62BF-0242-8FBC-B3FC1CD32A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4FC2F4-312F-F241-ACE3-B918D59105E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3704668474"/>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237A6-4518-3949-804E-87DF5951F5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39D895F-1368-894E-8469-03CD700596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FB0B742-8B48-5F40-9910-D6D544EF73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5ED924-B113-9341-9143-EBF12412613F}"/>
              </a:ext>
            </a:extLst>
          </p:cNvPr>
          <p:cNvSpPr>
            <a:spLocks noGrp="1"/>
          </p:cNvSpPr>
          <p:nvPr>
            <p:ph type="dt" sz="half" idx="10"/>
          </p:nvPr>
        </p:nvSpPr>
        <p:spPr/>
        <p:txBody>
          <a:bodyPr/>
          <a:lstStyle/>
          <a:p>
            <a:fld id="{45636ACC-0590-5740-875E-802CD7EF9593}" type="datetime1">
              <a:rPr lang="en-CA" smtClean="0"/>
              <a:t>2021-10-26</a:t>
            </a:fld>
            <a:endParaRPr lang="en-US"/>
          </a:p>
        </p:txBody>
      </p:sp>
      <p:sp>
        <p:nvSpPr>
          <p:cNvPr id="6" name="Footer Placeholder 5">
            <a:extLst>
              <a:ext uri="{FF2B5EF4-FFF2-40B4-BE49-F238E27FC236}">
                <a16:creationId xmlns:a16="http://schemas.microsoft.com/office/drawing/2014/main" id="{24FEF4C0-B2D0-F747-9C7E-F781C3965A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D61E54-8EC3-A44E-932D-D95A934C3AF1}"/>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724688012"/>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0E2133-5EA6-4743-A3A0-E7C2DD8A8D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15B76E6-6875-7143-817B-4B2BB4E431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27C448-B55D-1C46-B1F2-D753E9A401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7DCC19-C26D-DD4A-B6C8-4B3D7C09F9F9}" type="datetime1">
              <a:rPr lang="en-CA" smtClean="0"/>
              <a:t>2021-10-26</a:t>
            </a:fld>
            <a:endParaRPr lang="en-US"/>
          </a:p>
        </p:txBody>
      </p:sp>
      <p:sp>
        <p:nvSpPr>
          <p:cNvPr id="5" name="Footer Placeholder 4">
            <a:extLst>
              <a:ext uri="{FF2B5EF4-FFF2-40B4-BE49-F238E27FC236}">
                <a16:creationId xmlns:a16="http://schemas.microsoft.com/office/drawing/2014/main" id="{E5219B47-B47F-D24B-B379-43106460F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A6376B6-261A-4341-BE4D-EB529BDD51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ADBE72-98E8-404F-99C6-DD0408BE1352}" type="slidenum">
              <a:rPr lang="en-US" smtClean="0"/>
              <a:t>‹#›</a:t>
            </a:fld>
            <a:endParaRPr lang="en-US"/>
          </a:p>
        </p:txBody>
      </p:sp>
    </p:spTree>
    <p:extLst>
      <p:ext uri="{BB962C8B-B14F-4D97-AF65-F5344CB8AC3E}">
        <p14:creationId xmlns:p14="http://schemas.microsoft.com/office/powerpoint/2010/main" val="1333473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4.xml"/><Relationship Id="rId7" Type="http://schemas.openxmlformats.org/officeDocument/2006/relationships/image" Target="../media/image1.jpeg"/><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notesSlide" Target="../notesSlides/notesSlide1.xml"/><Relationship Id="rId5" Type="http://schemas.openxmlformats.org/officeDocument/2006/relationships/slideLayout" Target="../slideLayouts/slideLayout2.xml"/><Relationship Id="rId4" Type="http://schemas.openxmlformats.org/officeDocument/2006/relationships/tags" Target="../tags/tag5.xml"/></Relationships>
</file>

<file path=ppt/slides/_rels/slide10.xml.rels><?xml version="1.0" encoding="UTF-8" standalone="yes"?>
<Relationships xmlns="http://schemas.openxmlformats.org/package/2006/relationships"><Relationship Id="rId8" Type="http://schemas.openxmlformats.org/officeDocument/2006/relationships/tags" Target="../tags/tag78.xml"/><Relationship Id="rId3" Type="http://schemas.openxmlformats.org/officeDocument/2006/relationships/tags" Target="../tags/tag73.xml"/><Relationship Id="rId7" Type="http://schemas.openxmlformats.org/officeDocument/2006/relationships/tags" Target="../tags/tag77.xml"/><Relationship Id="rId12" Type="http://schemas.openxmlformats.org/officeDocument/2006/relationships/hyperlink" Target="https://www.youtube.com/watch?v=SHYiprDK6Wk" TargetMode="External"/><Relationship Id="rId2" Type="http://schemas.openxmlformats.org/officeDocument/2006/relationships/tags" Target="../tags/tag72.xml"/><Relationship Id="rId1" Type="http://schemas.openxmlformats.org/officeDocument/2006/relationships/tags" Target="../tags/tag71.xml"/><Relationship Id="rId6" Type="http://schemas.openxmlformats.org/officeDocument/2006/relationships/tags" Target="../tags/tag76.xml"/><Relationship Id="rId11" Type="http://schemas.openxmlformats.org/officeDocument/2006/relationships/image" Target="../media/image1.jpeg"/><Relationship Id="rId5" Type="http://schemas.openxmlformats.org/officeDocument/2006/relationships/tags" Target="../tags/tag75.xml"/><Relationship Id="rId10" Type="http://schemas.openxmlformats.org/officeDocument/2006/relationships/notesSlide" Target="../notesSlides/notesSlide10.xml"/><Relationship Id="rId4" Type="http://schemas.openxmlformats.org/officeDocument/2006/relationships/tags" Target="../tags/tag74.xml"/><Relationship Id="rId9"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tags" Target="../tags/tag86.xml"/><Relationship Id="rId3" Type="http://schemas.openxmlformats.org/officeDocument/2006/relationships/tags" Target="../tags/tag81.xml"/><Relationship Id="rId7" Type="http://schemas.openxmlformats.org/officeDocument/2006/relationships/tags" Target="../tags/tag85.xml"/><Relationship Id="rId2" Type="http://schemas.openxmlformats.org/officeDocument/2006/relationships/tags" Target="../tags/tag80.xml"/><Relationship Id="rId1" Type="http://schemas.openxmlformats.org/officeDocument/2006/relationships/tags" Target="../tags/tag79.xml"/><Relationship Id="rId6" Type="http://schemas.openxmlformats.org/officeDocument/2006/relationships/tags" Target="../tags/tag84.xml"/><Relationship Id="rId11" Type="http://schemas.openxmlformats.org/officeDocument/2006/relationships/image" Target="../media/image1.jpeg"/><Relationship Id="rId5" Type="http://schemas.openxmlformats.org/officeDocument/2006/relationships/tags" Target="../tags/tag83.xml"/><Relationship Id="rId10" Type="http://schemas.openxmlformats.org/officeDocument/2006/relationships/notesSlide" Target="../notesSlides/notesSlide11.xml"/><Relationship Id="rId4" Type="http://schemas.openxmlformats.org/officeDocument/2006/relationships/tags" Target="../tags/tag82.xml"/><Relationship Id="rId9"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89.xml"/><Relationship Id="rId7" Type="http://schemas.openxmlformats.org/officeDocument/2006/relationships/tags" Target="../tags/tag93.xml"/><Relationship Id="rId2" Type="http://schemas.openxmlformats.org/officeDocument/2006/relationships/tags" Target="../tags/tag88.xml"/><Relationship Id="rId1" Type="http://schemas.openxmlformats.org/officeDocument/2006/relationships/tags" Target="../tags/tag87.xml"/><Relationship Id="rId6" Type="http://schemas.openxmlformats.org/officeDocument/2006/relationships/tags" Target="../tags/tag92.xml"/><Relationship Id="rId11" Type="http://schemas.openxmlformats.org/officeDocument/2006/relationships/image" Target="../media/image3.jpeg"/><Relationship Id="rId5" Type="http://schemas.openxmlformats.org/officeDocument/2006/relationships/tags" Target="../tags/tag91.xml"/><Relationship Id="rId10" Type="http://schemas.openxmlformats.org/officeDocument/2006/relationships/image" Target="../media/image1.jpeg"/><Relationship Id="rId4" Type="http://schemas.openxmlformats.org/officeDocument/2006/relationships/tags" Target="../tags/tag90.xml"/><Relationship Id="rId9"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8" Type="http://schemas.openxmlformats.org/officeDocument/2006/relationships/tags" Target="../tags/tag101.xml"/><Relationship Id="rId13" Type="http://schemas.openxmlformats.org/officeDocument/2006/relationships/image" Target="../media/image5.png"/><Relationship Id="rId3" Type="http://schemas.openxmlformats.org/officeDocument/2006/relationships/tags" Target="../tags/tag96.xml"/><Relationship Id="rId7" Type="http://schemas.openxmlformats.org/officeDocument/2006/relationships/tags" Target="../tags/tag100.xml"/><Relationship Id="rId12" Type="http://schemas.openxmlformats.org/officeDocument/2006/relationships/image" Target="../media/image4.png"/><Relationship Id="rId2" Type="http://schemas.openxmlformats.org/officeDocument/2006/relationships/tags" Target="../tags/tag95.xml"/><Relationship Id="rId1" Type="http://schemas.openxmlformats.org/officeDocument/2006/relationships/tags" Target="../tags/tag94.xml"/><Relationship Id="rId6" Type="http://schemas.openxmlformats.org/officeDocument/2006/relationships/tags" Target="../tags/tag99.xml"/><Relationship Id="rId11" Type="http://schemas.openxmlformats.org/officeDocument/2006/relationships/image" Target="../media/image1.jpeg"/><Relationship Id="rId5" Type="http://schemas.openxmlformats.org/officeDocument/2006/relationships/tags" Target="../tags/tag98.xml"/><Relationship Id="rId10" Type="http://schemas.openxmlformats.org/officeDocument/2006/relationships/notesSlide" Target="../notesSlides/notesSlide13.xml"/><Relationship Id="rId4" Type="http://schemas.openxmlformats.org/officeDocument/2006/relationships/tags" Target="../tags/tag97.xml"/><Relationship Id="rId9"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tags" Target="../tags/tag109.xml"/><Relationship Id="rId13" Type="http://schemas.openxmlformats.org/officeDocument/2006/relationships/image" Target="../media/image7.png"/><Relationship Id="rId3" Type="http://schemas.openxmlformats.org/officeDocument/2006/relationships/tags" Target="../tags/tag104.xml"/><Relationship Id="rId7" Type="http://schemas.openxmlformats.org/officeDocument/2006/relationships/tags" Target="../tags/tag108.xml"/><Relationship Id="rId12" Type="http://schemas.openxmlformats.org/officeDocument/2006/relationships/image" Target="../media/image6.png"/><Relationship Id="rId2" Type="http://schemas.openxmlformats.org/officeDocument/2006/relationships/tags" Target="../tags/tag103.xml"/><Relationship Id="rId1" Type="http://schemas.openxmlformats.org/officeDocument/2006/relationships/tags" Target="../tags/tag102.xml"/><Relationship Id="rId6" Type="http://schemas.openxmlformats.org/officeDocument/2006/relationships/tags" Target="../tags/tag107.xml"/><Relationship Id="rId11" Type="http://schemas.openxmlformats.org/officeDocument/2006/relationships/image" Target="../media/image1.jpeg"/><Relationship Id="rId5" Type="http://schemas.openxmlformats.org/officeDocument/2006/relationships/tags" Target="../tags/tag106.xml"/><Relationship Id="rId10" Type="http://schemas.openxmlformats.org/officeDocument/2006/relationships/notesSlide" Target="../notesSlides/notesSlide14.xml"/><Relationship Id="rId4" Type="http://schemas.openxmlformats.org/officeDocument/2006/relationships/tags" Target="../tags/tag105.xml"/><Relationship Id="rId9"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tags" Target="../tags/tag117.xml"/><Relationship Id="rId3" Type="http://schemas.openxmlformats.org/officeDocument/2006/relationships/tags" Target="../tags/tag112.xml"/><Relationship Id="rId7" Type="http://schemas.openxmlformats.org/officeDocument/2006/relationships/tags" Target="../tags/tag116.xml"/><Relationship Id="rId2" Type="http://schemas.openxmlformats.org/officeDocument/2006/relationships/tags" Target="../tags/tag111.xml"/><Relationship Id="rId1" Type="http://schemas.openxmlformats.org/officeDocument/2006/relationships/tags" Target="../tags/tag110.xml"/><Relationship Id="rId6" Type="http://schemas.openxmlformats.org/officeDocument/2006/relationships/tags" Target="../tags/tag115.xml"/><Relationship Id="rId11" Type="http://schemas.openxmlformats.org/officeDocument/2006/relationships/image" Target="../media/image1.jpeg"/><Relationship Id="rId5" Type="http://schemas.openxmlformats.org/officeDocument/2006/relationships/tags" Target="../tags/tag114.xml"/><Relationship Id="rId10" Type="http://schemas.openxmlformats.org/officeDocument/2006/relationships/notesSlide" Target="../notesSlides/notesSlide15.xml"/><Relationship Id="rId4" Type="http://schemas.openxmlformats.org/officeDocument/2006/relationships/tags" Target="../tags/tag113.xml"/><Relationship Id="rId9"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tags" Target="../tags/tag125.xml"/><Relationship Id="rId3" Type="http://schemas.openxmlformats.org/officeDocument/2006/relationships/tags" Target="../tags/tag120.xml"/><Relationship Id="rId7" Type="http://schemas.openxmlformats.org/officeDocument/2006/relationships/tags" Target="../tags/tag124.xml"/><Relationship Id="rId12" Type="http://schemas.openxmlformats.org/officeDocument/2006/relationships/image" Target="../media/image1.jpeg"/><Relationship Id="rId2" Type="http://schemas.openxmlformats.org/officeDocument/2006/relationships/tags" Target="../tags/tag119.xml"/><Relationship Id="rId1" Type="http://schemas.openxmlformats.org/officeDocument/2006/relationships/tags" Target="../tags/tag118.xml"/><Relationship Id="rId6" Type="http://schemas.openxmlformats.org/officeDocument/2006/relationships/tags" Target="../tags/tag123.xml"/><Relationship Id="rId11" Type="http://schemas.openxmlformats.org/officeDocument/2006/relationships/notesSlide" Target="../notesSlides/notesSlide16.xml"/><Relationship Id="rId5" Type="http://schemas.openxmlformats.org/officeDocument/2006/relationships/tags" Target="../tags/tag122.xml"/><Relationship Id="rId10" Type="http://schemas.openxmlformats.org/officeDocument/2006/relationships/slideLayout" Target="../slideLayouts/slideLayout2.xml"/><Relationship Id="rId4" Type="http://schemas.openxmlformats.org/officeDocument/2006/relationships/tags" Target="../tags/tag121.xml"/><Relationship Id="rId9" Type="http://schemas.openxmlformats.org/officeDocument/2006/relationships/tags" Target="../tags/tag126.xml"/></Relationships>
</file>

<file path=ppt/slides/_rels/slide17.xml.rels><?xml version="1.0" encoding="UTF-8" standalone="yes"?>
<Relationships xmlns="http://schemas.openxmlformats.org/package/2006/relationships"><Relationship Id="rId8" Type="http://schemas.openxmlformats.org/officeDocument/2006/relationships/tags" Target="../tags/tag134.xml"/><Relationship Id="rId13" Type="http://schemas.openxmlformats.org/officeDocument/2006/relationships/hyperlink" Target="https://twitter.com/IELOntario" TargetMode="External"/><Relationship Id="rId3" Type="http://schemas.openxmlformats.org/officeDocument/2006/relationships/tags" Target="../tags/tag129.xml"/><Relationship Id="rId7" Type="http://schemas.openxmlformats.org/officeDocument/2006/relationships/tags" Target="../tags/tag133.xml"/><Relationship Id="rId12" Type="http://schemas.openxmlformats.org/officeDocument/2006/relationships/hyperlink" Target="https://www.education-leadership-ontario.ca/fr" TargetMode="External"/><Relationship Id="rId2" Type="http://schemas.openxmlformats.org/officeDocument/2006/relationships/tags" Target="../tags/tag128.xml"/><Relationship Id="rId1" Type="http://schemas.openxmlformats.org/officeDocument/2006/relationships/tags" Target="../tags/tag127.xml"/><Relationship Id="rId6" Type="http://schemas.openxmlformats.org/officeDocument/2006/relationships/tags" Target="../tags/tag132.xml"/><Relationship Id="rId11" Type="http://schemas.openxmlformats.org/officeDocument/2006/relationships/image" Target="../media/image1.jpeg"/><Relationship Id="rId5" Type="http://schemas.openxmlformats.org/officeDocument/2006/relationships/tags" Target="../tags/tag131.xml"/><Relationship Id="rId10" Type="http://schemas.openxmlformats.org/officeDocument/2006/relationships/notesSlide" Target="../notesSlides/notesSlide17.xml"/><Relationship Id="rId4" Type="http://schemas.openxmlformats.org/officeDocument/2006/relationships/tags" Target="../tags/tag130.xml"/><Relationship Id="rId9" Type="http://schemas.openxmlformats.org/officeDocument/2006/relationships/slideLayout" Target="../slideLayouts/slideLayout2.xml"/><Relationship Id="rId14" Type="http://schemas.openxmlformats.org/officeDocument/2006/relationships/hyperlink" Target="mailto:communication@education-leadership-ontario.ca" TargetMode="External"/></Relationships>
</file>

<file path=ppt/slides/_rels/slide18.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137.xml"/><Relationship Id="rId7" Type="http://schemas.openxmlformats.org/officeDocument/2006/relationships/tags" Target="../tags/tag141.xml"/><Relationship Id="rId12" Type="http://schemas.openxmlformats.org/officeDocument/2006/relationships/image" Target="https://previews.123rf.com/images/riddy/riddy0912/riddy091200058/6070428-patch.jpg" TargetMode="External"/><Relationship Id="rId2" Type="http://schemas.openxmlformats.org/officeDocument/2006/relationships/tags" Target="../tags/tag136.xml"/><Relationship Id="rId1" Type="http://schemas.openxmlformats.org/officeDocument/2006/relationships/tags" Target="../tags/tag135.xml"/><Relationship Id="rId6" Type="http://schemas.openxmlformats.org/officeDocument/2006/relationships/tags" Target="../tags/tag140.xml"/><Relationship Id="rId11" Type="http://schemas.openxmlformats.org/officeDocument/2006/relationships/image" Target="../media/image8.jpeg"/><Relationship Id="rId5" Type="http://schemas.openxmlformats.org/officeDocument/2006/relationships/tags" Target="../tags/tag139.xml"/><Relationship Id="rId10" Type="http://schemas.openxmlformats.org/officeDocument/2006/relationships/image" Target="../media/image1.jpeg"/><Relationship Id="rId4" Type="http://schemas.openxmlformats.org/officeDocument/2006/relationships/tags" Target="../tags/tag138.xml"/><Relationship Id="rId9"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8.xml"/><Relationship Id="rId7" Type="http://schemas.openxmlformats.org/officeDocument/2006/relationships/tags" Target="../tags/tag12.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tags" Target="../tags/tag11.xml"/><Relationship Id="rId11" Type="http://schemas.openxmlformats.org/officeDocument/2006/relationships/hyperlink" Target="http://www.edu.gov.on.ca/fre/policyfunding/leadership/ideas_into_action_bulletin9_fr.pdf" TargetMode="External"/><Relationship Id="rId5" Type="http://schemas.openxmlformats.org/officeDocument/2006/relationships/tags" Target="../tags/tag10.xml"/><Relationship Id="rId10" Type="http://schemas.openxmlformats.org/officeDocument/2006/relationships/image" Target="../media/image1.jpeg"/><Relationship Id="rId4" Type="http://schemas.openxmlformats.org/officeDocument/2006/relationships/tags" Target="../tags/tag9.xml"/><Relationship Id="rId9"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8" Type="http://schemas.openxmlformats.org/officeDocument/2006/relationships/tags" Target="../tags/tag20.xml"/><Relationship Id="rId13" Type="http://schemas.openxmlformats.org/officeDocument/2006/relationships/image" Target="../media/image2.jpeg"/><Relationship Id="rId3" Type="http://schemas.openxmlformats.org/officeDocument/2006/relationships/tags" Target="../tags/tag15.xml"/><Relationship Id="rId7" Type="http://schemas.openxmlformats.org/officeDocument/2006/relationships/tags" Target="../tags/tag19.xml"/><Relationship Id="rId12" Type="http://schemas.openxmlformats.org/officeDocument/2006/relationships/image" Target="../media/image1.jpeg"/><Relationship Id="rId2" Type="http://schemas.openxmlformats.org/officeDocument/2006/relationships/tags" Target="../tags/tag14.xml"/><Relationship Id="rId1" Type="http://schemas.openxmlformats.org/officeDocument/2006/relationships/tags" Target="../tags/tag13.xml"/><Relationship Id="rId6" Type="http://schemas.openxmlformats.org/officeDocument/2006/relationships/tags" Target="../tags/tag18.xml"/><Relationship Id="rId11" Type="http://schemas.openxmlformats.org/officeDocument/2006/relationships/notesSlide" Target="../notesSlides/notesSlide3.xml"/><Relationship Id="rId5" Type="http://schemas.openxmlformats.org/officeDocument/2006/relationships/tags" Target="../tags/tag17.xml"/><Relationship Id="rId10" Type="http://schemas.openxmlformats.org/officeDocument/2006/relationships/slideLayout" Target="../slideLayouts/slideLayout2.xml"/><Relationship Id="rId4" Type="http://schemas.openxmlformats.org/officeDocument/2006/relationships/tags" Target="../tags/tag16.xml"/><Relationship Id="rId9" Type="http://schemas.openxmlformats.org/officeDocument/2006/relationships/tags" Target="../tags/tag21.xml"/></Relationships>
</file>

<file path=ppt/slides/_rels/slide4.xml.rels><?xml version="1.0" encoding="UTF-8" standalone="yes"?>
<Relationships xmlns="http://schemas.openxmlformats.org/package/2006/relationships"><Relationship Id="rId8" Type="http://schemas.openxmlformats.org/officeDocument/2006/relationships/tags" Target="../tags/tag29.xml"/><Relationship Id="rId13" Type="http://schemas.openxmlformats.org/officeDocument/2006/relationships/diagramLayout" Target="../diagrams/layout1.xml"/><Relationship Id="rId3" Type="http://schemas.openxmlformats.org/officeDocument/2006/relationships/tags" Target="../tags/tag24.xml"/><Relationship Id="rId7" Type="http://schemas.openxmlformats.org/officeDocument/2006/relationships/tags" Target="../tags/tag28.xml"/><Relationship Id="rId12" Type="http://schemas.openxmlformats.org/officeDocument/2006/relationships/diagramData" Target="../diagrams/data1.xml"/><Relationship Id="rId2" Type="http://schemas.openxmlformats.org/officeDocument/2006/relationships/tags" Target="../tags/tag23.xml"/><Relationship Id="rId16" Type="http://schemas.microsoft.com/office/2007/relationships/diagramDrawing" Target="../diagrams/drawing1.xml"/><Relationship Id="rId1" Type="http://schemas.openxmlformats.org/officeDocument/2006/relationships/tags" Target="../tags/tag22.xml"/><Relationship Id="rId6" Type="http://schemas.openxmlformats.org/officeDocument/2006/relationships/tags" Target="../tags/tag27.xml"/><Relationship Id="rId11" Type="http://schemas.openxmlformats.org/officeDocument/2006/relationships/image" Target="../media/image1.jpeg"/><Relationship Id="rId5" Type="http://schemas.openxmlformats.org/officeDocument/2006/relationships/tags" Target="../tags/tag26.xml"/><Relationship Id="rId15" Type="http://schemas.openxmlformats.org/officeDocument/2006/relationships/diagramColors" Target="../diagrams/colors1.xml"/><Relationship Id="rId10" Type="http://schemas.openxmlformats.org/officeDocument/2006/relationships/notesSlide" Target="../notesSlides/notesSlide4.xml"/><Relationship Id="rId4" Type="http://schemas.openxmlformats.org/officeDocument/2006/relationships/tags" Target="../tags/tag25.xml"/><Relationship Id="rId9" Type="http://schemas.openxmlformats.org/officeDocument/2006/relationships/slideLayout" Target="../slideLayouts/slideLayout2.xml"/><Relationship Id="rId1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8" Type="http://schemas.openxmlformats.org/officeDocument/2006/relationships/tags" Target="../tags/tag37.xml"/><Relationship Id="rId13" Type="http://schemas.openxmlformats.org/officeDocument/2006/relationships/diagramLayout" Target="../diagrams/layout2.xml"/><Relationship Id="rId3" Type="http://schemas.openxmlformats.org/officeDocument/2006/relationships/tags" Target="../tags/tag32.xml"/><Relationship Id="rId7" Type="http://schemas.openxmlformats.org/officeDocument/2006/relationships/tags" Target="../tags/tag36.xml"/><Relationship Id="rId12" Type="http://schemas.openxmlformats.org/officeDocument/2006/relationships/diagramData" Target="../diagrams/data2.xml"/><Relationship Id="rId2" Type="http://schemas.openxmlformats.org/officeDocument/2006/relationships/tags" Target="../tags/tag31.xml"/><Relationship Id="rId16" Type="http://schemas.microsoft.com/office/2007/relationships/diagramDrawing" Target="../diagrams/drawing2.xml"/><Relationship Id="rId1" Type="http://schemas.openxmlformats.org/officeDocument/2006/relationships/tags" Target="../tags/tag30.xml"/><Relationship Id="rId6" Type="http://schemas.openxmlformats.org/officeDocument/2006/relationships/tags" Target="../tags/tag35.xml"/><Relationship Id="rId11" Type="http://schemas.openxmlformats.org/officeDocument/2006/relationships/image" Target="../media/image1.jpeg"/><Relationship Id="rId5" Type="http://schemas.openxmlformats.org/officeDocument/2006/relationships/tags" Target="../tags/tag34.xml"/><Relationship Id="rId15" Type="http://schemas.openxmlformats.org/officeDocument/2006/relationships/diagramColors" Target="../diagrams/colors2.xml"/><Relationship Id="rId10" Type="http://schemas.openxmlformats.org/officeDocument/2006/relationships/notesSlide" Target="../notesSlides/notesSlide5.xml"/><Relationship Id="rId4" Type="http://schemas.openxmlformats.org/officeDocument/2006/relationships/tags" Target="../tags/tag33.xml"/><Relationship Id="rId9" Type="http://schemas.openxmlformats.org/officeDocument/2006/relationships/slideLayout" Target="../slideLayouts/slideLayout2.xml"/><Relationship Id="rId1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8" Type="http://schemas.openxmlformats.org/officeDocument/2006/relationships/tags" Target="../tags/tag45.xml"/><Relationship Id="rId13" Type="http://schemas.openxmlformats.org/officeDocument/2006/relationships/diagramLayout" Target="../diagrams/layout3.xml"/><Relationship Id="rId3" Type="http://schemas.openxmlformats.org/officeDocument/2006/relationships/tags" Target="../tags/tag40.xml"/><Relationship Id="rId7" Type="http://schemas.openxmlformats.org/officeDocument/2006/relationships/tags" Target="../tags/tag44.xml"/><Relationship Id="rId12" Type="http://schemas.openxmlformats.org/officeDocument/2006/relationships/diagramData" Target="../diagrams/data3.xml"/><Relationship Id="rId2" Type="http://schemas.openxmlformats.org/officeDocument/2006/relationships/tags" Target="../tags/tag39.xml"/><Relationship Id="rId16" Type="http://schemas.microsoft.com/office/2007/relationships/diagramDrawing" Target="../diagrams/drawing3.xml"/><Relationship Id="rId1" Type="http://schemas.openxmlformats.org/officeDocument/2006/relationships/tags" Target="../tags/tag38.xml"/><Relationship Id="rId6" Type="http://schemas.openxmlformats.org/officeDocument/2006/relationships/tags" Target="../tags/tag43.xml"/><Relationship Id="rId11" Type="http://schemas.openxmlformats.org/officeDocument/2006/relationships/image" Target="../media/image1.jpeg"/><Relationship Id="rId5" Type="http://schemas.openxmlformats.org/officeDocument/2006/relationships/tags" Target="../tags/tag42.xml"/><Relationship Id="rId15" Type="http://schemas.openxmlformats.org/officeDocument/2006/relationships/diagramColors" Target="../diagrams/colors3.xml"/><Relationship Id="rId10" Type="http://schemas.openxmlformats.org/officeDocument/2006/relationships/notesSlide" Target="../notesSlides/notesSlide6.xml"/><Relationship Id="rId4" Type="http://schemas.openxmlformats.org/officeDocument/2006/relationships/tags" Target="../tags/tag41.xml"/><Relationship Id="rId9" Type="http://schemas.openxmlformats.org/officeDocument/2006/relationships/slideLayout" Target="../slideLayouts/slideLayout2.xml"/><Relationship Id="rId1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8" Type="http://schemas.openxmlformats.org/officeDocument/2006/relationships/tags" Target="../tags/tag53.xml"/><Relationship Id="rId13" Type="http://schemas.openxmlformats.org/officeDocument/2006/relationships/diagramLayout" Target="../diagrams/layout4.xml"/><Relationship Id="rId3" Type="http://schemas.openxmlformats.org/officeDocument/2006/relationships/tags" Target="../tags/tag48.xml"/><Relationship Id="rId7" Type="http://schemas.openxmlformats.org/officeDocument/2006/relationships/tags" Target="../tags/tag52.xml"/><Relationship Id="rId12" Type="http://schemas.openxmlformats.org/officeDocument/2006/relationships/diagramData" Target="../diagrams/data4.xml"/><Relationship Id="rId2" Type="http://schemas.openxmlformats.org/officeDocument/2006/relationships/tags" Target="../tags/tag47.xml"/><Relationship Id="rId16" Type="http://schemas.microsoft.com/office/2007/relationships/diagramDrawing" Target="../diagrams/drawing4.xml"/><Relationship Id="rId1" Type="http://schemas.openxmlformats.org/officeDocument/2006/relationships/tags" Target="../tags/tag46.xml"/><Relationship Id="rId6" Type="http://schemas.openxmlformats.org/officeDocument/2006/relationships/tags" Target="../tags/tag51.xml"/><Relationship Id="rId11" Type="http://schemas.openxmlformats.org/officeDocument/2006/relationships/image" Target="../media/image1.jpeg"/><Relationship Id="rId5" Type="http://schemas.openxmlformats.org/officeDocument/2006/relationships/tags" Target="../tags/tag50.xml"/><Relationship Id="rId15" Type="http://schemas.openxmlformats.org/officeDocument/2006/relationships/diagramColors" Target="../diagrams/colors4.xml"/><Relationship Id="rId10" Type="http://schemas.openxmlformats.org/officeDocument/2006/relationships/notesSlide" Target="../notesSlides/notesSlide7.xml"/><Relationship Id="rId4" Type="http://schemas.openxmlformats.org/officeDocument/2006/relationships/tags" Target="../tags/tag49.xml"/><Relationship Id="rId9" Type="http://schemas.openxmlformats.org/officeDocument/2006/relationships/slideLayout" Target="../slideLayouts/slideLayout2.xml"/><Relationship Id="rId1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8" Type="http://schemas.openxmlformats.org/officeDocument/2006/relationships/tags" Target="../tags/tag61.xml"/><Relationship Id="rId13" Type="http://schemas.openxmlformats.org/officeDocument/2006/relationships/diagramData" Target="../diagrams/data5.xml"/><Relationship Id="rId3" Type="http://schemas.openxmlformats.org/officeDocument/2006/relationships/tags" Target="../tags/tag56.xml"/><Relationship Id="rId7" Type="http://schemas.openxmlformats.org/officeDocument/2006/relationships/tags" Target="../tags/tag60.xml"/><Relationship Id="rId12" Type="http://schemas.openxmlformats.org/officeDocument/2006/relationships/image" Target="../media/image1.jpeg"/><Relationship Id="rId17" Type="http://schemas.microsoft.com/office/2007/relationships/diagramDrawing" Target="../diagrams/drawing5.xml"/><Relationship Id="rId2" Type="http://schemas.openxmlformats.org/officeDocument/2006/relationships/tags" Target="../tags/tag55.xml"/><Relationship Id="rId16" Type="http://schemas.openxmlformats.org/officeDocument/2006/relationships/diagramColors" Target="../diagrams/colors5.xml"/><Relationship Id="rId1" Type="http://schemas.openxmlformats.org/officeDocument/2006/relationships/tags" Target="../tags/tag54.xml"/><Relationship Id="rId6" Type="http://schemas.openxmlformats.org/officeDocument/2006/relationships/tags" Target="../tags/tag59.xml"/><Relationship Id="rId11" Type="http://schemas.openxmlformats.org/officeDocument/2006/relationships/notesSlide" Target="../notesSlides/notesSlide8.xml"/><Relationship Id="rId5" Type="http://schemas.openxmlformats.org/officeDocument/2006/relationships/tags" Target="../tags/tag58.xml"/><Relationship Id="rId15" Type="http://schemas.openxmlformats.org/officeDocument/2006/relationships/diagramQuickStyle" Target="../diagrams/quickStyle5.xml"/><Relationship Id="rId10" Type="http://schemas.openxmlformats.org/officeDocument/2006/relationships/slideLayout" Target="../slideLayouts/slideLayout2.xml"/><Relationship Id="rId4" Type="http://schemas.openxmlformats.org/officeDocument/2006/relationships/tags" Target="../tags/tag57.xml"/><Relationship Id="rId9" Type="http://schemas.openxmlformats.org/officeDocument/2006/relationships/tags" Target="../tags/tag62.xml"/><Relationship Id="rId14" Type="http://schemas.openxmlformats.org/officeDocument/2006/relationships/diagramLayout" Target="../diagrams/layout5.xml"/></Relationships>
</file>

<file path=ppt/slides/_rels/slide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11" Type="http://schemas.openxmlformats.org/officeDocument/2006/relationships/image" Target="../media/image1.jpeg"/><Relationship Id="rId5" Type="http://schemas.openxmlformats.org/officeDocument/2006/relationships/tags" Target="../tags/tag67.xml"/><Relationship Id="rId10" Type="http://schemas.openxmlformats.org/officeDocument/2006/relationships/notesSlide" Target="../notesSlides/notesSlide9.xml"/><Relationship Id="rId4" Type="http://schemas.openxmlformats.org/officeDocument/2006/relationships/tags" Target="../tags/tag66.xml"/><Relationship Id="rId9"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5">
            <a:extLst>
              <a:ext uri="{FF2B5EF4-FFF2-40B4-BE49-F238E27FC236}">
                <a16:creationId xmlns:a16="http://schemas.microsoft.com/office/drawing/2014/main" id="{E3046DE8-CAE1-624C-9B2D-A67EA632CFBC}"/>
              </a:ext>
            </a:extLst>
          </p:cNvPr>
          <p:cNvSpPr txBox="1">
            <a:spLocks noChangeArrowheads="1"/>
          </p:cNvSpPr>
          <p:nvPr>
            <p:custDataLst>
              <p:tags r:id="rId1"/>
            </p:custDataLst>
          </p:nvPr>
        </p:nvSpPr>
        <p:spPr bwMode="auto">
          <a:xfrm>
            <a:off x="165370" y="2019602"/>
            <a:ext cx="11845655" cy="3785652"/>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defRPr/>
            </a:pPr>
            <a:r>
              <a:rPr lang="fr-CA" altLang="en-US" sz="4800" b="1" kern="0" dirty="0">
                <a:latin typeface="Gill Sans MT" panose="020B0502020104020203" pitchFamily="34" charset="77"/>
              </a:rPr>
              <a:t>Renforcer</a:t>
            </a:r>
            <a:r>
              <a:rPr lang="fr-CA" altLang="en-US" sz="4800" b="1" kern="0" dirty="0">
                <a:highlight>
                  <a:srgbClr val="000000">
                    <a:alpha val="0"/>
                    <a:alpha val="0"/>
                    <a:alpha val="0"/>
                  </a:srgbClr>
                </a:highlight>
                <a:latin typeface="Gill Sans MT" panose="020B0502020104020203" pitchFamily="34" charset="77"/>
              </a:rPr>
              <a:t> ses ressources personnelles en leadership</a:t>
            </a:r>
            <a:r>
              <a:rPr lang="fr-CA" altLang="en-US" sz="4800" kern="0" dirty="0">
                <a:latin typeface="Gill Sans MT" panose="020B0502020104020203" pitchFamily="34" charset="77"/>
              </a:rPr>
              <a:t> </a:t>
            </a:r>
            <a:r>
              <a:rPr lang="fr-CA" altLang="en-US" sz="4800" b="1" kern="0" dirty="0">
                <a:latin typeface="Gill Sans MT" panose="020B0502020104020203" pitchFamily="34" charset="77"/>
              </a:rPr>
              <a:t>(RPL)</a:t>
            </a:r>
            <a:endParaRPr lang="fr-CA" altLang="en-US" sz="4800" b="1" kern="0" dirty="0">
              <a:highlight>
                <a:srgbClr val="808000"/>
              </a:highlight>
              <a:latin typeface="Gill Sans MT" panose="020B0502020104020203" pitchFamily="34" charset="77"/>
            </a:endParaRPr>
          </a:p>
          <a:p>
            <a:pPr lvl="0" algn="ctr">
              <a:spcBef>
                <a:spcPct val="0"/>
              </a:spcBef>
              <a:buNone/>
              <a:defRPr/>
            </a:pPr>
            <a:r>
              <a:rPr lang="fr-CA" altLang="en-US" sz="4000" b="1" kern="0" dirty="0">
                <a:solidFill>
                  <a:prstClr val="black"/>
                </a:solidFill>
                <a:latin typeface="Calibri" panose="020F0502020204030204"/>
              </a:rPr>
              <a:t>pour les leaders au sein des conseils scolaires </a:t>
            </a:r>
          </a:p>
          <a:p>
            <a:pPr lvl="0" algn="ctr">
              <a:spcBef>
                <a:spcPct val="0"/>
              </a:spcBef>
              <a:buNone/>
              <a:defRPr/>
            </a:pPr>
            <a:r>
              <a:rPr lang="fr-CA" altLang="en-US" sz="4800" kern="0" dirty="0">
                <a:highlight>
                  <a:srgbClr val="000000">
                    <a:alpha val="0"/>
                    <a:alpha val="0"/>
                  </a:srgbClr>
                </a:highlight>
                <a:latin typeface="Gill Sans MT" panose="020B0502020104020203" pitchFamily="34" charset="77"/>
              </a:rPr>
              <a:t>RPL d’ordre cognitif</a:t>
            </a:r>
          </a:p>
          <a:p>
            <a:pPr algn="ctr" eaLnBrk="1" hangingPunct="1">
              <a:spcBef>
                <a:spcPct val="0"/>
              </a:spcBef>
              <a:buFontTx/>
              <a:buNone/>
              <a:defRPr/>
            </a:pPr>
            <a:r>
              <a:rPr lang="fr-CA" altLang="en-US" sz="4800" kern="0" dirty="0">
                <a:latin typeface="Gill Sans MT" panose="020B0502020104020203" pitchFamily="34" charset="77"/>
              </a:rPr>
              <a:t>Atelier 4 – P</a:t>
            </a:r>
            <a:r>
              <a:rPr lang="fr-CA" sz="4800" dirty="0">
                <a:highlight>
                  <a:srgbClr val="000000">
                    <a:alpha val="0"/>
                    <a:alpha val="0"/>
                  </a:srgbClr>
                </a:highlight>
                <a:latin typeface="Gill Sans MT" panose="020B0502020104020203" pitchFamily="34" charset="77"/>
              </a:rPr>
              <a:t>ensée systémique</a:t>
            </a:r>
            <a:endParaRPr lang="fr-CA" altLang="en-US" sz="4800" kern="0" dirty="0">
              <a:latin typeface="Gill Sans MT" panose="020B0502020104020203" pitchFamily="34" charset="77"/>
            </a:endParaRPr>
          </a:p>
        </p:txBody>
      </p:sp>
      <p:pic>
        <p:nvPicPr>
          <p:cNvPr id="6" name="Picture 6" descr="logo short">
            <a:extLst>
              <a:ext uri="{FF2B5EF4-FFF2-40B4-BE49-F238E27FC236}">
                <a16:creationId xmlns:a16="http://schemas.microsoft.com/office/drawing/2014/main" id="{D3B8F576-0416-7B4D-9BB0-37C754479984}"/>
              </a:ext>
            </a:extLst>
          </p:cNvPr>
          <p:cNvPicPr>
            <a:picLocks noGrp="1" noChangeAspect="1" noChangeArrowheads="1"/>
          </p:cNvPicPr>
          <p:nvPr>
            <p:ph type="title"/>
            <p:custDataLst>
              <p:tags r:id="rId2"/>
            </p:custDataLst>
          </p:nvPr>
        </p:nvPicPr>
        <p:blipFill>
          <a:blip r:embed="rId7">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7" name="Text Box 7">
            <a:extLst>
              <a:ext uri="{FF2B5EF4-FFF2-40B4-BE49-F238E27FC236}">
                <a16:creationId xmlns:a16="http://schemas.microsoft.com/office/drawing/2014/main" id="{E802C3E6-5ABA-E74D-8D1B-2BE0BD6B4EFF}"/>
              </a:ext>
            </a:extLst>
          </p:cNvPr>
          <p:cNvSpPr txBox="1">
            <a:spLocks noChangeArrowheads="1"/>
          </p:cNvSpPr>
          <p:nvPr>
            <p:custDataLst>
              <p:tags r:id="rId3"/>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8" name="Rectangle 4">
            <a:extLst>
              <a:ext uri="{FF2B5EF4-FFF2-40B4-BE49-F238E27FC236}">
                <a16:creationId xmlns:a16="http://schemas.microsoft.com/office/drawing/2014/main" id="{5AED8184-CD4B-2643-9A8A-36996527F3BE}"/>
              </a:ext>
            </a:extLst>
          </p:cNvPr>
          <p:cNvSpPr>
            <a:spLocks noChangeArrowheads="1"/>
          </p:cNvSpPr>
          <p:nvPr>
            <p:custDataLst>
              <p:tags r:id="rId4"/>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027589770"/>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3"/>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4"/>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5"/>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custDataLst>
              <p:tags r:id="rId6"/>
            </p:custDataLst>
          </p:nvPr>
        </p:nvSpPr>
        <p:spPr>
          <a:xfrm>
            <a:off x="633412" y="1878552"/>
            <a:ext cx="11287125" cy="518160"/>
          </a:xfrm>
          <a:prstGeom prst="rect">
            <a:avLst/>
          </a:prstGeom>
        </p:spPr>
        <p:txBody>
          <a:bodyPr wrap="square">
            <a:spAutoFit/>
          </a:bodyPr>
          <a:lstStyle/>
          <a:p>
            <a:r>
              <a:rPr lang="fr-CA" sz="2800" b="1">
                <a:solidFill>
                  <a:srgbClr val="0070C0"/>
                </a:solidFill>
              </a:rPr>
              <a:t>LA VUE DU BALCON</a:t>
            </a:r>
          </a:p>
        </p:txBody>
      </p:sp>
      <p:sp>
        <p:nvSpPr>
          <p:cNvPr id="6" name="Content Placeholder 5"/>
          <p:cNvSpPr>
            <a:spLocks noGrp="1"/>
          </p:cNvSpPr>
          <p:nvPr>
            <p:ph idx="1"/>
            <p:custDataLst>
              <p:tags r:id="rId7"/>
            </p:custDataLst>
          </p:nvPr>
        </p:nvSpPr>
        <p:spPr>
          <a:xfrm>
            <a:off x="472282" y="2792786"/>
            <a:ext cx="10948193" cy="3595034"/>
          </a:xfrm>
        </p:spPr>
        <p:txBody>
          <a:bodyPr numCol="1">
            <a:normAutofit fontScale="90000" lnSpcReduction="10000"/>
          </a:bodyPr>
          <a:lstStyle/>
          <a:p>
            <a:pPr marL="0" indent="0">
              <a:buNone/>
            </a:pPr>
            <a:r>
              <a:rPr lang="fr-CA">
                <a:highlight>
                  <a:srgbClr val="000000">
                    <a:alpha val="0"/>
                    <a:alpha val="0"/>
                  </a:srgbClr>
                </a:highlight>
              </a:rPr>
              <a:t>Regardez la vidéo</a:t>
            </a:r>
          </a:p>
          <a:p>
            <a:pPr marL="0" indent="0">
              <a:buNone/>
            </a:pPr>
            <a:r>
              <a:rPr lang="fr-CA" u="sng">
                <a:solidFill>
                  <a:srgbClr val="0563C1"/>
                </a:solidFill>
                <a:highlight>
                  <a:srgbClr val="000000">
                    <a:alpha val="0"/>
                    <a:alpha val="0"/>
                  </a:srgbClr>
                </a:highlight>
                <a:hlinkClick r:id="rId12"/>
                <a:hlinkMouseOver r:id="rId12"/>
              </a:rPr>
              <a:t>Dance Floor to the Balcony</a:t>
            </a:r>
            <a:r>
              <a:rPr lang="fr-CA"/>
              <a:t> (1 min 25 s)</a:t>
            </a:r>
          </a:p>
          <a:p>
            <a:pPr marL="0" lvl="0" indent="0">
              <a:buNone/>
            </a:pPr>
            <a:endParaRPr lang="fr-CA">
              <a:highlight>
                <a:srgbClr val="C0C0C0"/>
              </a:highlight>
            </a:endParaRPr>
          </a:p>
          <a:p>
            <a:pPr marL="0" lvl="0" indent="0">
              <a:buNone/>
            </a:pPr>
            <a:r>
              <a:rPr lang="fr-CA">
                <a:highlight>
                  <a:srgbClr val="000000">
                    <a:alpha val="0"/>
                    <a:alpha val="0"/>
                  </a:srgbClr>
                </a:highlight>
              </a:rPr>
              <a:t>Dans votre rôle actuel, où passez-vous l’essentiel de votre temps : sur la piste de danse au balcon? </a:t>
            </a:r>
          </a:p>
          <a:p>
            <a:pPr marL="0" lvl="0" indent="0">
              <a:buNone/>
            </a:pPr>
            <a:r>
              <a:rPr lang="fr-CA"/>
              <a:t>Lorsque vous utilisez une nouvelle stratégie ou un nouveau paradigme, ou appuyez leur utilisation, comment arrivez-vous à prendre en compte les perspectives vues d’un autre angle?</a:t>
            </a:r>
          </a:p>
          <a:p>
            <a:pPr marL="0" lvl="0" indent="0">
              <a:buNone/>
            </a:pPr>
            <a:r>
              <a:rPr lang="fr-CA"/>
              <a:t>			</a:t>
            </a:r>
          </a:p>
        </p:txBody>
      </p:sp>
      <p:sp>
        <p:nvSpPr>
          <p:cNvPr id="10" name="Rectangle 4">
            <a:extLst>
              <a:ext uri="{FF2B5EF4-FFF2-40B4-BE49-F238E27FC236}">
                <a16:creationId xmlns:a16="http://schemas.microsoft.com/office/drawing/2014/main" id="{53CD6472-DCB3-49BC-B740-A22D94597B54}"/>
              </a:ext>
            </a:extLst>
          </p:cNvPr>
          <p:cNvSpPr>
            <a:spLocks noChangeArrowheads="1"/>
          </p:cNvSpPr>
          <p:nvPr>
            <p:custDataLst>
              <p:tags r:id="rId8"/>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4004343279"/>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3"/>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4"/>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5"/>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custDataLst>
              <p:tags r:id="rId6"/>
            </p:custDataLst>
          </p:nvPr>
        </p:nvSpPr>
        <p:spPr>
          <a:xfrm>
            <a:off x="-1" y="1878552"/>
            <a:ext cx="7028873" cy="523220"/>
          </a:xfrm>
          <a:prstGeom prst="rect">
            <a:avLst/>
          </a:prstGeom>
        </p:spPr>
        <p:txBody>
          <a:bodyPr wrap="square">
            <a:spAutoFit/>
          </a:bodyPr>
          <a:lstStyle/>
          <a:p>
            <a:pPr algn="ctr"/>
            <a:r>
              <a:rPr lang="fr-CA" sz="2800" b="1">
                <a:solidFill>
                  <a:srgbClr val="0070C0"/>
                </a:solidFill>
              </a:rPr>
              <a:t>MISE EN PRATIQUE DE LA VUE DU BALCON</a:t>
            </a:r>
          </a:p>
        </p:txBody>
      </p:sp>
      <p:sp>
        <p:nvSpPr>
          <p:cNvPr id="6" name="Content Placeholder 5"/>
          <p:cNvSpPr>
            <a:spLocks noGrp="1"/>
          </p:cNvSpPr>
          <p:nvPr>
            <p:ph idx="1"/>
            <p:custDataLst>
              <p:tags r:id="rId7"/>
            </p:custDataLst>
          </p:nvPr>
        </p:nvSpPr>
        <p:spPr>
          <a:xfrm>
            <a:off x="472282" y="2792786"/>
            <a:ext cx="10948193" cy="3595034"/>
          </a:xfrm>
        </p:spPr>
        <p:txBody>
          <a:bodyPr numCol="1">
            <a:normAutofit/>
          </a:bodyPr>
          <a:lstStyle/>
          <a:p>
            <a:pPr marL="0" indent="0">
              <a:buNone/>
            </a:pPr>
            <a:r>
              <a:rPr lang="fr-CA" dirty="0">
                <a:highlight>
                  <a:srgbClr val="000000">
                    <a:alpha val="0"/>
                    <a:alpha val="0"/>
                  </a:srgbClr>
                </a:highlight>
              </a:rPr>
              <a:t>SCÉNARIO</a:t>
            </a:r>
          </a:p>
          <a:p>
            <a:pPr marL="0" indent="0">
              <a:buNone/>
            </a:pPr>
            <a:r>
              <a:rPr lang="fr-CA" i="1" dirty="0"/>
              <a:t>Le </a:t>
            </a:r>
            <a:r>
              <a:rPr lang="fr-CA" i="1" dirty="0">
                <a:highlight>
                  <a:srgbClr val="000000">
                    <a:alpha val="0"/>
                    <a:alpha val="0"/>
                  </a:srgbClr>
                </a:highlight>
              </a:rPr>
              <a:t>ministère de l’Éducation </a:t>
            </a:r>
            <a:r>
              <a:rPr lang="fr-CA" i="1" dirty="0"/>
              <a:t>publie une </a:t>
            </a:r>
            <a:r>
              <a:rPr lang="fr-CA" i="1" dirty="0">
                <a:highlight>
                  <a:srgbClr val="000000">
                    <a:alpha val="0"/>
                  </a:srgbClr>
                </a:highlight>
              </a:rPr>
              <a:t>Note Politique/Programmes </a:t>
            </a:r>
            <a:r>
              <a:rPr lang="fr-CA" i="1" dirty="0"/>
              <a:t>exigeant que les conseils scolaires mettent en œuvre un plan pour instaurer des pratiques qui tiennent compte des traumatismes. Vous avez accepté que votre école participe à un projet pilote pour explorer cette </a:t>
            </a:r>
            <a:r>
              <a:rPr lang="fr-CA" i="1" dirty="0">
                <a:highlight>
                  <a:srgbClr val="000000">
                    <a:alpha val="0"/>
                    <a:alpha val="0"/>
                  </a:srgbClr>
                </a:highlight>
              </a:rPr>
              <a:t>mise en œuvre</a:t>
            </a:r>
            <a:r>
              <a:rPr lang="fr-CA" i="1" dirty="0"/>
              <a:t>, et vous devez trouver des alliés qui appuieraient cette initiative cruciale.</a:t>
            </a:r>
            <a:r>
              <a:rPr lang="fr-CA" dirty="0"/>
              <a:t>		</a:t>
            </a:r>
          </a:p>
        </p:txBody>
      </p:sp>
      <p:sp>
        <p:nvSpPr>
          <p:cNvPr id="11" name="Rectangle 4">
            <a:extLst>
              <a:ext uri="{FF2B5EF4-FFF2-40B4-BE49-F238E27FC236}">
                <a16:creationId xmlns:a16="http://schemas.microsoft.com/office/drawing/2014/main" id="{34A6842D-13F4-4886-9D48-C249D7F7454A}"/>
              </a:ext>
            </a:extLst>
          </p:cNvPr>
          <p:cNvSpPr>
            <a:spLocks noChangeArrowheads="1"/>
          </p:cNvSpPr>
          <p:nvPr>
            <p:custDataLst>
              <p:tags r:id="rId8"/>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3628876068"/>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0">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3"/>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4"/>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5"/>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12" name="Rectangle 11">
            <a:extLst>
              <a:ext uri="{FF2B5EF4-FFF2-40B4-BE49-F238E27FC236}">
                <a16:creationId xmlns:a16="http://schemas.microsoft.com/office/drawing/2014/main" id="{4522205C-F011-5E4C-9488-25762EE7B1EB}"/>
              </a:ext>
            </a:extLst>
          </p:cNvPr>
          <p:cNvSpPr/>
          <p:nvPr>
            <p:custDataLst>
              <p:tags r:id="rId6"/>
            </p:custDataLst>
          </p:nvPr>
        </p:nvSpPr>
        <p:spPr>
          <a:xfrm>
            <a:off x="-197401" y="3666710"/>
            <a:ext cx="4158343" cy="523220"/>
          </a:xfrm>
          <a:prstGeom prst="rect">
            <a:avLst/>
          </a:prstGeom>
        </p:spPr>
        <p:txBody>
          <a:bodyPr wrap="square">
            <a:spAutoFit/>
          </a:bodyPr>
          <a:lstStyle/>
          <a:p>
            <a:pPr algn="ctr"/>
            <a:r>
              <a:rPr lang="fr-CA" sz="2800" b="1">
                <a:solidFill>
                  <a:srgbClr val="0070C0"/>
                </a:solidFill>
              </a:rPr>
              <a:t>Le modèle de l’iceberg</a:t>
            </a:r>
          </a:p>
        </p:txBody>
      </p:sp>
      <p:sp>
        <p:nvSpPr>
          <p:cNvPr id="10" name="Rectangle 4">
            <a:extLst>
              <a:ext uri="{FF2B5EF4-FFF2-40B4-BE49-F238E27FC236}">
                <a16:creationId xmlns:a16="http://schemas.microsoft.com/office/drawing/2014/main" id="{C45F04B4-309D-4A04-A022-6F498797041F}"/>
              </a:ext>
            </a:extLst>
          </p:cNvPr>
          <p:cNvSpPr>
            <a:spLocks noChangeArrowheads="1"/>
          </p:cNvSpPr>
          <p:nvPr>
            <p:custDataLst>
              <p:tags r:id="rId7"/>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pic>
        <p:nvPicPr>
          <p:cNvPr id="13" name="Picture 12">
            <a:extLst>
              <a:ext uri="{FF2B5EF4-FFF2-40B4-BE49-F238E27FC236}">
                <a16:creationId xmlns:a16="http://schemas.microsoft.com/office/drawing/2014/main" id="{D3043556-FD57-2945-8D83-D0A3E3C037DC}"/>
              </a:ext>
            </a:extLst>
          </p:cNvPr>
          <p:cNvPicPr/>
          <p:nvPr/>
        </p:nvPicPr>
        <p:blipFill>
          <a:blip r:embed="rId11" cstate="print">
            <a:extLst>
              <a:ext uri="{28A0092B-C50C-407E-A947-70E740481C1C}">
                <a14:useLocalDpi xmlns:a14="http://schemas.microsoft.com/office/drawing/2010/main" val="0"/>
              </a:ext>
            </a:extLst>
          </a:blip>
          <a:stretch>
            <a:fillRect/>
          </a:stretch>
        </p:blipFill>
        <p:spPr>
          <a:xfrm>
            <a:off x="4863094" y="1831819"/>
            <a:ext cx="5434791" cy="4830238"/>
          </a:xfrm>
          <a:prstGeom prst="rect">
            <a:avLst/>
          </a:prstGeom>
        </p:spPr>
      </p:pic>
    </p:spTree>
    <p:extLst>
      <p:ext uri="{BB962C8B-B14F-4D97-AF65-F5344CB8AC3E}">
        <p14:creationId xmlns:p14="http://schemas.microsoft.com/office/powerpoint/2010/main" val="3937027012"/>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3"/>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4"/>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5"/>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custDataLst>
              <p:tags r:id="rId6"/>
            </p:custDataLst>
          </p:nvPr>
        </p:nvSpPr>
        <p:spPr>
          <a:xfrm>
            <a:off x="923924" y="1851073"/>
            <a:ext cx="5674308" cy="523220"/>
          </a:xfrm>
          <a:prstGeom prst="rect">
            <a:avLst/>
          </a:prstGeom>
        </p:spPr>
        <p:txBody>
          <a:bodyPr wrap="square">
            <a:spAutoFit/>
          </a:bodyPr>
          <a:lstStyle/>
          <a:p>
            <a:pPr algn="ctr"/>
            <a:r>
              <a:rPr lang="fr-CA" sz="2800" b="1">
                <a:solidFill>
                  <a:srgbClr val="0070C0"/>
                </a:solidFill>
              </a:rPr>
              <a:t>LE MODÈLE DE L’ICEBERG EN ACTION</a:t>
            </a:r>
          </a:p>
        </p:txBody>
      </p:sp>
      <p:sp>
        <p:nvSpPr>
          <p:cNvPr id="8" name="Rectangle 7"/>
          <p:cNvSpPr/>
          <p:nvPr>
            <p:custDataLst>
              <p:tags r:id="rId7"/>
            </p:custDataLst>
          </p:nvPr>
        </p:nvSpPr>
        <p:spPr>
          <a:xfrm>
            <a:off x="562557" y="2503251"/>
            <a:ext cx="6096000" cy="4307141"/>
          </a:xfrm>
          <a:prstGeom prst="rect">
            <a:avLst/>
          </a:prstGeom>
        </p:spPr>
        <p:txBody>
          <a:bodyPr>
            <a:spAutoFit/>
          </a:bodyPr>
          <a:lstStyle/>
          <a:p>
            <a:pPr>
              <a:lnSpc>
                <a:spcPct val="106000"/>
              </a:lnSpc>
              <a:spcAft>
                <a:spcPts val="800"/>
              </a:spcAft>
            </a:pPr>
            <a:r>
              <a:rPr lang="fr-CA" b="1" dirty="0">
                <a:ea typeface="Calibri" panose="020F0502020204030204" pitchFamily="34" charset="0"/>
                <a:cs typeface="Times New Roman" panose="02020603050405020304" pitchFamily="18" charset="0"/>
              </a:rPr>
              <a:t>Événements : </a:t>
            </a:r>
            <a:r>
              <a:rPr lang="fr-CA" dirty="0">
                <a:ea typeface="Calibri" panose="020F0502020204030204" pitchFamily="34" charset="0"/>
                <a:cs typeface="Times New Roman" panose="02020603050405020304" pitchFamily="18" charset="0"/>
              </a:rPr>
              <a:t>De nombreux événements ont mis en lumière des manifestations de racisme systémique à l’égard des personnes de race noire et d’ascendance autochtone.</a:t>
            </a:r>
          </a:p>
          <a:p>
            <a:pPr>
              <a:lnSpc>
                <a:spcPct val="106000"/>
              </a:lnSpc>
              <a:spcAft>
                <a:spcPts val="800"/>
              </a:spcAft>
            </a:pPr>
            <a:r>
              <a:rPr lang="fr-CA" i="1" dirty="0">
                <a:ea typeface="Calibri" panose="020F0502020204030204" pitchFamily="34" charset="0"/>
                <a:cs typeface="Times New Roman" panose="02020603050405020304" pitchFamily="18" charset="0"/>
              </a:rPr>
              <a:t>PISTES DE RÉFLEXION : Qu’avons-nous fait à ce sujet? En quoi est-ce un problème? Comment le problème se manifeste-t-il dans notre conseil scolaire?</a:t>
            </a:r>
            <a:endParaRPr lang="fr-CA" b="1" dirty="0">
              <a:ea typeface="Calibri" panose="020F0502020204030204" pitchFamily="34" charset="0"/>
              <a:cs typeface="Times New Roman" panose="02020603050405020304" pitchFamily="18" charset="0"/>
            </a:endParaRPr>
          </a:p>
          <a:p>
            <a:pPr>
              <a:lnSpc>
                <a:spcPct val="106000"/>
              </a:lnSpc>
              <a:spcAft>
                <a:spcPts val="800"/>
              </a:spcAft>
            </a:pPr>
            <a:endParaRPr lang="fr-CA" b="1" dirty="0">
              <a:ea typeface="Calibri" panose="020F0502020204030204" pitchFamily="34" charset="0"/>
              <a:cs typeface="Times New Roman" panose="02020603050405020304" pitchFamily="18" charset="0"/>
            </a:endParaRPr>
          </a:p>
          <a:p>
            <a:pPr>
              <a:lnSpc>
                <a:spcPct val="106000"/>
              </a:lnSpc>
              <a:spcAft>
                <a:spcPts val="800"/>
              </a:spcAft>
            </a:pPr>
            <a:r>
              <a:rPr lang="fr-CA" b="1" dirty="0">
                <a:ea typeface="Calibri" panose="020F0502020204030204" pitchFamily="34" charset="0"/>
                <a:cs typeface="Times New Roman" panose="02020603050405020304" pitchFamily="18" charset="0"/>
              </a:rPr>
              <a:t>Tendances : </a:t>
            </a:r>
            <a:r>
              <a:rPr lang="fr-CA" dirty="0">
                <a:ea typeface="Calibri" panose="020F0502020204030204" pitchFamily="34" charset="0"/>
                <a:cs typeface="Times New Roman" panose="02020603050405020304" pitchFamily="18" charset="0"/>
              </a:rPr>
              <a:t>Les données indiquent que le taux d’obtention de diplôme est plus faible chez les élèves racisés, et que les suspensions et les absences sont plus nombreuses dans cette population.</a:t>
            </a:r>
          </a:p>
          <a:p>
            <a:pPr>
              <a:lnSpc>
                <a:spcPct val="106000"/>
              </a:lnSpc>
              <a:spcAft>
                <a:spcPts val="800"/>
              </a:spcAft>
            </a:pPr>
            <a:r>
              <a:rPr lang="fr-CA" i="1" dirty="0">
                <a:ea typeface="Calibri" panose="020F0502020204030204" pitchFamily="34" charset="0"/>
                <a:cs typeface="Times New Roman" panose="02020603050405020304" pitchFamily="18" charset="0"/>
              </a:rPr>
              <a:t>PISTES DE RÉFLEXION : Illustrons l’évolution de la situation au fil du temps. Quelles tendances pouvons-nous constater?</a:t>
            </a:r>
            <a:endParaRPr lang="fr-CA"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tangle 4">
            <a:extLst>
              <a:ext uri="{FF2B5EF4-FFF2-40B4-BE49-F238E27FC236}">
                <a16:creationId xmlns:a16="http://schemas.microsoft.com/office/drawing/2014/main" id="{64A2266F-3168-40B6-BA22-0567F8B93CEF}"/>
              </a:ext>
            </a:extLst>
          </p:cNvPr>
          <p:cNvSpPr>
            <a:spLocks noChangeArrowheads="1"/>
          </p:cNvSpPr>
          <p:nvPr>
            <p:custDataLst>
              <p:tags r:id="rId8"/>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pic>
        <p:nvPicPr>
          <p:cNvPr id="14" name="Picture 13">
            <a:extLst>
              <a:ext uri="{FF2B5EF4-FFF2-40B4-BE49-F238E27FC236}">
                <a16:creationId xmlns:a16="http://schemas.microsoft.com/office/drawing/2014/main" id="{8810898C-9478-094B-A41D-4724A6675487}"/>
              </a:ext>
            </a:extLst>
          </p:cNvPr>
          <p:cNvPicPr/>
          <p:nvPr/>
        </p:nvPicPr>
        <p:blipFill>
          <a:blip r:embed="rId12"/>
          <a:stretch>
            <a:fillRect/>
          </a:stretch>
        </p:blipFill>
        <p:spPr>
          <a:xfrm>
            <a:off x="7234528" y="2450301"/>
            <a:ext cx="4119272" cy="1234595"/>
          </a:xfrm>
          <a:prstGeom prst="rect">
            <a:avLst/>
          </a:prstGeom>
        </p:spPr>
      </p:pic>
      <p:pic>
        <p:nvPicPr>
          <p:cNvPr id="15" name="Picture 14" descr="A picture containing background pattern&#10;&#10;Description automatically generated">
            <a:extLst>
              <a:ext uri="{FF2B5EF4-FFF2-40B4-BE49-F238E27FC236}">
                <a16:creationId xmlns:a16="http://schemas.microsoft.com/office/drawing/2014/main" id="{FA19C020-8081-9945-92FA-F2D5A05164B8}"/>
              </a:ext>
            </a:extLst>
          </p:cNvPr>
          <p:cNvPicPr/>
          <p:nvPr/>
        </p:nvPicPr>
        <p:blipFill>
          <a:blip r:embed="rId13">
            <a:extLst>
              <a:ext uri="{28A0092B-C50C-407E-A947-70E740481C1C}">
                <a14:useLocalDpi xmlns:a14="http://schemas.microsoft.com/office/drawing/2010/main" val="0"/>
              </a:ext>
            </a:extLst>
          </a:blip>
          <a:stretch>
            <a:fillRect/>
          </a:stretch>
        </p:blipFill>
        <p:spPr>
          <a:xfrm>
            <a:off x="7234528" y="4921847"/>
            <a:ext cx="4229591" cy="1234595"/>
          </a:xfrm>
          <a:prstGeom prst="rect">
            <a:avLst/>
          </a:prstGeom>
        </p:spPr>
      </p:pic>
    </p:spTree>
    <p:extLst>
      <p:ext uri="{BB962C8B-B14F-4D97-AF65-F5344CB8AC3E}">
        <p14:creationId xmlns:p14="http://schemas.microsoft.com/office/powerpoint/2010/main" val="1526410311"/>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3"/>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4"/>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5"/>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custDataLst>
              <p:tags r:id="rId6"/>
            </p:custDataLst>
          </p:nvPr>
        </p:nvSpPr>
        <p:spPr>
          <a:xfrm>
            <a:off x="905452" y="1851073"/>
            <a:ext cx="5718040" cy="523220"/>
          </a:xfrm>
          <a:prstGeom prst="rect">
            <a:avLst/>
          </a:prstGeom>
        </p:spPr>
        <p:txBody>
          <a:bodyPr wrap="square">
            <a:spAutoFit/>
          </a:bodyPr>
          <a:lstStyle/>
          <a:p>
            <a:pPr algn="ctr"/>
            <a:r>
              <a:rPr lang="fr-CA" sz="2800" b="1">
                <a:solidFill>
                  <a:srgbClr val="0070C0"/>
                </a:solidFill>
              </a:rPr>
              <a:t>LE MODÈLE DE L’ICEBERG EN ACTION</a:t>
            </a:r>
          </a:p>
        </p:txBody>
      </p:sp>
      <p:sp>
        <p:nvSpPr>
          <p:cNvPr id="8" name="Rectangle 7"/>
          <p:cNvSpPr/>
          <p:nvPr>
            <p:custDataLst>
              <p:tags r:id="rId7"/>
            </p:custDataLst>
          </p:nvPr>
        </p:nvSpPr>
        <p:spPr>
          <a:xfrm>
            <a:off x="409866" y="2458758"/>
            <a:ext cx="6096000" cy="3970318"/>
          </a:xfrm>
          <a:prstGeom prst="rect">
            <a:avLst/>
          </a:prstGeom>
        </p:spPr>
        <p:txBody>
          <a:bodyPr>
            <a:spAutoFit/>
          </a:bodyPr>
          <a:lstStyle/>
          <a:p>
            <a:r>
              <a:rPr lang="fr-CA" b="1"/>
              <a:t>Structures : </a:t>
            </a:r>
            <a:r>
              <a:rPr lang="fr-CA"/>
              <a:t>De nombreux mouvements de fond peuvent expliquer les tendances citées ci-dessus, notamment le curriculum eurocentrique et le manque de diversité du personnel.</a:t>
            </a:r>
          </a:p>
          <a:p>
            <a:r>
              <a:rPr lang="fr-CA" i="1"/>
              <a:t>PISTES DE RÉFLEXION : Quelles politiques et procédures pourraient avoir contribué au problème et mériteraient un examen?</a:t>
            </a:r>
            <a:endParaRPr lang="fr-CA"/>
          </a:p>
          <a:p>
            <a:endParaRPr lang="fr-CA"/>
          </a:p>
          <a:p>
            <a:r>
              <a:rPr lang="fr-CA" b="1"/>
              <a:t>Modèles mentaux : </a:t>
            </a:r>
            <a:r>
              <a:rPr lang="fr-CA"/>
              <a:t>Différentes attitudes ou croyances nous ont amenés à ce moment décisif.</a:t>
            </a:r>
          </a:p>
          <a:p>
            <a:r>
              <a:rPr lang="fr-CA" i="1"/>
              <a:t>PISTES DE RÉFLEXION : Comment pouvons-nous mettre au jour ces attitudes ou croyances de façon respectueuse? Certains de mes biais m’empêchent-ils d’avoir une bonne vue d’ensemble? Un changement majeur de paradigme est-il nécessaire?</a:t>
            </a:r>
            <a:endParaRPr lang="fr-CA"/>
          </a:p>
        </p:txBody>
      </p:sp>
      <p:sp>
        <p:nvSpPr>
          <p:cNvPr id="12" name="Rectangle 4">
            <a:extLst>
              <a:ext uri="{FF2B5EF4-FFF2-40B4-BE49-F238E27FC236}">
                <a16:creationId xmlns:a16="http://schemas.microsoft.com/office/drawing/2014/main" id="{DB525A16-07A2-4FAD-8E02-03E80902E060}"/>
              </a:ext>
            </a:extLst>
          </p:cNvPr>
          <p:cNvSpPr>
            <a:spLocks noChangeArrowheads="1"/>
          </p:cNvSpPr>
          <p:nvPr>
            <p:custDataLst>
              <p:tags r:id="rId8"/>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pic>
        <p:nvPicPr>
          <p:cNvPr id="13" name="Picture 12">
            <a:extLst>
              <a:ext uri="{FF2B5EF4-FFF2-40B4-BE49-F238E27FC236}">
                <a16:creationId xmlns:a16="http://schemas.microsoft.com/office/drawing/2014/main" id="{61E6E2AC-F570-6E4D-A547-67915413090C}"/>
              </a:ext>
            </a:extLst>
          </p:cNvPr>
          <p:cNvPicPr/>
          <p:nvPr/>
        </p:nvPicPr>
        <p:blipFill>
          <a:blip r:embed="rId12">
            <a:extLst>
              <a:ext uri="{28A0092B-C50C-407E-A947-70E740481C1C}">
                <a14:useLocalDpi xmlns:a14="http://schemas.microsoft.com/office/drawing/2010/main" val="0"/>
              </a:ext>
            </a:extLst>
          </a:blip>
          <a:stretch>
            <a:fillRect/>
          </a:stretch>
        </p:blipFill>
        <p:spPr>
          <a:xfrm>
            <a:off x="7229794" y="2623622"/>
            <a:ext cx="4179734" cy="1196975"/>
          </a:xfrm>
          <a:prstGeom prst="rect">
            <a:avLst/>
          </a:prstGeom>
        </p:spPr>
      </p:pic>
      <p:pic>
        <p:nvPicPr>
          <p:cNvPr id="17" name="Picture 16">
            <a:extLst>
              <a:ext uri="{FF2B5EF4-FFF2-40B4-BE49-F238E27FC236}">
                <a16:creationId xmlns:a16="http://schemas.microsoft.com/office/drawing/2014/main" id="{D1956162-098C-7F4B-B277-014AAE8BF719}"/>
              </a:ext>
            </a:extLst>
          </p:cNvPr>
          <p:cNvPicPr/>
          <p:nvPr/>
        </p:nvPicPr>
        <p:blipFill>
          <a:blip r:embed="rId13"/>
          <a:stretch>
            <a:fillRect/>
          </a:stretch>
        </p:blipFill>
        <p:spPr>
          <a:xfrm>
            <a:off x="7229793" y="4922496"/>
            <a:ext cx="4247973" cy="1196975"/>
          </a:xfrm>
          <a:prstGeom prst="rect">
            <a:avLst/>
          </a:prstGeom>
        </p:spPr>
      </p:pic>
    </p:spTree>
    <p:extLst>
      <p:ext uri="{BB962C8B-B14F-4D97-AF65-F5344CB8AC3E}">
        <p14:creationId xmlns:p14="http://schemas.microsoft.com/office/powerpoint/2010/main" val="1445918739"/>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3"/>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4"/>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5"/>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custDataLst>
              <p:tags r:id="rId6"/>
            </p:custDataLst>
          </p:nvPr>
        </p:nvSpPr>
        <p:spPr>
          <a:xfrm>
            <a:off x="0" y="1878552"/>
            <a:ext cx="7010400" cy="523220"/>
          </a:xfrm>
          <a:prstGeom prst="rect">
            <a:avLst/>
          </a:prstGeom>
        </p:spPr>
        <p:txBody>
          <a:bodyPr wrap="square">
            <a:spAutoFit/>
          </a:bodyPr>
          <a:lstStyle/>
          <a:p>
            <a:pPr algn="ctr"/>
            <a:r>
              <a:rPr lang="fr-CA" sz="2800" b="1">
                <a:solidFill>
                  <a:srgbClr val="0070C0"/>
                </a:solidFill>
              </a:rPr>
              <a:t>APPLICATION DU MODÈLE DE L’ICEBERG </a:t>
            </a:r>
          </a:p>
        </p:txBody>
      </p:sp>
      <p:sp>
        <p:nvSpPr>
          <p:cNvPr id="6" name="Content Placeholder 5"/>
          <p:cNvSpPr>
            <a:spLocks noGrp="1"/>
          </p:cNvSpPr>
          <p:nvPr>
            <p:ph idx="1"/>
            <p:custDataLst>
              <p:tags r:id="rId7"/>
            </p:custDataLst>
          </p:nvPr>
        </p:nvSpPr>
        <p:spPr>
          <a:xfrm>
            <a:off x="472282" y="2659436"/>
            <a:ext cx="10948193" cy="3595034"/>
          </a:xfrm>
        </p:spPr>
        <p:txBody>
          <a:bodyPr numCol="1">
            <a:normAutofit fontScale="90000" lnSpcReduction="10000"/>
          </a:bodyPr>
          <a:lstStyle/>
          <a:p>
            <a:pPr marL="0" indent="0">
              <a:buNone/>
            </a:pPr>
            <a:r>
              <a:rPr lang="fr-CA" dirty="0"/>
              <a:t>SCÉNARIO : </a:t>
            </a:r>
            <a:r>
              <a:rPr lang="fr-CA" i="1" dirty="0"/>
              <a:t>On vous nomme direction de l’éducation autochtone et de l’équité au niveau du conseil scolaire. Un des objectifs du plan d’action du conseil scolaire pour l’éducation autochtone est d’augmenter le taux d’obtention de diplôme des élèves qui s’identifient comme Autochtones.</a:t>
            </a:r>
            <a:r>
              <a:rPr lang="en-CA" dirty="0"/>
              <a:t> </a:t>
            </a:r>
          </a:p>
          <a:p>
            <a:pPr marL="0" indent="0">
              <a:buNone/>
            </a:pPr>
            <a:r>
              <a:rPr lang="fr-CA" dirty="0"/>
              <a:t>À partir de cet exemple, appliquez le modèle de l’iceberg pour explorer les solutions pour atteindre des </a:t>
            </a:r>
            <a:r>
              <a:rPr lang="fr-CA" dirty="0">
                <a:highlight>
                  <a:srgbClr val="000000">
                    <a:alpha val="0"/>
                    <a:alpha val="0"/>
                  </a:srgbClr>
                </a:highlight>
              </a:rPr>
              <a:t>résultats</a:t>
            </a:r>
            <a:r>
              <a:rPr lang="fr-CA" dirty="0"/>
              <a:t> positifs.</a:t>
            </a:r>
          </a:p>
          <a:p>
            <a:pPr marL="514350" indent="-514350">
              <a:buFont typeface="+mj-lt"/>
              <a:buAutoNum type="arabicPeriod"/>
            </a:pPr>
            <a:r>
              <a:rPr lang="fr-CA" dirty="0">
                <a:highlight>
                  <a:srgbClr val="000000">
                    <a:alpha val="0"/>
                    <a:alpha val="0"/>
                  </a:srgbClr>
                </a:highlight>
              </a:rPr>
              <a:t>Quels sont les événements, les tendances, les structures et les modèles mentaux?</a:t>
            </a:r>
          </a:p>
          <a:p>
            <a:pPr marL="514350" indent="-514350">
              <a:buFont typeface="+mj-lt"/>
              <a:buAutoNum type="arabicPeriod"/>
            </a:pPr>
            <a:r>
              <a:rPr lang="fr-CA" dirty="0"/>
              <a:t>Quelles sont les étapes à suivre pour améliorer le </a:t>
            </a:r>
            <a:r>
              <a:rPr lang="fr-CA" dirty="0">
                <a:highlight>
                  <a:srgbClr val="000000">
                    <a:alpha val="0"/>
                    <a:alpha val="0"/>
                  </a:srgbClr>
                </a:highlight>
              </a:rPr>
              <a:t>taux d’obtention de diplôme</a:t>
            </a:r>
            <a:r>
              <a:rPr lang="fr-CA" dirty="0"/>
              <a:t>?			</a:t>
            </a:r>
          </a:p>
        </p:txBody>
      </p:sp>
      <p:sp>
        <p:nvSpPr>
          <p:cNvPr id="10" name="Rectangle 4">
            <a:extLst>
              <a:ext uri="{FF2B5EF4-FFF2-40B4-BE49-F238E27FC236}">
                <a16:creationId xmlns:a16="http://schemas.microsoft.com/office/drawing/2014/main" id="{5693961C-09CC-4C0D-823F-2C99975D5347}"/>
              </a:ext>
            </a:extLst>
          </p:cNvPr>
          <p:cNvSpPr>
            <a:spLocks noChangeArrowheads="1"/>
          </p:cNvSpPr>
          <p:nvPr>
            <p:custDataLst>
              <p:tags r:id="rId8"/>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155013073"/>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2">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3"/>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4"/>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5"/>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custDataLst>
              <p:tags r:id="rId6"/>
            </p:custDataLst>
          </p:nvPr>
        </p:nvSpPr>
        <p:spPr>
          <a:xfrm>
            <a:off x="52388" y="3270460"/>
            <a:ext cx="2936392" cy="954107"/>
          </a:xfrm>
          <a:prstGeom prst="rect">
            <a:avLst/>
          </a:prstGeom>
        </p:spPr>
        <p:txBody>
          <a:bodyPr wrap="square">
            <a:spAutoFit/>
          </a:bodyPr>
          <a:lstStyle/>
          <a:p>
            <a:pPr algn="r"/>
            <a:r>
              <a:rPr lang="fr-CA" sz="2800" b="1">
                <a:solidFill>
                  <a:srgbClr val="0070C0"/>
                </a:solidFill>
                <a:highlight>
                  <a:srgbClr val="000000">
                    <a:alpha val="0"/>
                    <a:alpha val="0"/>
                  </a:srgbClr>
                </a:highlight>
              </a:rPr>
              <a:t>ÉLABORER VOTRE PLAN D’ACTION</a:t>
            </a:r>
          </a:p>
        </p:txBody>
      </p:sp>
      <p:sp>
        <p:nvSpPr>
          <p:cNvPr id="6" name="Content Placeholder 5"/>
          <p:cNvSpPr>
            <a:spLocks noGrp="1"/>
          </p:cNvSpPr>
          <p:nvPr>
            <p:ph idx="1"/>
            <p:custDataLst>
              <p:tags r:id="rId7"/>
            </p:custDataLst>
          </p:nvPr>
        </p:nvSpPr>
        <p:spPr>
          <a:xfrm>
            <a:off x="472282" y="2659436"/>
            <a:ext cx="10948193" cy="3595034"/>
          </a:xfrm>
        </p:spPr>
        <p:txBody>
          <a:bodyPr numCol="1">
            <a:normAutofit/>
          </a:bodyPr>
          <a:lstStyle/>
          <a:p>
            <a:pPr marL="0" indent="0">
              <a:buNone/>
            </a:pPr>
            <a:r>
              <a:rPr lang="fr-CA"/>
              <a:t>			</a:t>
            </a:r>
          </a:p>
        </p:txBody>
      </p:sp>
      <p:graphicFrame>
        <p:nvGraphicFramePr>
          <p:cNvPr id="10" name="Content Placeholder 3"/>
          <p:cNvGraphicFramePr>
            <a:graphicFrameLocks noGrp="1"/>
          </p:cNvGraphicFramePr>
          <p:nvPr>
            <p:custDataLst>
              <p:tags r:id="rId8"/>
            </p:custDataLst>
            <p:extLst>
              <p:ext uri="{D42A27DB-BD31-4B8C-83A1-F6EECF244321}">
                <p14:modId xmlns:p14="http://schemas.microsoft.com/office/powerpoint/2010/main" val="2659784604"/>
              </p:ext>
            </p:extLst>
          </p:nvPr>
        </p:nvGraphicFramePr>
        <p:xfrm>
          <a:off x="3138852" y="1755461"/>
          <a:ext cx="8454434" cy="4957229"/>
        </p:xfrm>
        <a:graphic>
          <a:graphicData uri="http://schemas.openxmlformats.org/drawingml/2006/table">
            <a:tbl>
              <a:tblPr firstRow="1" firstCol="1" bandRow="1"/>
              <a:tblGrid>
                <a:gridCol w="2145457">
                  <a:extLst>
                    <a:ext uri="{9D8B030D-6E8A-4147-A177-3AD203B41FA5}">
                      <a16:colId xmlns:a16="http://schemas.microsoft.com/office/drawing/2014/main" val="20000"/>
                    </a:ext>
                  </a:extLst>
                </a:gridCol>
                <a:gridCol w="1204414">
                  <a:extLst>
                    <a:ext uri="{9D8B030D-6E8A-4147-A177-3AD203B41FA5}">
                      <a16:colId xmlns:a16="http://schemas.microsoft.com/office/drawing/2014/main" val="20001"/>
                    </a:ext>
                  </a:extLst>
                </a:gridCol>
                <a:gridCol w="5104563">
                  <a:extLst>
                    <a:ext uri="{9D8B030D-6E8A-4147-A177-3AD203B41FA5}">
                      <a16:colId xmlns:a16="http://schemas.microsoft.com/office/drawing/2014/main" val="20002"/>
                    </a:ext>
                  </a:extLst>
                </a:gridCol>
              </a:tblGrid>
              <a:tr h="946863">
                <a:tc>
                  <a:txBody>
                    <a:bodyPr/>
                    <a:lstStyle/>
                    <a:p>
                      <a:pPr algn="ctr">
                        <a:lnSpc>
                          <a:spcPct val="107000"/>
                        </a:lnSpc>
                        <a:spcAft>
                          <a:spcPct val="0"/>
                        </a:spcAft>
                      </a:pPr>
                      <a:r>
                        <a:rPr lang="en-CA" sz="2000" b="1">
                          <a:solidFill>
                            <a:schemeClr val="bg1"/>
                          </a:solidFill>
                          <a:effectLst/>
                          <a:highlight>
                            <a:srgbClr val="000000">
                              <a:alpha val="0"/>
                              <a:alpha val="0"/>
                            </a:srgbClr>
                          </a:highlight>
                          <a:latin typeface="Calibri Light" panose="020F0302020204030204" pitchFamily="34" charset="0"/>
                          <a:ea typeface="Calibri" panose="020F0502020204030204" pitchFamily="34" charset="0"/>
                          <a:cs typeface="Times New Roman" panose="02020603050405020304" pitchFamily="18" charset="0"/>
                        </a:rPr>
                        <a:t>RESSOURCE EN LEADERSHIP</a:t>
                      </a:r>
                      <a:endParaRPr lang="en-CA" sz="18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solidFill>
                  </a:tcPr>
                </a:tc>
                <a:tc gridSpan="2">
                  <a:txBody>
                    <a:bodyPr/>
                    <a:lstStyle/>
                    <a:p>
                      <a:pPr algn="ctr">
                        <a:lnSpc>
                          <a:spcPct val="107000"/>
                        </a:lnSpc>
                        <a:spcAft>
                          <a:spcPct val="0"/>
                        </a:spcAft>
                      </a:pPr>
                      <a:r>
                        <a:rPr lang="en-CA" sz="2000" b="1">
                          <a:solidFill>
                            <a:schemeClr val="bg1"/>
                          </a:solidFill>
                          <a:effectLst/>
                          <a:highlight>
                            <a:srgbClr val="000000">
                              <a:alpha val="0"/>
                              <a:alpha val="0"/>
                            </a:srgbClr>
                          </a:highlight>
                          <a:latin typeface="Calibri Light" panose="020F0302020204030204" pitchFamily="34" charset="0"/>
                          <a:ea typeface="Calibri" panose="020F0502020204030204" pitchFamily="34" charset="0"/>
                          <a:cs typeface="Times New Roman" panose="02020603050405020304" pitchFamily="18" charset="0"/>
                        </a:rPr>
                        <a:t>IDÉES À EXPLORER</a:t>
                      </a:r>
                      <a:endParaRPr lang="en-CA" sz="18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solidFill>
                  </a:tcPr>
                </a:tc>
                <a:tc hMerge="1">
                  <a:txBody>
                    <a:bodyPr/>
                    <a:lstStyle/>
                    <a:p>
                      <a:endParaRPr lang="en-CA"/>
                    </a:p>
                  </a:txBody>
                  <a:tcPr/>
                </a:tc>
                <a:extLst>
                  <a:ext uri="{0D108BD9-81ED-4DB2-BD59-A6C34878D82A}">
                    <a16:rowId xmlns:a16="http://schemas.microsoft.com/office/drawing/2014/main" val="10000"/>
                  </a:ext>
                </a:extLst>
              </a:tr>
              <a:tr h="420163">
                <a:tc rowSpan="3">
                  <a:txBody>
                    <a:bodyPr/>
                    <a:lstStyle/>
                    <a:p>
                      <a:pPr algn="ctr">
                        <a:lnSpc>
                          <a:spcPct val="107000"/>
                        </a:lnSpc>
                        <a:spcAft>
                          <a:spcPct val="0"/>
                        </a:spcAft>
                      </a:pPr>
                      <a:r>
                        <a:rPr lang="fr-CA" sz="1400" b="1">
                          <a:solidFill>
                            <a:schemeClr val="tx1"/>
                          </a:solidFill>
                          <a:effectLst/>
                          <a:latin typeface="Calibri Light" panose="020F0302020204030204" pitchFamily="34" charset="0"/>
                          <a:ea typeface="+mn-ea"/>
                          <a:cs typeface="Times New Roman" panose="02020603050405020304" pitchFamily="18" charset="0"/>
                        </a:rPr>
                        <a:t>Capacité de résolution de problèmes</a:t>
                      </a:r>
                    </a:p>
                    <a:p>
                      <a:pPr algn="ctr">
                        <a:lnSpc>
                          <a:spcPct val="107000"/>
                        </a:lnSpc>
                        <a:spcAft>
                          <a:spcPct val="0"/>
                        </a:spcAft>
                      </a:pPr>
                      <a:r>
                        <a:rPr lang="fr-CA" sz="1400" b="1">
                          <a:solidFill>
                            <a:schemeClr val="tx1"/>
                          </a:solidFill>
                          <a:effectLst/>
                          <a:latin typeface="Calibri Light" panose="020F0302020204030204" pitchFamily="34" charset="0"/>
                          <a:ea typeface="+mn-ea"/>
                          <a:cs typeface="Times New Roman" panose="02020603050405020304" pitchFamily="18" charset="0"/>
                        </a:rPr>
                        <a:t>(CHOISIR UNE OPTION)</a:t>
                      </a:r>
                    </a:p>
                    <a:p>
                      <a:pPr marL="285750" indent="-285750" algn="l">
                        <a:lnSpc>
                          <a:spcPct val="107000"/>
                        </a:lnSpc>
                        <a:spcAft>
                          <a:spcPct val="0"/>
                        </a:spcAft>
                        <a:buFont typeface="Arial" panose="020B0604020202020204" pitchFamily="34" charset="0"/>
                        <a:buChar char="•"/>
                      </a:pPr>
                      <a:r>
                        <a:rPr lang="fr-CA" sz="1400" b="0">
                          <a:solidFill>
                            <a:schemeClr val="tx1"/>
                          </a:solidFill>
                          <a:effectLst/>
                          <a:latin typeface="Calibri Light" panose="020F0302020204030204" pitchFamily="34" charset="0"/>
                          <a:ea typeface="+mn-ea"/>
                          <a:cs typeface="Times New Roman" panose="02020603050405020304" pitchFamily="18" charset="0"/>
                        </a:rPr>
                        <a:t>Comprendre et interpréter les problèmes</a:t>
                      </a:r>
                    </a:p>
                    <a:p>
                      <a:pPr marL="285750" indent="-285750" algn="l">
                        <a:lnSpc>
                          <a:spcPct val="107000"/>
                        </a:lnSpc>
                        <a:spcAft>
                          <a:spcPct val="0"/>
                        </a:spcAft>
                        <a:buFont typeface="Arial" panose="020B0604020202020204" pitchFamily="34" charset="0"/>
                        <a:buChar char="•"/>
                      </a:pPr>
                      <a:r>
                        <a:rPr lang="fr-CA" sz="1400" b="0">
                          <a:solidFill>
                            <a:schemeClr val="tx1"/>
                          </a:solidFill>
                          <a:effectLst/>
                          <a:latin typeface="Calibri Light" panose="020F0302020204030204" pitchFamily="34" charset="0"/>
                          <a:ea typeface="+mn-ea"/>
                          <a:cs typeface="Times New Roman" panose="02020603050405020304" pitchFamily="18" charset="0"/>
                        </a:rPr>
                        <a:t>Définir des objectifs</a:t>
                      </a:r>
                    </a:p>
                    <a:p>
                      <a:pPr marL="285750" indent="-285750" algn="l">
                        <a:lnSpc>
                          <a:spcPct val="107000"/>
                        </a:lnSpc>
                        <a:spcAft>
                          <a:spcPct val="0"/>
                        </a:spcAft>
                        <a:buFont typeface="Arial" panose="020B0604020202020204" pitchFamily="34" charset="0"/>
                        <a:buChar char="•"/>
                      </a:pPr>
                      <a:r>
                        <a:rPr lang="fr-CA" sz="1400" b="0">
                          <a:solidFill>
                            <a:schemeClr val="tx1"/>
                          </a:solidFill>
                          <a:effectLst/>
                          <a:latin typeface="Calibri Light" panose="020F0302020204030204" pitchFamily="34" charset="0"/>
                          <a:ea typeface="+mn-ea"/>
                          <a:cs typeface="Times New Roman" panose="02020603050405020304" pitchFamily="18" charset="0"/>
                        </a:rPr>
                        <a:t>Énoncer des principes et des valeurs</a:t>
                      </a:r>
                    </a:p>
                    <a:p>
                      <a:pPr marL="285750" indent="-285750" algn="l">
                        <a:lnSpc>
                          <a:spcPct val="107000"/>
                        </a:lnSpc>
                        <a:spcAft>
                          <a:spcPct val="0"/>
                        </a:spcAft>
                        <a:buFont typeface="Arial" panose="020B0604020202020204" pitchFamily="34" charset="0"/>
                        <a:buChar char="•"/>
                      </a:pPr>
                      <a:r>
                        <a:rPr lang="fr-CA" sz="1400" b="0">
                          <a:solidFill>
                            <a:schemeClr val="tx1"/>
                          </a:solidFill>
                          <a:effectLst/>
                          <a:latin typeface="Calibri Light" panose="020F0302020204030204" pitchFamily="34" charset="0"/>
                          <a:ea typeface="+mn-ea"/>
                          <a:cs typeface="Times New Roman" panose="02020603050405020304" pitchFamily="18" charset="0"/>
                        </a:rPr>
                        <a:t>Reconnaître les contraintes</a:t>
                      </a:r>
                    </a:p>
                    <a:p>
                      <a:pPr marL="285750" indent="-285750" algn="l">
                        <a:lnSpc>
                          <a:spcPct val="107000"/>
                        </a:lnSpc>
                        <a:spcAft>
                          <a:spcPct val="0"/>
                        </a:spcAft>
                        <a:buFont typeface="Arial" panose="020B0604020202020204" pitchFamily="34" charset="0"/>
                        <a:buChar char="•"/>
                      </a:pPr>
                      <a:r>
                        <a:rPr lang="fr-CA" sz="1400" b="0">
                          <a:solidFill>
                            <a:schemeClr val="tx1"/>
                          </a:solidFill>
                          <a:effectLst/>
                          <a:latin typeface="Calibri Light" panose="020F0302020204030204" pitchFamily="34" charset="0"/>
                          <a:ea typeface="+mn-ea"/>
                          <a:cs typeface="Times New Roman" panose="02020603050405020304" pitchFamily="18" charset="0"/>
                        </a:rPr>
                        <a:t>Élaborer des processus de solution</a:t>
                      </a:r>
                    </a:p>
                    <a:p>
                      <a:pPr marL="285750" indent="-285750" algn="l">
                        <a:lnSpc>
                          <a:spcPct val="107000"/>
                        </a:lnSpc>
                        <a:spcAft>
                          <a:spcPct val="0"/>
                        </a:spcAft>
                        <a:buFont typeface="Arial" panose="020B0604020202020204" pitchFamily="34" charset="0"/>
                        <a:buChar char="•"/>
                      </a:pPr>
                      <a:r>
                        <a:rPr lang="fr-CA" sz="1400" kern="1200">
                          <a:solidFill>
                            <a:schemeClr val="tx1"/>
                          </a:solidFill>
                          <a:effectLst/>
                          <a:highlight>
                            <a:srgbClr val="000000">
                              <a:alpha val="0"/>
                            </a:srgbClr>
                          </a:highlight>
                          <a:latin typeface="Calibri Light" panose="020F0302020204030204" pitchFamily="34" charset="0"/>
                          <a:ea typeface="+mn-ea"/>
                          <a:cs typeface="Times New Roman" panose="02020603050405020304" pitchFamily="18" charset="0"/>
                        </a:rPr>
                        <a:t>Rester calme et en confiance en présence de problèmes difficiles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ct val="0"/>
                        </a:spcAft>
                      </a:pPr>
                      <a:r>
                        <a:rPr lang="en-CA" sz="1600">
                          <a:solidFill>
                            <a:schemeClr val="tx1"/>
                          </a:solidFill>
                          <a:effectLst/>
                          <a:highlight>
                            <a:srgbClr val="000000">
                              <a:alpha val="0"/>
                              <a:alpha val="0"/>
                            </a:srgbClr>
                          </a:highlight>
                          <a:latin typeface="Calibri Light" panose="020F0302020204030204" pitchFamily="34" charset="0"/>
                          <a:ea typeface="Calibri" panose="020F0502020204030204" pitchFamily="34" charset="0"/>
                          <a:cs typeface="Times New Roman" panose="02020603050405020304" pitchFamily="18" charset="0"/>
                        </a:rPr>
                        <a:t>OBJECTIF</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ct val="0"/>
                        </a:spcAft>
                      </a:pPr>
                      <a:r>
                        <a:rPr lang="fr-CA" sz="1300">
                          <a:solidFill>
                            <a:schemeClr val="tx1"/>
                          </a:solidFill>
                          <a:effectLst/>
                          <a:latin typeface="Segoe Script" panose="030B0504020000000003" pitchFamily="66" charset="0"/>
                          <a:ea typeface="Calibri" panose="020F0502020204030204" pitchFamily="34" charset="0"/>
                          <a:cs typeface="Calibri Light" panose="020F0302020204030204" pitchFamily="34" charset="0"/>
                        </a:rPr>
                        <a:t>Je veux me sentir plus en confiance dans les situations difficiles.</a:t>
                      </a:r>
                      <a:endParaRPr lang="en-CA"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616178">
                <a:tc vMerge="1">
                  <a:txBody>
                    <a:bodyPr/>
                    <a:lstStyle/>
                    <a:p>
                      <a:endParaRPr lang="en-CA"/>
                    </a:p>
                  </a:txBody>
                  <a:tcPr/>
                </a:tc>
                <a:tc>
                  <a:txBody>
                    <a:bodyPr/>
                    <a:lstStyle/>
                    <a:p>
                      <a:pPr algn="l">
                        <a:lnSpc>
                          <a:spcPct val="107000"/>
                        </a:lnSpc>
                        <a:spcAft>
                          <a:spcPct val="0"/>
                        </a:spcAft>
                      </a:pPr>
                      <a:r>
                        <a:rPr lang="en-CA" sz="1600">
                          <a:solidFill>
                            <a:schemeClr val="tx1"/>
                          </a:solidFill>
                          <a:effectLst/>
                          <a:highlight>
                            <a:srgbClr val="000000">
                              <a:alpha val="0"/>
                              <a:alpha val="0"/>
                            </a:srgbClr>
                          </a:highlight>
                          <a:latin typeface="Calibri Light" panose="020F0302020204030204" pitchFamily="34" charset="0"/>
                          <a:ea typeface="Calibri" panose="020F0502020204030204" pitchFamily="34" charset="0"/>
                          <a:cs typeface="Times New Roman" panose="02020603050405020304" pitchFamily="18" charset="0"/>
                        </a:rPr>
                        <a:t>PRÉOCCU-PATION</a:t>
                      </a:r>
                      <a:endParaRPr lang="en-CA"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ct val="0"/>
                        </a:spcAft>
                      </a:pPr>
                      <a:r>
                        <a:rPr lang="fr-CA" sz="1300">
                          <a:solidFill>
                            <a:schemeClr val="tx1"/>
                          </a:solidFill>
                          <a:effectLst/>
                          <a:latin typeface="Segoe Script" panose="020B0804020000000003" pitchFamily="34" charset="0"/>
                          <a:ea typeface="Calibri" panose="020F0502020204030204" pitchFamily="34" charset="0"/>
                          <a:cs typeface="Calibri Light" panose="020F0302020204030204" pitchFamily="34" charset="0"/>
                        </a:rPr>
                        <a:t>Je travaille avec d’excellentes éducatrices et d’excellents éducateurs qui ont de fortes personnalités. Je trouve que quand je rencontre une certaine résistance, je fige un peu et j’ai de la difficulté à exprimer mon opinion de façon à inspirer confiance. Je dois trouver une façon d’accroître ma confiance en moi pour être plus solide devant les opinions divergentes.</a:t>
                      </a:r>
                      <a:endParaRPr lang="en-CA"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890736">
                <a:tc vMerge="1">
                  <a:txBody>
                    <a:bodyPr/>
                    <a:lstStyle/>
                    <a:p>
                      <a:endParaRPr lang="en-CA"/>
                    </a:p>
                  </a:txBody>
                  <a:tcPr/>
                </a:tc>
                <a:tc>
                  <a:txBody>
                    <a:bodyPr/>
                    <a:lstStyle/>
                    <a:p>
                      <a:pPr algn="l">
                        <a:lnSpc>
                          <a:spcPct val="107000"/>
                        </a:lnSpc>
                        <a:spcAft>
                          <a:spcPct val="0"/>
                        </a:spcAft>
                      </a:pPr>
                      <a:r>
                        <a:rPr lang="en-CA" sz="1600">
                          <a:solidFill>
                            <a:schemeClr val="tx1"/>
                          </a:solidFill>
                          <a:effectLst/>
                          <a:highlight>
                            <a:srgbClr val="000000">
                              <a:alpha val="0"/>
                              <a:alpha val="0"/>
                            </a:srgbClr>
                          </a:highlight>
                          <a:latin typeface="Calibri Light" panose="020F0302020204030204" pitchFamily="34" charset="0"/>
                          <a:ea typeface="Calibri" panose="020F0502020204030204" pitchFamily="34" charset="0"/>
                          <a:cs typeface="Times New Roman" panose="02020603050405020304" pitchFamily="18" charset="0"/>
                        </a:rPr>
                        <a:t>OUTIL</a:t>
                      </a:r>
                      <a:endParaRPr lang="en-CA"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07000"/>
                        </a:lnSpc>
                        <a:spcBef>
                          <a:spcPct val="0"/>
                        </a:spcBef>
                        <a:spcAft>
                          <a:spcPct val="0"/>
                        </a:spcAft>
                        <a:buClrTx/>
                        <a:buSzTx/>
                        <a:buFontTx/>
                        <a:buNone/>
                        <a:defRPr/>
                      </a:pPr>
                      <a:r>
                        <a:rPr lang="en-CA" sz="1300">
                          <a:solidFill>
                            <a:schemeClr val="tx1"/>
                          </a:solidFill>
                          <a:effectLst/>
                          <a:latin typeface="Segoe Script" panose="030B0504020000000003" pitchFamily="66" charset="0"/>
                          <a:ea typeface="Calibri" panose="020F0502020204030204" pitchFamily="34" charset="0"/>
                          <a:cs typeface="Calibri Light" panose="020F0302020204030204" pitchFamily="34" charset="0"/>
                        </a:rPr>
                        <a:t>Dans la section c-1 (</a:t>
                      </a:r>
                      <a:r>
                        <a:rPr lang="en-CA" sz="1300" i="1">
                          <a:solidFill>
                            <a:schemeClr val="tx1"/>
                          </a:solidFill>
                          <a:effectLst/>
                          <a:highlight>
                            <a:srgbClr val="000000">
                              <a:alpha val="0"/>
                              <a:alpha val="0"/>
                            </a:srgbClr>
                          </a:highlight>
                          <a:latin typeface="Segoe Script" panose="030B0504020000000003" pitchFamily="66" charset="0"/>
                          <a:ea typeface="Calibri" panose="020F0502020204030204" pitchFamily="34" charset="0"/>
                          <a:cs typeface="Calibri Light" panose="020F0302020204030204" pitchFamily="34" charset="0"/>
                        </a:rPr>
                        <a:t>Passer des idées à l’action</a:t>
                      </a:r>
                      <a:r>
                        <a:rPr lang="en-CA" sz="1300">
                          <a:solidFill>
                            <a:schemeClr val="tx1"/>
                          </a:solidFill>
                          <a:effectLst/>
                          <a:latin typeface="Segoe Script" panose="030B0504020000000003" pitchFamily="66" charset="0"/>
                          <a:ea typeface="Calibri" panose="020F0502020204030204" pitchFamily="34" charset="0"/>
                          <a:cs typeface="Calibri Light" panose="020F0302020204030204" pitchFamily="34" charset="0"/>
                        </a:rPr>
                        <a:t>, p. 16), </a:t>
                      </a:r>
                      <a:r>
                        <a:rPr lang="fr-CA" sz="1300">
                          <a:solidFill>
                            <a:schemeClr val="tx1"/>
                          </a:solidFill>
                          <a:effectLst/>
                          <a:latin typeface="Segoe Script" panose="030B0504020000000003" pitchFamily="66" charset="0"/>
                          <a:ea typeface="Calibri" panose="020F0502020204030204" pitchFamily="34" charset="0"/>
                          <a:cs typeface="Calibri Light" panose="020F0302020204030204" pitchFamily="34" charset="0"/>
                        </a:rPr>
                        <a:t>on trouve une section intitulée « Tenir un journal de décisions ». Le fait de colliger mes décisions et les résultats m’aidera à comprendre quand mes décisions donnent de bons résultats, à cerner les risques et à constater mon évolution. Il s’agit de données concrètes que je peux consulter pour m’aider à renforcer ma confiance en moi.</a:t>
                      </a:r>
                      <a:endParaRPr lang="en-CA"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11" name="Rectangle 4">
            <a:extLst>
              <a:ext uri="{FF2B5EF4-FFF2-40B4-BE49-F238E27FC236}">
                <a16:creationId xmlns:a16="http://schemas.microsoft.com/office/drawing/2014/main" id="{37D13D04-1731-43C9-A1F7-0D0609583F07}"/>
              </a:ext>
            </a:extLst>
          </p:cNvPr>
          <p:cNvSpPr>
            <a:spLocks noChangeArrowheads="1"/>
          </p:cNvSpPr>
          <p:nvPr>
            <p:custDataLst>
              <p:tags r:id="rId9"/>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871318381"/>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10" name="TextBox 9">
            <a:extLst>
              <a:ext uri="{FF2B5EF4-FFF2-40B4-BE49-F238E27FC236}">
                <a16:creationId xmlns:a16="http://schemas.microsoft.com/office/drawing/2014/main" id="{6E63CA45-4B90-B04D-9D02-2CD8F27CD3E5}"/>
              </a:ext>
            </a:extLst>
          </p:cNvPr>
          <p:cNvSpPr txBox="1"/>
          <p:nvPr>
            <p:custDataLst>
              <p:tags r:id="rId7"/>
            </p:custDataLst>
          </p:nvPr>
        </p:nvSpPr>
        <p:spPr>
          <a:xfrm>
            <a:off x="1" y="2486162"/>
            <a:ext cx="12191999" cy="2308324"/>
          </a:xfrm>
          <a:prstGeom prst="rect">
            <a:avLst/>
          </a:prstGeom>
          <a:noFill/>
        </p:spPr>
        <p:txBody>
          <a:bodyPr wrap="square" rtlCol="0">
            <a:spAutoFit/>
          </a:bodyPr>
          <a:lstStyle/>
          <a:p>
            <a:pPr algn="ctr"/>
            <a:r>
              <a:rPr lang="fr-CA" sz="3600">
                <a:highlight>
                  <a:srgbClr val="000000">
                    <a:alpha val="0"/>
                    <a:alpha val="0"/>
                    <a:alpha val="0"/>
                  </a:srgbClr>
                </a:highlight>
              </a:rPr>
              <a:t>Ressources pour les leaders</a:t>
            </a:r>
          </a:p>
          <a:p>
            <a:pPr algn="ctr"/>
            <a:r>
              <a:rPr lang="fr-CA" sz="3600">
                <a:hlinkClick r:id="rId12"/>
              </a:rPr>
              <a:t>www.education-leadership-ontario.ca/fr</a:t>
            </a:r>
            <a:endParaRPr lang="fr-CA" sz="3600"/>
          </a:p>
          <a:p>
            <a:pPr algn="ctr"/>
            <a:r>
              <a:rPr lang="fr-CA" sz="3600">
                <a:hlinkClick r:id="rId13"/>
              </a:rPr>
              <a:t>https://twitter.com/IELOntario</a:t>
            </a:r>
            <a:endParaRPr lang="fr-CA" sz="3600" u="sng">
              <a:highlight>
                <a:srgbClr val="FFFF00"/>
              </a:highlight>
              <a:hlinkClick r:id="rId14"/>
              <a:hlinkMouseOver r:id="rId14"/>
            </a:endParaRPr>
          </a:p>
          <a:p>
            <a:pPr algn="ctr"/>
            <a:r>
              <a:rPr lang="fr-CA" sz="3600" u="sng">
                <a:highlight>
                  <a:srgbClr val="000000">
                    <a:alpha val="0"/>
                    <a:alpha val="0"/>
                    <a:alpha val="0"/>
                  </a:srgbClr>
                </a:highlight>
                <a:hlinkClick r:id="rId14"/>
                <a:hlinkMouseOver r:id="rId14"/>
              </a:rPr>
              <a:t>communication@education-leadership-ontario.ca</a:t>
            </a:r>
            <a:r>
              <a:rPr lang="fr-CA" sz="3600"/>
              <a:t> </a:t>
            </a:r>
          </a:p>
        </p:txBody>
      </p:sp>
      <p:sp>
        <p:nvSpPr>
          <p:cNvPr id="9" name="TextBox 8">
            <a:extLst>
              <a:ext uri="{FF2B5EF4-FFF2-40B4-BE49-F238E27FC236}">
                <a16:creationId xmlns:a16="http://schemas.microsoft.com/office/drawing/2014/main" id="{2C7AD0CF-17FB-B94B-94F1-BB37E261CF8F}"/>
              </a:ext>
            </a:extLst>
          </p:cNvPr>
          <p:cNvSpPr txBox="1"/>
          <p:nvPr>
            <p:custDataLst>
              <p:tags r:id="rId8"/>
            </p:custDataLst>
          </p:nvPr>
        </p:nvSpPr>
        <p:spPr>
          <a:xfrm>
            <a:off x="119921" y="5605701"/>
            <a:ext cx="12072079" cy="769441"/>
          </a:xfrm>
          <a:prstGeom prst="rect">
            <a:avLst/>
          </a:prstGeom>
          <a:noFill/>
        </p:spPr>
        <p:txBody>
          <a:bodyPr wrap="square" rtlCol="0">
            <a:spAutoFit/>
          </a:bodyPr>
          <a:lstStyle/>
          <a:p>
            <a:pPr algn="ctr"/>
            <a:r>
              <a:rPr lang="fr-CA" sz="4400">
                <a:hlinkClick r:id="rId12"/>
              </a:rPr>
              <a:t>www.education-leadership-ontario.ca/fr</a:t>
            </a:r>
            <a:endParaRPr lang="fr-CA"/>
          </a:p>
        </p:txBody>
      </p:sp>
    </p:spTree>
    <p:extLst>
      <p:ext uri="{BB962C8B-B14F-4D97-AF65-F5344CB8AC3E}">
        <p14:creationId xmlns:p14="http://schemas.microsoft.com/office/powerpoint/2010/main" val="1445623699"/>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0">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itle 1">
            <a:extLst>
              <a:ext uri="{FF2B5EF4-FFF2-40B4-BE49-F238E27FC236}">
                <a16:creationId xmlns:a16="http://schemas.microsoft.com/office/drawing/2014/main" id="{D15F3C25-EABD-3049-BFB7-5144BF427FF2}"/>
              </a:ext>
            </a:extLst>
          </p:cNvPr>
          <p:cNvSpPr txBox="1">
            <a:spLocks/>
          </p:cNvSpPr>
          <p:nvPr>
            <p:custDataLst>
              <p:tags r:id="rId7"/>
            </p:custDataLst>
          </p:nvPr>
        </p:nvSpPr>
        <p:spPr>
          <a:xfrm>
            <a:off x="1031098" y="2010730"/>
            <a:ext cx="3831997" cy="350217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3200" b="1" dirty="0">
                <a:solidFill>
                  <a:schemeClr val="accent1">
                    <a:lumMod val="75000"/>
                  </a:schemeClr>
                </a:solidFill>
                <a:latin typeface="+mn-lt"/>
              </a:rPr>
              <a:t>POURSUIVEZ VOTRE CHEMINEMENT</a:t>
            </a:r>
          </a:p>
          <a:p>
            <a:pPr algn="r"/>
            <a:endParaRPr lang="fr-CA" sz="3200" b="1" dirty="0">
              <a:solidFill>
                <a:schemeClr val="accent1">
                  <a:lumMod val="75000"/>
                </a:schemeClr>
              </a:solidFill>
              <a:latin typeface="+mn-lt"/>
            </a:endParaRPr>
          </a:p>
        </p:txBody>
      </p:sp>
      <p:pic>
        <p:nvPicPr>
          <p:cNvPr id="10" name="Picture 1">
            <a:extLst>
              <a:ext uri="{FF2B5EF4-FFF2-40B4-BE49-F238E27FC236}">
                <a16:creationId xmlns:a16="http://schemas.microsoft.com/office/drawing/2014/main" id="{9E30A061-A8DB-7849-81E7-D5D4C418E7BA}"/>
              </a:ext>
            </a:extLst>
          </p:cNvPr>
          <p:cNvPicPr>
            <a:picLocks noChangeAspect="1" noChangeArrowheads="1"/>
          </p:cNvPicPr>
          <p:nvPr/>
        </p:nvPicPr>
        <p:blipFill>
          <a:blip r:embed="rId11" r:link="rId12">
            <a:extLst>
              <a:ext uri="{28A0092B-C50C-407E-A947-70E740481C1C}">
                <a14:useLocalDpi xmlns:a14="http://schemas.microsoft.com/office/drawing/2010/main" val="0"/>
              </a:ext>
            </a:extLst>
          </a:blip>
          <a:srcRect/>
          <a:stretch>
            <a:fillRect/>
          </a:stretch>
        </p:blipFill>
        <p:spPr bwMode="auto">
          <a:xfrm>
            <a:off x="5872163" y="2714625"/>
            <a:ext cx="5643562" cy="36674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93388900"/>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0">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2" name="TextBox 1">
            <a:extLst>
              <a:ext uri="{FF2B5EF4-FFF2-40B4-BE49-F238E27FC236}">
                <a16:creationId xmlns:a16="http://schemas.microsoft.com/office/drawing/2014/main" id="{30FE81F7-53E5-F441-B7B0-3F9ED7C0163C}"/>
              </a:ext>
            </a:extLst>
          </p:cNvPr>
          <p:cNvSpPr txBox="1"/>
          <p:nvPr>
            <p:custDataLst>
              <p:tags r:id="rId7"/>
            </p:custDataLst>
          </p:nvPr>
        </p:nvSpPr>
        <p:spPr>
          <a:xfrm>
            <a:off x="1904235" y="2501851"/>
            <a:ext cx="8843799" cy="2616101"/>
          </a:xfrm>
          <a:prstGeom prst="rect">
            <a:avLst/>
          </a:prstGeom>
          <a:noFill/>
        </p:spPr>
        <p:txBody>
          <a:bodyPr wrap="square" rtlCol="0">
            <a:spAutoFit/>
          </a:bodyPr>
          <a:lstStyle/>
          <a:p>
            <a:r>
              <a:rPr lang="fr-CA" sz="3200" dirty="0">
                <a:highlight>
                  <a:srgbClr val="000000">
                    <a:alpha val="0"/>
                    <a:alpha val="0"/>
                    <a:alpha val="0"/>
                  </a:srgbClr>
                </a:highlight>
              </a:rPr>
              <a:t>Un des ingrédients essentiels d’un leadership efficace est la connaissance propre au rôle de leader. </a:t>
            </a:r>
          </a:p>
          <a:p>
            <a:endParaRPr lang="fr-CA" sz="3200" dirty="0">
              <a:highlight>
                <a:srgbClr val="000000">
                  <a:alpha val="0"/>
                  <a:alpha val="0"/>
                  <a:alpha val="0"/>
                </a:srgbClr>
              </a:highlight>
            </a:endParaRPr>
          </a:p>
          <a:p>
            <a:pPr algn="r"/>
            <a:r>
              <a:rPr lang="fr-CA" b="1" i="1" u="sng" dirty="0">
                <a:highlight>
                  <a:srgbClr val="000000">
                    <a:alpha val="0"/>
                    <a:alpha val="0"/>
                    <a:alpha val="0"/>
                  </a:srgbClr>
                </a:highlight>
                <a:hlinkClick r:id="rId11"/>
              </a:rPr>
              <a:t>Examiner les ressources personnelles en leadership d’ordre « cognitif » : résolution de problèmes, connaissances propres au rôle du leader et pensée systémique</a:t>
            </a:r>
            <a:r>
              <a:rPr lang="fr-CA" dirty="0">
                <a:highlight>
                  <a:srgbClr val="000000">
                    <a:alpha val="0"/>
                    <a:alpha val="0"/>
                    <a:alpha val="0"/>
                  </a:srgbClr>
                </a:highlight>
              </a:rPr>
              <a:t>, page 9.</a:t>
            </a:r>
            <a:endParaRPr lang="en-CA" dirty="0">
              <a:highlight>
                <a:srgbClr val="000000">
                  <a:alpha val="0"/>
                  <a:alpha val="0"/>
                  <a:alpha val="0"/>
                </a:srgbClr>
              </a:highlight>
            </a:endParaRPr>
          </a:p>
        </p:txBody>
      </p:sp>
    </p:spTree>
    <p:extLst>
      <p:ext uri="{BB962C8B-B14F-4D97-AF65-F5344CB8AC3E}">
        <p14:creationId xmlns:p14="http://schemas.microsoft.com/office/powerpoint/2010/main" val="1737064572"/>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2">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10" name="Title 1">
            <a:extLst>
              <a:ext uri="{FF2B5EF4-FFF2-40B4-BE49-F238E27FC236}">
                <a16:creationId xmlns:a16="http://schemas.microsoft.com/office/drawing/2014/main" id="{B4BED15E-A78C-A049-B937-CA6787A9240B}"/>
              </a:ext>
            </a:extLst>
          </p:cNvPr>
          <p:cNvSpPr txBox="1"/>
          <p:nvPr>
            <p:custDataLst>
              <p:tags r:id="rId7"/>
            </p:custDataLst>
          </p:nvPr>
        </p:nvSpPr>
        <p:spPr>
          <a:xfrm>
            <a:off x="443948" y="1817195"/>
            <a:ext cx="8229600" cy="1143000"/>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a:solidFill>
                  <a:srgbClr val="0070C0"/>
                </a:solidFill>
                <a:highlight>
                  <a:srgbClr val="000000">
                    <a:alpha val="0"/>
                    <a:alpha val="0"/>
                  </a:srgbClr>
                </a:highlight>
              </a:rPr>
              <a:t>Activité brise-glace : présentation</a:t>
            </a:r>
          </a:p>
        </p:txBody>
      </p:sp>
      <p:sp>
        <p:nvSpPr>
          <p:cNvPr id="11" name="Content Placeholder 2">
            <a:extLst>
              <a:ext uri="{FF2B5EF4-FFF2-40B4-BE49-F238E27FC236}">
                <a16:creationId xmlns:a16="http://schemas.microsoft.com/office/drawing/2014/main" id="{A3488F30-35F3-574C-BF4A-726F7B9FE7CD}"/>
              </a:ext>
            </a:extLst>
          </p:cNvPr>
          <p:cNvSpPr>
            <a:spLocks noGrp="1"/>
          </p:cNvSpPr>
          <p:nvPr>
            <p:ph idx="1"/>
            <p:custDataLst>
              <p:tags r:id="rId8"/>
            </p:custDataLst>
          </p:nvPr>
        </p:nvSpPr>
        <p:spPr>
          <a:xfrm>
            <a:off x="477217" y="2869380"/>
            <a:ext cx="6707088" cy="3500208"/>
          </a:xfrm>
        </p:spPr>
        <p:txBody>
          <a:bodyPr>
            <a:normAutofit/>
          </a:bodyPr>
          <a:lstStyle/>
          <a:p>
            <a:pPr marL="0" indent="0">
              <a:buNone/>
            </a:pPr>
            <a:r>
              <a:rPr lang="fr-CA" sz="2400">
                <a:highlight>
                  <a:srgbClr val="000000">
                    <a:alpha val="0"/>
                    <a:alpha val="0"/>
                    <a:alpha val="0"/>
                  </a:srgbClr>
                </a:highlight>
              </a:rPr>
              <a:t>Nous vous invitons :</a:t>
            </a:r>
          </a:p>
          <a:p>
            <a:pPr marL="514350" indent="-514350">
              <a:buAutoNum type="arabicPeriod"/>
            </a:pPr>
            <a:r>
              <a:rPr lang="fr-CA" sz="2400">
                <a:highlight>
                  <a:srgbClr val="000000">
                    <a:alpha val="0"/>
                    <a:alpha val="0"/>
                    <a:alpha val="0"/>
                  </a:srgbClr>
                </a:highlight>
              </a:rPr>
              <a:t>à nous dire votre nom;</a:t>
            </a:r>
          </a:p>
          <a:p>
            <a:pPr marL="514350" indent="-514350">
              <a:buAutoNum type="arabicPeriod"/>
            </a:pPr>
            <a:r>
              <a:rPr lang="fr-CA" sz="2400">
                <a:highlight>
                  <a:srgbClr val="000000">
                    <a:alpha val="0"/>
                    <a:alpha val="0"/>
                    <a:alpha val="0"/>
                  </a:srgbClr>
                </a:highlight>
              </a:rPr>
              <a:t>à nous dire le nom de votre école;</a:t>
            </a:r>
          </a:p>
          <a:p>
            <a:pPr marL="514350" indent="-514350">
              <a:buAutoNum type="arabicPeriod"/>
            </a:pPr>
            <a:r>
              <a:rPr lang="fr-CA" sz="2400">
                <a:highlight>
                  <a:srgbClr val="000000">
                    <a:alpha val="0"/>
                    <a:alpha val="0"/>
                  </a:srgbClr>
                </a:highlight>
              </a:rPr>
              <a:t>à nous parler d’une personne que vous considérez être une « instigatrice de changements », et à nous expliquer pourquoi.</a:t>
            </a:r>
            <a:endParaRPr lang="fr-CA" sz="2400">
              <a:highlight>
                <a:srgbClr val="FFFF00"/>
              </a:highlight>
            </a:endParaRPr>
          </a:p>
          <a:p>
            <a:endParaRPr lang="fr-CA"/>
          </a:p>
        </p:txBody>
      </p:sp>
      <p:pic>
        <p:nvPicPr>
          <p:cNvPr id="12" name="Picture 11">
            <a:extLst>
              <a:ext uri="{FF2B5EF4-FFF2-40B4-BE49-F238E27FC236}">
                <a16:creationId xmlns:a16="http://schemas.microsoft.com/office/drawing/2014/main" id="{5CD902F1-BBB5-1C42-96FB-60D471030A61}"/>
              </a:ext>
            </a:extLst>
          </p:cNvPr>
          <p:cNvPicPr>
            <a:picLocks noChangeAspect="1"/>
          </p:cNvPicPr>
          <p:nvPr>
            <p:custDataLst>
              <p:tags r:id="rId9"/>
            </p:custDataLst>
          </p:nvPr>
        </p:nvPicPr>
        <p:blipFill>
          <a:blip r:embed="rId13">
            <a:extLst>
              <a:ext uri="{28A0092B-C50C-407E-A947-70E740481C1C}">
                <a14:useLocalDpi xmlns:a14="http://schemas.microsoft.com/office/drawing/2010/main" val="0"/>
              </a:ext>
            </a:extLst>
          </a:blip>
          <a:stretch>
            <a:fillRect/>
          </a:stretch>
        </p:blipFill>
        <p:spPr>
          <a:xfrm>
            <a:off x="7303028" y="2603260"/>
            <a:ext cx="4527660" cy="2016224"/>
          </a:xfrm>
          <a:prstGeom prst="rect">
            <a:avLst/>
          </a:prstGeom>
        </p:spPr>
      </p:pic>
    </p:spTree>
    <p:extLst>
      <p:ext uri="{BB962C8B-B14F-4D97-AF65-F5344CB8AC3E}">
        <p14:creationId xmlns:p14="http://schemas.microsoft.com/office/powerpoint/2010/main" val="586642262"/>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custDataLst>
              <p:tags r:id="rId7"/>
            </p:custDataLst>
          </p:nvPr>
        </p:nvSpPr>
        <p:spPr>
          <a:xfrm>
            <a:off x="895926" y="3453597"/>
            <a:ext cx="3676074" cy="1200329"/>
          </a:xfrm>
          <a:prstGeom prst="rect">
            <a:avLst/>
          </a:prstGeom>
        </p:spPr>
        <p:txBody>
          <a:bodyPr wrap="square">
            <a:spAutoFit/>
          </a:bodyPr>
          <a:lstStyle/>
          <a:p>
            <a:pPr algn="r"/>
            <a:r>
              <a:rPr lang="fr-CA" sz="3600" b="1">
                <a:solidFill>
                  <a:srgbClr val="0070C0"/>
                </a:solidFill>
              </a:rPr>
              <a:t>Notre </a:t>
            </a:r>
            <a:r>
              <a:rPr lang="fr-CA" sz="3600" b="1">
                <a:solidFill>
                  <a:srgbClr val="0070C0"/>
                </a:solidFill>
                <a:highlight>
                  <a:srgbClr val="000000">
                    <a:alpha val="0"/>
                    <a:alpha val="0"/>
                  </a:srgbClr>
                </a:highlight>
              </a:rPr>
              <a:t>système d’éducation</a:t>
            </a:r>
            <a:endParaRPr lang="fr-CA" sz="3600">
              <a:solidFill>
                <a:srgbClr val="0070C0"/>
              </a:solidFill>
            </a:endParaRPr>
          </a:p>
        </p:txBody>
      </p:sp>
      <p:graphicFrame>
        <p:nvGraphicFramePr>
          <p:cNvPr id="13" name="Diagram 12"/>
          <p:cNvGraphicFramePr/>
          <p:nvPr>
            <p:custDataLst>
              <p:tags r:id="rId8"/>
            </p:custDataLst>
            <p:extLst>
              <p:ext uri="{D42A27DB-BD31-4B8C-83A1-F6EECF244321}">
                <p14:modId xmlns:p14="http://schemas.microsoft.com/office/powerpoint/2010/main" val="2889925177"/>
              </p:ext>
            </p:extLst>
          </p:nvPr>
        </p:nvGraphicFramePr>
        <p:xfrm>
          <a:off x="4645026" y="2356379"/>
          <a:ext cx="4903788" cy="3125153"/>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Tree>
    <p:extLst>
      <p:ext uri="{BB962C8B-B14F-4D97-AF65-F5344CB8AC3E}">
        <p14:creationId xmlns:p14="http://schemas.microsoft.com/office/powerpoint/2010/main" val="4242214353"/>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3"/>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4"/>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5"/>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custDataLst>
              <p:tags r:id="rId6"/>
            </p:custDataLst>
          </p:nvPr>
        </p:nvSpPr>
        <p:spPr>
          <a:xfrm>
            <a:off x="2761673" y="1833563"/>
            <a:ext cx="7564581" cy="584775"/>
          </a:xfrm>
          <a:prstGeom prst="rect">
            <a:avLst/>
          </a:prstGeom>
        </p:spPr>
        <p:txBody>
          <a:bodyPr wrap="square">
            <a:spAutoFit/>
          </a:bodyPr>
          <a:lstStyle/>
          <a:p>
            <a:r>
              <a:rPr lang="fr-CA" sz="3200" b="1">
                <a:solidFill>
                  <a:srgbClr val="0070C0"/>
                </a:solidFill>
              </a:rPr>
              <a:t>QU’EST-CE QUE LA </a:t>
            </a:r>
            <a:r>
              <a:rPr lang="fr-CA" sz="3200" b="1">
                <a:solidFill>
                  <a:srgbClr val="0070C0"/>
                </a:solidFill>
                <a:highlight>
                  <a:srgbClr val="000000">
                    <a:alpha val="0"/>
                    <a:alpha val="0"/>
                  </a:srgbClr>
                </a:highlight>
              </a:rPr>
              <a:t>PENSÉE SYSTÉMIQUE</a:t>
            </a:r>
            <a:r>
              <a:rPr lang="fr-CA" sz="3200" b="1">
                <a:solidFill>
                  <a:srgbClr val="0070C0"/>
                </a:solidFill>
              </a:rPr>
              <a:t>?</a:t>
            </a:r>
            <a:endParaRPr lang="fr-CA" sz="3200">
              <a:solidFill>
                <a:srgbClr val="0070C0"/>
              </a:solidFill>
            </a:endParaRPr>
          </a:p>
        </p:txBody>
      </p:sp>
      <p:graphicFrame>
        <p:nvGraphicFramePr>
          <p:cNvPr id="13" name="Content Placeholder 12"/>
          <p:cNvGraphicFramePr>
            <a:graphicFrameLocks noGrp="1"/>
          </p:cNvGraphicFramePr>
          <p:nvPr>
            <p:ph idx="1"/>
            <p:custDataLst>
              <p:tags r:id="rId7"/>
            </p:custDataLst>
            <p:extLst>
              <p:ext uri="{D42A27DB-BD31-4B8C-83A1-F6EECF244321}">
                <p14:modId xmlns:p14="http://schemas.microsoft.com/office/powerpoint/2010/main" val="3453147853"/>
              </p:ext>
            </p:extLst>
          </p:nvPr>
        </p:nvGraphicFramePr>
        <p:xfrm>
          <a:off x="838200" y="2562225"/>
          <a:ext cx="10029825" cy="3614738"/>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
        <p:nvSpPr>
          <p:cNvPr id="10" name="Rectangle 4">
            <a:extLst>
              <a:ext uri="{FF2B5EF4-FFF2-40B4-BE49-F238E27FC236}">
                <a16:creationId xmlns:a16="http://schemas.microsoft.com/office/drawing/2014/main" id="{9186479B-6EFB-429E-8019-1F785EB1F735}"/>
              </a:ext>
            </a:extLst>
          </p:cNvPr>
          <p:cNvSpPr>
            <a:spLocks noChangeArrowheads="1"/>
          </p:cNvSpPr>
          <p:nvPr>
            <p:custDataLst>
              <p:tags r:id="rId8"/>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501441835"/>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3"/>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4"/>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5"/>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custDataLst>
              <p:tags r:id="rId6"/>
            </p:custDataLst>
          </p:nvPr>
        </p:nvSpPr>
        <p:spPr>
          <a:xfrm>
            <a:off x="497305" y="1652337"/>
            <a:ext cx="5085348" cy="523220"/>
          </a:xfrm>
          <a:prstGeom prst="rect">
            <a:avLst/>
          </a:prstGeom>
        </p:spPr>
        <p:txBody>
          <a:bodyPr wrap="square">
            <a:spAutoFit/>
          </a:bodyPr>
          <a:lstStyle/>
          <a:p>
            <a:r>
              <a:rPr lang="fr-CA" sz="2800" b="1">
                <a:solidFill>
                  <a:srgbClr val="0070C0"/>
                </a:solidFill>
                <a:highlight>
                  <a:srgbClr val="000000">
                    <a:alpha val="0"/>
                    <a:alpha val="0"/>
                  </a:srgbClr>
                </a:highlight>
              </a:rPr>
              <a:t>LA CINQUIÈME DISCIPLINE</a:t>
            </a:r>
          </a:p>
        </p:txBody>
      </p:sp>
      <p:graphicFrame>
        <p:nvGraphicFramePr>
          <p:cNvPr id="11" name="Content Placeholder 10"/>
          <p:cNvGraphicFramePr>
            <a:graphicFrameLocks noGrp="1"/>
          </p:cNvGraphicFramePr>
          <p:nvPr>
            <p:ph idx="1"/>
            <p:custDataLst>
              <p:tags r:id="rId7"/>
            </p:custDataLst>
            <p:extLst>
              <p:ext uri="{D42A27DB-BD31-4B8C-83A1-F6EECF244321}">
                <p14:modId xmlns:p14="http://schemas.microsoft.com/office/powerpoint/2010/main" val="1732884536"/>
              </p:ext>
            </p:extLst>
          </p:nvPr>
        </p:nvGraphicFramePr>
        <p:xfrm>
          <a:off x="915403" y="2282825"/>
          <a:ext cx="9334500" cy="3275013"/>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
        <p:nvSpPr>
          <p:cNvPr id="10" name="Rectangle 4">
            <a:extLst>
              <a:ext uri="{FF2B5EF4-FFF2-40B4-BE49-F238E27FC236}">
                <a16:creationId xmlns:a16="http://schemas.microsoft.com/office/drawing/2014/main" id="{507E27E9-AA83-4B3E-99C0-E9BD1236A215}"/>
              </a:ext>
            </a:extLst>
          </p:cNvPr>
          <p:cNvSpPr>
            <a:spLocks noChangeArrowheads="1"/>
          </p:cNvSpPr>
          <p:nvPr>
            <p:custDataLst>
              <p:tags r:id="rId8"/>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52124503"/>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3"/>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4"/>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5"/>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custDataLst>
              <p:tags r:id="rId6"/>
            </p:custDataLst>
          </p:nvPr>
        </p:nvSpPr>
        <p:spPr>
          <a:xfrm>
            <a:off x="497305" y="1652337"/>
            <a:ext cx="5085348" cy="523220"/>
          </a:xfrm>
          <a:prstGeom prst="rect">
            <a:avLst/>
          </a:prstGeom>
        </p:spPr>
        <p:txBody>
          <a:bodyPr wrap="square">
            <a:spAutoFit/>
          </a:bodyPr>
          <a:lstStyle/>
          <a:p>
            <a:r>
              <a:rPr lang="fr-CA" sz="2800" b="1">
                <a:solidFill>
                  <a:srgbClr val="0070C0"/>
                </a:solidFill>
                <a:highlight>
                  <a:srgbClr val="000000">
                    <a:alpha val="0"/>
                    <a:alpha val="0"/>
                  </a:srgbClr>
                </a:highlight>
              </a:rPr>
              <a:t>LA CINQUIÈME DISCIPLINE</a:t>
            </a:r>
          </a:p>
        </p:txBody>
      </p:sp>
      <p:graphicFrame>
        <p:nvGraphicFramePr>
          <p:cNvPr id="11" name="Content Placeholder 10"/>
          <p:cNvGraphicFramePr>
            <a:graphicFrameLocks noGrp="1"/>
          </p:cNvGraphicFramePr>
          <p:nvPr>
            <p:ph idx="1"/>
            <p:custDataLst>
              <p:tags r:id="rId7"/>
            </p:custDataLst>
            <p:extLst>
              <p:ext uri="{D42A27DB-BD31-4B8C-83A1-F6EECF244321}">
                <p14:modId xmlns:p14="http://schemas.microsoft.com/office/powerpoint/2010/main" val="2456824425"/>
              </p:ext>
            </p:extLst>
          </p:nvPr>
        </p:nvGraphicFramePr>
        <p:xfrm>
          <a:off x="915403" y="2282825"/>
          <a:ext cx="9334500" cy="4241800"/>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
        <p:nvSpPr>
          <p:cNvPr id="10" name="Rectangle 4">
            <a:extLst>
              <a:ext uri="{FF2B5EF4-FFF2-40B4-BE49-F238E27FC236}">
                <a16:creationId xmlns:a16="http://schemas.microsoft.com/office/drawing/2014/main" id="{49AAD03F-3ADE-42F3-8074-9E4CB7C6FE0A}"/>
              </a:ext>
            </a:extLst>
          </p:cNvPr>
          <p:cNvSpPr>
            <a:spLocks noChangeArrowheads="1"/>
          </p:cNvSpPr>
          <p:nvPr>
            <p:custDataLst>
              <p:tags r:id="rId8"/>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3836451907"/>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2">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3"/>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4"/>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5"/>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custDataLst>
              <p:tags r:id="rId6"/>
            </p:custDataLst>
          </p:nvPr>
        </p:nvSpPr>
        <p:spPr>
          <a:xfrm>
            <a:off x="0" y="2143091"/>
            <a:ext cx="4626771" cy="523220"/>
          </a:xfrm>
          <a:prstGeom prst="rect">
            <a:avLst/>
          </a:prstGeom>
        </p:spPr>
        <p:txBody>
          <a:bodyPr wrap="square">
            <a:spAutoFit/>
          </a:bodyPr>
          <a:lstStyle/>
          <a:p>
            <a:pPr algn="ctr"/>
            <a:r>
              <a:rPr lang="fr-CA" sz="2800" b="1">
                <a:solidFill>
                  <a:srgbClr val="0070C0"/>
                </a:solidFill>
              </a:rPr>
              <a:t>SCHÉMA ORGANISATIONNEL</a:t>
            </a:r>
          </a:p>
        </p:txBody>
      </p:sp>
      <p:sp>
        <p:nvSpPr>
          <p:cNvPr id="6" name="Content Placeholder 5"/>
          <p:cNvSpPr>
            <a:spLocks noGrp="1"/>
          </p:cNvSpPr>
          <p:nvPr>
            <p:ph idx="1"/>
            <p:custDataLst>
              <p:tags r:id="rId7"/>
            </p:custDataLst>
          </p:nvPr>
        </p:nvSpPr>
        <p:spPr>
          <a:xfrm>
            <a:off x="384136" y="2847101"/>
            <a:ext cx="4294227" cy="2203870"/>
          </a:xfrm>
        </p:spPr>
        <p:txBody>
          <a:bodyPr numCol="1">
            <a:normAutofit fontScale="77500" lnSpcReduction="20000"/>
          </a:bodyPr>
          <a:lstStyle/>
          <a:p>
            <a:pPr marL="0" indent="0">
              <a:buNone/>
            </a:pPr>
            <a:r>
              <a:rPr lang="fr-CA" i="1" dirty="0">
                <a:highlight>
                  <a:srgbClr val="000000">
                    <a:alpha val="0"/>
                    <a:alpha val="0"/>
                  </a:srgbClr>
                </a:highlight>
              </a:rPr>
              <a:t>SCÉNARIO </a:t>
            </a:r>
            <a:endParaRPr lang="fr-CA" i="1" dirty="0"/>
          </a:p>
          <a:p>
            <a:pPr marL="0" indent="0">
              <a:buNone/>
            </a:pPr>
            <a:r>
              <a:rPr lang="fr-CA" i="1" dirty="0"/>
              <a:t>On note une hausse des retards chez les élèves en début de journée, et l’école envisage la possibilité de décaler l’heure du début des cours. Schématisez les répercussions potentielles d’une telle décision.</a:t>
            </a:r>
            <a:endParaRPr lang="fr-CA" sz="2600" dirty="0"/>
          </a:p>
        </p:txBody>
      </p:sp>
      <p:graphicFrame>
        <p:nvGraphicFramePr>
          <p:cNvPr id="12" name="Diagram 20">
            <a:extLst>
              <a:ext uri="{FF2B5EF4-FFF2-40B4-BE49-F238E27FC236}">
                <a16:creationId xmlns:a16="http://schemas.microsoft.com/office/drawing/2014/main" id="{AAF9A882-4A37-45AB-AA69-0CFC7EC29E06}"/>
              </a:ext>
            </a:extLst>
          </p:cNvPr>
          <p:cNvGraphicFramePr/>
          <p:nvPr>
            <p:custDataLst>
              <p:tags r:id="rId8"/>
            </p:custDataLst>
            <p:extLst>
              <p:ext uri="{D42A27DB-BD31-4B8C-83A1-F6EECF244321}">
                <p14:modId xmlns:p14="http://schemas.microsoft.com/office/powerpoint/2010/main" val="732457744"/>
              </p:ext>
            </p:extLst>
          </p:nvPr>
        </p:nvGraphicFramePr>
        <p:xfrm>
          <a:off x="3610557" y="1774633"/>
          <a:ext cx="8313589" cy="4977150"/>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
        <p:nvSpPr>
          <p:cNvPr id="11" name="Rectangle 4">
            <a:extLst>
              <a:ext uri="{FF2B5EF4-FFF2-40B4-BE49-F238E27FC236}">
                <a16:creationId xmlns:a16="http://schemas.microsoft.com/office/drawing/2014/main" id="{963F080E-4DC3-49E2-BC5D-1E0DE6605743}"/>
              </a:ext>
            </a:extLst>
          </p:cNvPr>
          <p:cNvSpPr>
            <a:spLocks noChangeArrowheads="1"/>
          </p:cNvSpPr>
          <p:nvPr>
            <p:custDataLst>
              <p:tags r:id="rId9"/>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565594341"/>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3"/>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4"/>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5"/>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custDataLst>
              <p:tags r:id="rId6"/>
            </p:custDataLst>
          </p:nvPr>
        </p:nvSpPr>
        <p:spPr>
          <a:xfrm>
            <a:off x="0" y="1878552"/>
            <a:ext cx="4626771" cy="523220"/>
          </a:xfrm>
          <a:prstGeom prst="rect">
            <a:avLst/>
          </a:prstGeom>
        </p:spPr>
        <p:txBody>
          <a:bodyPr wrap="square">
            <a:spAutoFit/>
          </a:bodyPr>
          <a:lstStyle/>
          <a:p>
            <a:pPr algn="ctr"/>
            <a:r>
              <a:rPr lang="fr-CA" sz="2800" b="1">
                <a:solidFill>
                  <a:srgbClr val="0070C0"/>
                </a:solidFill>
              </a:rPr>
              <a:t>SCHÉMA ORGANISATIONNEL</a:t>
            </a:r>
          </a:p>
        </p:txBody>
      </p:sp>
      <p:sp>
        <p:nvSpPr>
          <p:cNvPr id="6" name="Content Placeholder 5"/>
          <p:cNvSpPr>
            <a:spLocks noGrp="1"/>
          </p:cNvSpPr>
          <p:nvPr>
            <p:ph idx="1"/>
            <p:custDataLst>
              <p:tags r:id="rId7"/>
            </p:custDataLst>
          </p:nvPr>
        </p:nvSpPr>
        <p:spPr>
          <a:xfrm>
            <a:off x="472282" y="2792786"/>
            <a:ext cx="10948193" cy="3595034"/>
          </a:xfrm>
        </p:spPr>
        <p:txBody>
          <a:bodyPr numCol="1">
            <a:normAutofit fontScale="97500"/>
          </a:bodyPr>
          <a:lstStyle/>
          <a:p>
            <a:pPr marL="0" indent="0">
              <a:buNone/>
            </a:pPr>
            <a:r>
              <a:rPr lang="fr-CA" dirty="0">
                <a:highlight>
                  <a:srgbClr val="000000">
                    <a:alpha val="0"/>
                    <a:alpha val="0"/>
                  </a:srgbClr>
                </a:highlight>
              </a:rPr>
              <a:t>Scénario</a:t>
            </a:r>
          </a:p>
          <a:p>
            <a:pPr marL="0" indent="0">
              <a:buNone/>
            </a:pPr>
            <a:r>
              <a:rPr lang="fr-CA" i="1" dirty="0"/>
              <a:t>Une élève vient d’être transférée dans votre école. Elle a un animal d’assistance, qui alertera l’éducatrice si elle est sur le point de faire une crise épileptique. C’est la première fois que votre école accueille un animal d’assistance.</a:t>
            </a:r>
            <a:r>
              <a:rPr lang="en-CA" dirty="0"/>
              <a:t> </a:t>
            </a:r>
            <a:endParaRPr lang="fr-CA" dirty="0"/>
          </a:p>
          <a:p>
            <a:pPr marL="514350" lvl="0" indent="-514350">
              <a:buFont typeface="+mj-lt"/>
              <a:buAutoNum type="arabicPeriod"/>
            </a:pPr>
            <a:r>
              <a:rPr lang="fr-CA" dirty="0">
                <a:highlight>
                  <a:srgbClr val="000000">
                    <a:alpha val="0"/>
                    <a:alpha val="0"/>
                  </a:srgbClr>
                </a:highlight>
              </a:rPr>
              <a:t>Quelles structures doivent être prises en compte?</a:t>
            </a:r>
          </a:p>
          <a:p>
            <a:pPr marL="514350" lvl="0" indent="-514350">
              <a:buFont typeface="+mj-lt"/>
              <a:buAutoNum type="arabicPeriod"/>
            </a:pPr>
            <a:r>
              <a:rPr lang="fr-CA" dirty="0">
                <a:highlight>
                  <a:srgbClr val="000000">
                    <a:alpha val="0"/>
                    <a:alpha val="0"/>
                  </a:srgbClr>
                </a:highlight>
              </a:rPr>
              <a:t>Quelles sont les possibles répercussions sur les relations </a:t>
            </a:r>
            <a:r>
              <a:rPr lang="fr-CA" dirty="0">
                <a:highlight>
                  <a:srgbClr val="000000">
                    <a:alpha val="0"/>
                  </a:srgbClr>
                </a:highlight>
              </a:rPr>
              <a:t>avec les autres élèves et le personnel</a:t>
            </a:r>
            <a:r>
              <a:rPr lang="fr-CA" dirty="0">
                <a:highlight>
                  <a:srgbClr val="000000">
                    <a:alpha val="0"/>
                    <a:alpha val="0"/>
                  </a:srgbClr>
                </a:highlight>
              </a:rPr>
              <a:t>?</a:t>
            </a:r>
            <a:r>
              <a:rPr lang="fr-CA" dirty="0"/>
              <a:t>			</a:t>
            </a:r>
          </a:p>
        </p:txBody>
      </p:sp>
      <p:sp>
        <p:nvSpPr>
          <p:cNvPr id="10" name="Rectangle 4">
            <a:extLst>
              <a:ext uri="{FF2B5EF4-FFF2-40B4-BE49-F238E27FC236}">
                <a16:creationId xmlns:a16="http://schemas.microsoft.com/office/drawing/2014/main" id="{6F2A25E1-70C5-4C8E-A429-25296C1120CC}"/>
              </a:ext>
            </a:extLst>
          </p:cNvPr>
          <p:cNvSpPr>
            <a:spLocks noChangeArrowheads="1"/>
          </p:cNvSpPr>
          <p:nvPr>
            <p:custDataLst>
              <p:tags r:id="rId8"/>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3528806580"/>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OS" val="Unix 4.14 unknown"/>
  <p:tag name="AS_RELEASE_DATE" val="2020.02.29"/>
  <p:tag name="AS_TITLE" val="Aspose.Slides for Java"/>
  <p:tag name="AS_VERSION" val="20.2"/>
</p:tagLst>
</file>

<file path=ppt/tags/tag10.xml><?xml version="1.0" encoding="utf-8"?>
<p:tagLst xmlns:a="http://schemas.openxmlformats.org/drawingml/2006/main" xmlns:r="http://schemas.openxmlformats.org/officeDocument/2006/relationships" xmlns:p="http://schemas.openxmlformats.org/presentationml/2006/main">
  <p:tag name="NUM" val="5"/>
</p:tagLst>
</file>

<file path=ppt/tags/tag100.xml><?xml version="1.0" encoding="utf-8"?>
<p:tagLst xmlns:a="http://schemas.openxmlformats.org/drawingml/2006/main" xmlns:r="http://schemas.openxmlformats.org/officeDocument/2006/relationships" xmlns:p="http://schemas.openxmlformats.org/presentationml/2006/main">
  <p:tag name="NUM" val="9"/>
</p:tagLst>
</file>

<file path=ppt/tags/tag101.xml><?xml version="1.0" encoding="utf-8"?>
<p:tagLst xmlns:a="http://schemas.openxmlformats.org/drawingml/2006/main" xmlns:r="http://schemas.openxmlformats.org/officeDocument/2006/relationships" xmlns:p="http://schemas.openxmlformats.org/presentationml/2006/main">
  <p:tag name="NUM" val="4"/>
</p:tagLst>
</file>

<file path=ppt/tags/tag102.xml><?xml version="1.0" encoding="utf-8"?>
<p:tagLst xmlns:a="http://schemas.openxmlformats.org/drawingml/2006/main" xmlns:r="http://schemas.openxmlformats.org/officeDocument/2006/relationships" xmlns:p="http://schemas.openxmlformats.org/presentationml/2006/main">
  <p:tag name="NUM" val="1"/>
</p:tagLst>
</file>

<file path=ppt/tags/tag103.xml><?xml version="1.0" encoding="utf-8"?>
<p:tagLst xmlns:a="http://schemas.openxmlformats.org/drawingml/2006/main" xmlns:r="http://schemas.openxmlformats.org/officeDocument/2006/relationships" xmlns:p="http://schemas.openxmlformats.org/presentationml/2006/main">
  <p:tag name="NUM" val="2"/>
</p:tagLst>
</file>

<file path=ppt/tags/tag104.xml><?xml version="1.0" encoding="utf-8"?>
<p:tagLst xmlns:a="http://schemas.openxmlformats.org/drawingml/2006/main" xmlns:r="http://schemas.openxmlformats.org/officeDocument/2006/relationships" xmlns:p="http://schemas.openxmlformats.org/presentationml/2006/main">
  <p:tag name="NUM" val="4"/>
</p:tagLst>
</file>

<file path=ppt/tags/tag105.xml><?xml version="1.0" encoding="utf-8"?>
<p:tagLst xmlns:a="http://schemas.openxmlformats.org/drawingml/2006/main" xmlns:r="http://schemas.openxmlformats.org/officeDocument/2006/relationships" xmlns:p="http://schemas.openxmlformats.org/presentationml/2006/main">
  <p:tag name="NUM" val="5"/>
</p:tagLst>
</file>

<file path=ppt/tags/tag106.xml><?xml version="1.0" encoding="utf-8"?>
<p:tagLst xmlns:a="http://schemas.openxmlformats.org/drawingml/2006/main" xmlns:r="http://schemas.openxmlformats.org/officeDocument/2006/relationships" xmlns:p="http://schemas.openxmlformats.org/presentationml/2006/main">
  <p:tag name="NUM" val="6"/>
</p:tagLst>
</file>

<file path=ppt/tags/tag107.xml><?xml version="1.0" encoding="utf-8"?>
<p:tagLst xmlns:a="http://schemas.openxmlformats.org/drawingml/2006/main" xmlns:r="http://schemas.openxmlformats.org/officeDocument/2006/relationships" xmlns:p="http://schemas.openxmlformats.org/presentationml/2006/main">
  <p:tag name="NUM" val="7"/>
</p:tagLst>
</file>

<file path=ppt/tags/tag108.xml><?xml version="1.0" encoding="utf-8"?>
<p:tagLst xmlns:a="http://schemas.openxmlformats.org/drawingml/2006/main" xmlns:r="http://schemas.openxmlformats.org/officeDocument/2006/relationships" xmlns:p="http://schemas.openxmlformats.org/presentationml/2006/main">
  <p:tag name="NUM" val="8"/>
</p:tagLst>
</file>

<file path=ppt/tags/tag109.xml><?xml version="1.0" encoding="utf-8"?>
<p:tagLst xmlns:a="http://schemas.openxmlformats.org/drawingml/2006/main" xmlns:r="http://schemas.openxmlformats.org/officeDocument/2006/relationships" xmlns:p="http://schemas.openxmlformats.org/presentationml/2006/main">
  <p:tag name="NUM" val="4"/>
</p:tagLst>
</file>

<file path=ppt/tags/tag11.xml><?xml version="1.0" encoding="utf-8"?>
<p:tagLst xmlns:a="http://schemas.openxmlformats.org/drawingml/2006/main" xmlns:r="http://schemas.openxmlformats.org/officeDocument/2006/relationships" xmlns:p="http://schemas.openxmlformats.org/presentationml/2006/main">
  <p:tag name="NUM" val="6"/>
</p:tagLst>
</file>

<file path=ppt/tags/tag110.xml><?xml version="1.0" encoding="utf-8"?>
<p:tagLst xmlns:a="http://schemas.openxmlformats.org/drawingml/2006/main" xmlns:r="http://schemas.openxmlformats.org/officeDocument/2006/relationships" xmlns:p="http://schemas.openxmlformats.org/presentationml/2006/main">
  <p:tag name="NUM" val="1"/>
</p:tagLst>
</file>

<file path=ppt/tags/tag111.xml><?xml version="1.0" encoding="utf-8"?>
<p:tagLst xmlns:a="http://schemas.openxmlformats.org/drawingml/2006/main" xmlns:r="http://schemas.openxmlformats.org/officeDocument/2006/relationships" xmlns:p="http://schemas.openxmlformats.org/presentationml/2006/main">
  <p:tag name="NUM" val="2"/>
</p:tagLst>
</file>

<file path=ppt/tags/tag112.xml><?xml version="1.0" encoding="utf-8"?>
<p:tagLst xmlns:a="http://schemas.openxmlformats.org/drawingml/2006/main" xmlns:r="http://schemas.openxmlformats.org/officeDocument/2006/relationships" xmlns:p="http://schemas.openxmlformats.org/presentationml/2006/main">
  <p:tag name="NUM" val="4"/>
</p:tagLst>
</file>

<file path=ppt/tags/tag113.xml><?xml version="1.0" encoding="utf-8"?>
<p:tagLst xmlns:a="http://schemas.openxmlformats.org/drawingml/2006/main" xmlns:r="http://schemas.openxmlformats.org/officeDocument/2006/relationships" xmlns:p="http://schemas.openxmlformats.org/presentationml/2006/main">
  <p:tag name="NUM" val="5"/>
</p:tagLst>
</file>

<file path=ppt/tags/tag114.xml><?xml version="1.0" encoding="utf-8"?>
<p:tagLst xmlns:a="http://schemas.openxmlformats.org/drawingml/2006/main" xmlns:r="http://schemas.openxmlformats.org/officeDocument/2006/relationships" xmlns:p="http://schemas.openxmlformats.org/presentationml/2006/main">
  <p:tag name="NUM" val="6"/>
</p:tagLst>
</file>

<file path=ppt/tags/tag115.xml><?xml version="1.0" encoding="utf-8"?>
<p:tagLst xmlns:a="http://schemas.openxmlformats.org/drawingml/2006/main" xmlns:r="http://schemas.openxmlformats.org/officeDocument/2006/relationships" xmlns:p="http://schemas.openxmlformats.org/presentationml/2006/main">
  <p:tag name="NUM" val="7"/>
</p:tagLst>
</file>

<file path=ppt/tags/tag116.xml><?xml version="1.0" encoding="utf-8"?>
<p:tagLst xmlns:a="http://schemas.openxmlformats.org/drawingml/2006/main" xmlns:r="http://schemas.openxmlformats.org/officeDocument/2006/relationships" xmlns:p="http://schemas.openxmlformats.org/presentationml/2006/main">
  <p:tag name="NUM" val="8"/>
</p:tagLst>
</file>

<file path=ppt/tags/tag117.xml><?xml version="1.0" encoding="utf-8"?>
<p:tagLst xmlns:a="http://schemas.openxmlformats.org/drawingml/2006/main" xmlns:r="http://schemas.openxmlformats.org/officeDocument/2006/relationships" xmlns:p="http://schemas.openxmlformats.org/presentationml/2006/main">
  <p:tag name="NUM" val="4"/>
</p:tagLst>
</file>

<file path=ppt/tags/tag118.xml><?xml version="1.0" encoding="utf-8"?>
<p:tagLst xmlns:a="http://schemas.openxmlformats.org/drawingml/2006/main" xmlns:r="http://schemas.openxmlformats.org/officeDocument/2006/relationships" xmlns:p="http://schemas.openxmlformats.org/presentationml/2006/main">
  <p:tag name="NUM" val="1"/>
</p:tagLst>
</file>

<file path=ppt/tags/tag119.xml><?xml version="1.0" encoding="utf-8"?>
<p:tagLst xmlns:a="http://schemas.openxmlformats.org/drawingml/2006/main" xmlns:r="http://schemas.openxmlformats.org/officeDocument/2006/relationships" xmlns:p="http://schemas.openxmlformats.org/presentationml/2006/main">
  <p:tag name="NUM" val="2"/>
</p:tagLst>
</file>

<file path=ppt/tags/tag12.xml><?xml version="1.0" encoding="utf-8"?>
<p:tagLst xmlns:a="http://schemas.openxmlformats.org/drawingml/2006/main" xmlns:r="http://schemas.openxmlformats.org/officeDocument/2006/relationships" xmlns:p="http://schemas.openxmlformats.org/presentationml/2006/main">
  <p:tag name="NUM" val="7"/>
</p:tagLst>
</file>

<file path=ppt/tags/tag120.xml><?xml version="1.0" encoding="utf-8"?>
<p:tagLst xmlns:a="http://schemas.openxmlformats.org/drawingml/2006/main" xmlns:r="http://schemas.openxmlformats.org/officeDocument/2006/relationships" xmlns:p="http://schemas.openxmlformats.org/presentationml/2006/main">
  <p:tag name="NUM" val="4"/>
</p:tagLst>
</file>

<file path=ppt/tags/tag121.xml><?xml version="1.0" encoding="utf-8"?>
<p:tagLst xmlns:a="http://schemas.openxmlformats.org/drawingml/2006/main" xmlns:r="http://schemas.openxmlformats.org/officeDocument/2006/relationships" xmlns:p="http://schemas.openxmlformats.org/presentationml/2006/main">
  <p:tag name="NUM" val="5"/>
</p:tagLst>
</file>

<file path=ppt/tags/tag122.xml><?xml version="1.0" encoding="utf-8"?>
<p:tagLst xmlns:a="http://schemas.openxmlformats.org/drawingml/2006/main" xmlns:r="http://schemas.openxmlformats.org/officeDocument/2006/relationships" xmlns:p="http://schemas.openxmlformats.org/presentationml/2006/main">
  <p:tag name="NUM" val="6"/>
</p:tagLst>
</file>

<file path=ppt/tags/tag123.xml><?xml version="1.0" encoding="utf-8"?>
<p:tagLst xmlns:a="http://schemas.openxmlformats.org/drawingml/2006/main" xmlns:r="http://schemas.openxmlformats.org/officeDocument/2006/relationships" xmlns:p="http://schemas.openxmlformats.org/presentationml/2006/main">
  <p:tag name="NUM" val="7"/>
</p:tagLst>
</file>

<file path=ppt/tags/tag124.xml><?xml version="1.0" encoding="utf-8"?>
<p:tagLst xmlns:a="http://schemas.openxmlformats.org/drawingml/2006/main" xmlns:r="http://schemas.openxmlformats.org/officeDocument/2006/relationships" xmlns:p="http://schemas.openxmlformats.org/presentationml/2006/main">
  <p:tag name="NUM" val="8"/>
</p:tagLst>
</file>

<file path=ppt/tags/tag125.xml><?xml version="1.0" encoding="utf-8"?>
<p:tagLst xmlns:a="http://schemas.openxmlformats.org/drawingml/2006/main" xmlns:r="http://schemas.openxmlformats.org/officeDocument/2006/relationships" xmlns:p="http://schemas.openxmlformats.org/presentationml/2006/main">
  <p:tag name="NUM" val="9"/>
</p:tagLst>
</file>

<file path=ppt/tags/tag126.xml><?xml version="1.0" encoding="utf-8"?>
<p:tagLst xmlns:a="http://schemas.openxmlformats.org/drawingml/2006/main" xmlns:r="http://schemas.openxmlformats.org/officeDocument/2006/relationships" xmlns:p="http://schemas.openxmlformats.org/presentationml/2006/main">
  <p:tag name="NUM" val="4"/>
</p:tagLst>
</file>

<file path=ppt/tags/tag127.xml><?xml version="1.0" encoding="utf-8"?>
<p:tagLst xmlns:a="http://schemas.openxmlformats.org/drawingml/2006/main" xmlns:r="http://schemas.openxmlformats.org/officeDocument/2006/relationships" xmlns:p="http://schemas.openxmlformats.org/presentationml/2006/main">
  <p:tag name="NUM" val="1"/>
</p:tagLst>
</file>

<file path=ppt/tags/tag128.xml><?xml version="1.0" encoding="utf-8"?>
<p:tagLst xmlns:a="http://schemas.openxmlformats.org/drawingml/2006/main" xmlns:r="http://schemas.openxmlformats.org/officeDocument/2006/relationships" xmlns:p="http://schemas.openxmlformats.org/presentationml/2006/main">
  <p:tag name="NUM" val="2"/>
</p:tagLst>
</file>

<file path=ppt/tags/tag129.xml><?xml version="1.0" encoding="utf-8"?>
<p:tagLst xmlns:a="http://schemas.openxmlformats.org/drawingml/2006/main" xmlns:r="http://schemas.openxmlformats.org/officeDocument/2006/relationships" xmlns:p="http://schemas.openxmlformats.org/presentationml/2006/main">
  <p:tag name="NUM" val="3"/>
</p:tagLst>
</file>

<file path=ppt/tags/tag13.xml><?xml version="1.0" encoding="utf-8"?>
<p:tagLst xmlns:a="http://schemas.openxmlformats.org/drawingml/2006/main" xmlns:r="http://schemas.openxmlformats.org/officeDocument/2006/relationships" xmlns:p="http://schemas.openxmlformats.org/presentationml/2006/main">
  <p:tag name="NUM" val="1"/>
</p:tagLst>
</file>

<file path=ppt/tags/tag130.xml><?xml version="1.0" encoding="utf-8"?>
<p:tagLst xmlns:a="http://schemas.openxmlformats.org/drawingml/2006/main" xmlns:r="http://schemas.openxmlformats.org/officeDocument/2006/relationships" xmlns:p="http://schemas.openxmlformats.org/presentationml/2006/main">
  <p:tag name="NUM" val="4"/>
</p:tagLst>
</file>

<file path=ppt/tags/tag131.xml><?xml version="1.0" encoding="utf-8"?>
<p:tagLst xmlns:a="http://schemas.openxmlformats.org/drawingml/2006/main" xmlns:r="http://schemas.openxmlformats.org/officeDocument/2006/relationships" xmlns:p="http://schemas.openxmlformats.org/presentationml/2006/main">
  <p:tag name="NUM" val="5"/>
</p:tagLst>
</file>

<file path=ppt/tags/tag132.xml><?xml version="1.0" encoding="utf-8"?>
<p:tagLst xmlns:a="http://schemas.openxmlformats.org/drawingml/2006/main" xmlns:r="http://schemas.openxmlformats.org/officeDocument/2006/relationships" xmlns:p="http://schemas.openxmlformats.org/presentationml/2006/main">
  <p:tag name="NUM" val="6"/>
</p:tagLst>
</file>

<file path=ppt/tags/tag133.xml><?xml version="1.0" encoding="utf-8"?>
<p:tagLst xmlns:a="http://schemas.openxmlformats.org/drawingml/2006/main" xmlns:r="http://schemas.openxmlformats.org/officeDocument/2006/relationships" xmlns:p="http://schemas.openxmlformats.org/presentationml/2006/main">
  <p:tag name="NUM" val="7"/>
</p:tagLst>
</file>

<file path=ppt/tags/tag134.xml><?xml version="1.0" encoding="utf-8"?>
<p:tagLst xmlns:a="http://schemas.openxmlformats.org/drawingml/2006/main" xmlns:r="http://schemas.openxmlformats.org/officeDocument/2006/relationships" xmlns:p="http://schemas.openxmlformats.org/presentationml/2006/main">
  <p:tag name="NUM" val="8"/>
</p:tagLst>
</file>

<file path=ppt/tags/tag135.xml><?xml version="1.0" encoding="utf-8"?>
<p:tagLst xmlns:a="http://schemas.openxmlformats.org/drawingml/2006/main" xmlns:r="http://schemas.openxmlformats.org/officeDocument/2006/relationships" xmlns:p="http://schemas.openxmlformats.org/presentationml/2006/main">
  <p:tag name="NUM" val="1"/>
</p:tagLst>
</file>

<file path=ppt/tags/tag136.xml><?xml version="1.0" encoding="utf-8"?>
<p:tagLst xmlns:a="http://schemas.openxmlformats.org/drawingml/2006/main" xmlns:r="http://schemas.openxmlformats.org/officeDocument/2006/relationships" xmlns:p="http://schemas.openxmlformats.org/presentationml/2006/main">
  <p:tag name="NUM" val="2"/>
</p:tagLst>
</file>

<file path=ppt/tags/tag137.xml><?xml version="1.0" encoding="utf-8"?>
<p:tagLst xmlns:a="http://schemas.openxmlformats.org/drawingml/2006/main" xmlns:r="http://schemas.openxmlformats.org/officeDocument/2006/relationships" xmlns:p="http://schemas.openxmlformats.org/presentationml/2006/main">
  <p:tag name="NUM" val="3"/>
</p:tagLst>
</file>

<file path=ppt/tags/tag138.xml><?xml version="1.0" encoding="utf-8"?>
<p:tagLst xmlns:a="http://schemas.openxmlformats.org/drawingml/2006/main" xmlns:r="http://schemas.openxmlformats.org/officeDocument/2006/relationships" xmlns:p="http://schemas.openxmlformats.org/presentationml/2006/main">
  <p:tag name="NUM" val="4"/>
</p:tagLst>
</file>

<file path=ppt/tags/tag139.xml><?xml version="1.0" encoding="utf-8"?>
<p:tagLst xmlns:a="http://schemas.openxmlformats.org/drawingml/2006/main" xmlns:r="http://schemas.openxmlformats.org/officeDocument/2006/relationships" xmlns:p="http://schemas.openxmlformats.org/presentationml/2006/main">
  <p:tag name="NUM" val="5"/>
</p:tagLst>
</file>

<file path=ppt/tags/tag14.xml><?xml version="1.0" encoding="utf-8"?>
<p:tagLst xmlns:a="http://schemas.openxmlformats.org/drawingml/2006/main" xmlns:r="http://schemas.openxmlformats.org/officeDocument/2006/relationships" xmlns:p="http://schemas.openxmlformats.org/presentationml/2006/main">
  <p:tag name="NUM" val="2"/>
</p:tagLst>
</file>

<file path=ppt/tags/tag140.xml><?xml version="1.0" encoding="utf-8"?>
<p:tagLst xmlns:a="http://schemas.openxmlformats.org/drawingml/2006/main" xmlns:r="http://schemas.openxmlformats.org/officeDocument/2006/relationships" xmlns:p="http://schemas.openxmlformats.org/presentationml/2006/main">
  <p:tag name="NUM" val="6"/>
</p:tagLst>
</file>

<file path=ppt/tags/tag141.xml><?xml version="1.0" encoding="utf-8"?>
<p:tagLst xmlns:a="http://schemas.openxmlformats.org/drawingml/2006/main" xmlns:r="http://schemas.openxmlformats.org/officeDocument/2006/relationships" xmlns:p="http://schemas.openxmlformats.org/presentationml/2006/main">
  <p:tag name="NUM" val="7"/>
</p:tagLst>
</file>

<file path=ppt/tags/tag15.xml><?xml version="1.0" encoding="utf-8"?>
<p:tagLst xmlns:a="http://schemas.openxmlformats.org/drawingml/2006/main" xmlns:r="http://schemas.openxmlformats.org/officeDocument/2006/relationships" xmlns:p="http://schemas.openxmlformats.org/presentationml/2006/main">
  <p:tag name="NUM" val="3"/>
</p:tagLst>
</file>

<file path=ppt/tags/tag16.xml><?xml version="1.0" encoding="utf-8"?>
<p:tagLst xmlns:a="http://schemas.openxmlformats.org/drawingml/2006/main" xmlns:r="http://schemas.openxmlformats.org/officeDocument/2006/relationships" xmlns:p="http://schemas.openxmlformats.org/presentationml/2006/main">
  <p:tag name="NUM" val="4"/>
</p:tagLst>
</file>

<file path=ppt/tags/tag17.xml><?xml version="1.0" encoding="utf-8"?>
<p:tagLst xmlns:a="http://schemas.openxmlformats.org/drawingml/2006/main" xmlns:r="http://schemas.openxmlformats.org/officeDocument/2006/relationships" xmlns:p="http://schemas.openxmlformats.org/presentationml/2006/main">
  <p:tag name="NUM" val="5"/>
</p:tagLst>
</file>

<file path=ppt/tags/tag18.xml><?xml version="1.0" encoding="utf-8"?>
<p:tagLst xmlns:a="http://schemas.openxmlformats.org/drawingml/2006/main" xmlns:r="http://schemas.openxmlformats.org/officeDocument/2006/relationships" xmlns:p="http://schemas.openxmlformats.org/presentationml/2006/main">
  <p:tag name="NUM" val="6"/>
</p:tagLst>
</file>

<file path=ppt/tags/tag19.xml><?xml version="1.0" encoding="utf-8"?>
<p:tagLst xmlns:a="http://schemas.openxmlformats.org/drawingml/2006/main" xmlns:r="http://schemas.openxmlformats.org/officeDocument/2006/relationships" xmlns:p="http://schemas.openxmlformats.org/presentationml/2006/main">
  <p:tag name="NUM" val="7"/>
</p:tagLst>
</file>

<file path=ppt/tags/tag2.xml><?xml version="1.0" encoding="utf-8"?>
<p:tagLst xmlns:a="http://schemas.openxmlformats.org/drawingml/2006/main" xmlns:r="http://schemas.openxmlformats.org/officeDocument/2006/relationships" xmlns:p="http://schemas.openxmlformats.org/presentationml/2006/main">
  <p:tag name="NUM" val="1"/>
</p:tagLst>
</file>

<file path=ppt/tags/tag20.xml><?xml version="1.0" encoding="utf-8"?>
<p:tagLst xmlns:a="http://schemas.openxmlformats.org/drawingml/2006/main" xmlns:r="http://schemas.openxmlformats.org/officeDocument/2006/relationships" xmlns:p="http://schemas.openxmlformats.org/presentationml/2006/main">
  <p:tag name="NUM" val="8"/>
</p:tagLst>
</file>

<file path=ppt/tags/tag21.xml><?xml version="1.0" encoding="utf-8"?>
<p:tagLst xmlns:a="http://schemas.openxmlformats.org/drawingml/2006/main" xmlns:r="http://schemas.openxmlformats.org/officeDocument/2006/relationships" xmlns:p="http://schemas.openxmlformats.org/presentationml/2006/main">
  <p:tag name="NUM" val="9"/>
</p:tagLst>
</file>

<file path=ppt/tags/tag22.xml><?xml version="1.0" encoding="utf-8"?>
<p:tagLst xmlns:a="http://schemas.openxmlformats.org/drawingml/2006/main" xmlns:r="http://schemas.openxmlformats.org/officeDocument/2006/relationships" xmlns:p="http://schemas.openxmlformats.org/presentationml/2006/main">
  <p:tag name="NUM" val="1"/>
</p:tagLst>
</file>

<file path=ppt/tags/tag23.xml><?xml version="1.0" encoding="utf-8"?>
<p:tagLst xmlns:a="http://schemas.openxmlformats.org/drawingml/2006/main" xmlns:r="http://schemas.openxmlformats.org/officeDocument/2006/relationships" xmlns:p="http://schemas.openxmlformats.org/presentationml/2006/main">
  <p:tag name="NUM" val="2"/>
</p:tagLst>
</file>

<file path=ppt/tags/tag24.xml><?xml version="1.0" encoding="utf-8"?>
<p:tagLst xmlns:a="http://schemas.openxmlformats.org/drawingml/2006/main" xmlns:r="http://schemas.openxmlformats.org/officeDocument/2006/relationships" xmlns:p="http://schemas.openxmlformats.org/presentationml/2006/main">
  <p:tag name="NUM" val="3"/>
</p:tagLst>
</file>

<file path=ppt/tags/tag25.xml><?xml version="1.0" encoding="utf-8"?>
<p:tagLst xmlns:a="http://schemas.openxmlformats.org/drawingml/2006/main" xmlns:r="http://schemas.openxmlformats.org/officeDocument/2006/relationships" xmlns:p="http://schemas.openxmlformats.org/presentationml/2006/main">
  <p:tag name="NUM" val="4"/>
</p:tagLst>
</file>

<file path=ppt/tags/tag26.xml><?xml version="1.0" encoding="utf-8"?>
<p:tagLst xmlns:a="http://schemas.openxmlformats.org/drawingml/2006/main" xmlns:r="http://schemas.openxmlformats.org/officeDocument/2006/relationships" xmlns:p="http://schemas.openxmlformats.org/presentationml/2006/main">
  <p:tag name="NUM" val="5"/>
</p:tagLst>
</file>

<file path=ppt/tags/tag27.xml><?xml version="1.0" encoding="utf-8"?>
<p:tagLst xmlns:a="http://schemas.openxmlformats.org/drawingml/2006/main" xmlns:r="http://schemas.openxmlformats.org/officeDocument/2006/relationships" xmlns:p="http://schemas.openxmlformats.org/presentationml/2006/main">
  <p:tag name="NUM" val="6"/>
</p:tagLst>
</file>

<file path=ppt/tags/tag28.xml><?xml version="1.0" encoding="utf-8"?>
<p:tagLst xmlns:a="http://schemas.openxmlformats.org/drawingml/2006/main" xmlns:r="http://schemas.openxmlformats.org/officeDocument/2006/relationships" xmlns:p="http://schemas.openxmlformats.org/presentationml/2006/main">
  <p:tag name="NUM" val="7"/>
</p:tagLst>
</file>

<file path=ppt/tags/tag29.xml><?xml version="1.0" encoding="utf-8"?>
<p:tagLst xmlns:a="http://schemas.openxmlformats.org/drawingml/2006/main" xmlns:r="http://schemas.openxmlformats.org/officeDocument/2006/relationships" xmlns:p="http://schemas.openxmlformats.org/presentationml/2006/main">
  <p:tag name="NUM" val="8"/>
</p:tagLst>
</file>

<file path=ppt/tags/tag3.xml><?xml version="1.0" encoding="utf-8"?>
<p:tagLst xmlns:a="http://schemas.openxmlformats.org/drawingml/2006/main" xmlns:r="http://schemas.openxmlformats.org/officeDocument/2006/relationships" xmlns:p="http://schemas.openxmlformats.org/presentationml/2006/main">
  <p:tag name="NUM" val="2"/>
</p:tagLst>
</file>

<file path=ppt/tags/tag30.xml><?xml version="1.0" encoding="utf-8"?>
<p:tagLst xmlns:a="http://schemas.openxmlformats.org/drawingml/2006/main" xmlns:r="http://schemas.openxmlformats.org/officeDocument/2006/relationships" xmlns:p="http://schemas.openxmlformats.org/presentationml/2006/main">
  <p:tag name="NUM" val="1"/>
</p:tagLst>
</file>

<file path=ppt/tags/tag31.xml><?xml version="1.0" encoding="utf-8"?>
<p:tagLst xmlns:a="http://schemas.openxmlformats.org/drawingml/2006/main" xmlns:r="http://schemas.openxmlformats.org/officeDocument/2006/relationships" xmlns:p="http://schemas.openxmlformats.org/presentationml/2006/main">
  <p:tag name="NUM" val="2"/>
</p:tagLst>
</file>

<file path=ppt/tags/tag32.xml><?xml version="1.0" encoding="utf-8"?>
<p:tagLst xmlns:a="http://schemas.openxmlformats.org/drawingml/2006/main" xmlns:r="http://schemas.openxmlformats.org/officeDocument/2006/relationships" xmlns:p="http://schemas.openxmlformats.org/presentationml/2006/main">
  <p:tag name="NUM" val="4"/>
</p:tagLst>
</file>

<file path=ppt/tags/tag33.xml><?xml version="1.0" encoding="utf-8"?>
<p:tagLst xmlns:a="http://schemas.openxmlformats.org/drawingml/2006/main" xmlns:r="http://schemas.openxmlformats.org/officeDocument/2006/relationships" xmlns:p="http://schemas.openxmlformats.org/presentationml/2006/main">
  <p:tag name="NUM" val="5"/>
</p:tagLst>
</file>

<file path=ppt/tags/tag34.xml><?xml version="1.0" encoding="utf-8"?>
<p:tagLst xmlns:a="http://schemas.openxmlformats.org/drawingml/2006/main" xmlns:r="http://schemas.openxmlformats.org/officeDocument/2006/relationships" xmlns:p="http://schemas.openxmlformats.org/presentationml/2006/main">
  <p:tag name="NUM" val="6"/>
</p:tagLst>
</file>

<file path=ppt/tags/tag35.xml><?xml version="1.0" encoding="utf-8"?>
<p:tagLst xmlns:a="http://schemas.openxmlformats.org/drawingml/2006/main" xmlns:r="http://schemas.openxmlformats.org/officeDocument/2006/relationships" xmlns:p="http://schemas.openxmlformats.org/presentationml/2006/main">
  <p:tag name="NUM" val="7"/>
</p:tagLst>
</file>

<file path=ppt/tags/tag36.xml><?xml version="1.0" encoding="utf-8"?>
<p:tagLst xmlns:a="http://schemas.openxmlformats.org/drawingml/2006/main" xmlns:r="http://schemas.openxmlformats.org/officeDocument/2006/relationships" xmlns:p="http://schemas.openxmlformats.org/presentationml/2006/main">
  <p:tag name="NUM" val="8"/>
</p:tagLst>
</file>

<file path=ppt/tags/tag37.xml><?xml version="1.0" encoding="utf-8"?>
<p:tagLst xmlns:a="http://schemas.openxmlformats.org/drawingml/2006/main" xmlns:r="http://schemas.openxmlformats.org/officeDocument/2006/relationships" xmlns:p="http://schemas.openxmlformats.org/presentationml/2006/main">
  <p:tag name="NUM" val="4"/>
</p:tagLst>
</file>

<file path=ppt/tags/tag38.xml><?xml version="1.0" encoding="utf-8"?>
<p:tagLst xmlns:a="http://schemas.openxmlformats.org/drawingml/2006/main" xmlns:r="http://schemas.openxmlformats.org/officeDocument/2006/relationships" xmlns:p="http://schemas.openxmlformats.org/presentationml/2006/main">
  <p:tag name="NUM" val="1"/>
</p:tagLst>
</file>

<file path=ppt/tags/tag39.xml><?xml version="1.0" encoding="utf-8"?>
<p:tagLst xmlns:a="http://schemas.openxmlformats.org/drawingml/2006/main" xmlns:r="http://schemas.openxmlformats.org/officeDocument/2006/relationships" xmlns:p="http://schemas.openxmlformats.org/presentationml/2006/main">
  <p:tag name="NUM" val="2"/>
</p:tagLst>
</file>

<file path=ppt/tags/tag4.xml><?xml version="1.0" encoding="utf-8"?>
<p:tagLst xmlns:a="http://schemas.openxmlformats.org/drawingml/2006/main" xmlns:r="http://schemas.openxmlformats.org/officeDocument/2006/relationships" xmlns:p="http://schemas.openxmlformats.org/presentationml/2006/main">
  <p:tag name="NUM" val="3"/>
</p:tagLst>
</file>

<file path=ppt/tags/tag40.xml><?xml version="1.0" encoding="utf-8"?>
<p:tagLst xmlns:a="http://schemas.openxmlformats.org/drawingml/2006/main" xmlns:r="http://schemas.openxmlformats.org/officeDocument/2006/relationships" xmlns:p="http://schemas.openxmlformats.org/presentationml/2006/main">
  <p:tag name="NUM" val="4"/>
</p:tagLst>
</file>

<file path=ppt/tags/tag41.xml><?xml version="1.0" encoding="utf-8"?>
<p:tagLst xmlns:a="http://schemas.openxmlformats.org/drawingml/2006/main" xmlns:r="http://schemas.openxmlformats.org/officeDocument/2006/relationships" xmlns:p="http://schemas.openxmlformats.org/presentationml/2006/main">
  <p:tag name="NUM" val="5"/>
</p:tagLst>
</file>

<file path=ppt/tags/tag42.xml><?xml version="1.0" encoding="utf-8"?>
<p:tagLst xmlns:a="http://schemas.openxmlformats.org/drawingml/2006/main" xmlns:r="http://schemas.openxmlformats.org/officeDocument/2006/relationships" xmlns:p="http://schemas.openxmlformats.org/presentationml/2006/main">
  <p:tag name="NUM" val="6"/>
</p:tagLst>
</file>

<file path=ppt/tags/tag43.xml><?xml version="1.0" encoding="utf-8"?>
<p:tagLst xmlns:a="http://schemas.openxmlformats.org/drawingml/2006/main" xmlns:r="http://schemas.openxmlformats.org/officeDocument/2006/relationships" xmlns:p="http://schemas.openxmlformats.org/presentationml/2006/main">
  <p:tag name="NUM" val="7"/>
</p:tagLst>
</file>

<file path=ppt/tags/tag44.xml><?xml version="1.0" encoding="utf-8"?>
<p:tagLst xmlns:a="http://schemas.openxmlformats.org/drawingml/2006/main" xmlns:r="http://schemas.openxmlformats.org/officeDocument/2006/relationships" xmlns:p="http://schemas.openxmlformats.org/presentationml/2006/main">
  <p:tag name="NUM" val="8"/>
</p:tagLst>
</file>

<file path=ppt/tags/tag45.xml><?xml version="1.0" encoding="utf-8"?>
<p:tagLst xmlns:a="http://schemas.openxmlformats.org/drawingml/2006/main" xmlns:r="http://schemas.openxmlformats.org/officeDocument/2006/relationships" xmlns:p="http://schemas.openxmlformats.org/presentationml/2006/main">
  <p:tag name="NUM" val="4"/>
</p:tagLst>
</file>

<file path=ppt/tags/tag46.xml><?xml version="1.0" encoding="utf-8"?>
<p:tagLst xmlns:a="http://schemas.openxmlformats.org/drawingml/2006/main" xmlns:r="http://schemas.openxmlformats.org/officeDocument/2006/relationships" xmlns:p="http://schemas.openxmlformats.org/presentationml/2006/main">
  <p:tag name="NUM" val="1"/>
</p:tagLst>
</file>

<file path=ppt/tags/tag47.xml><?xml version="1.0" encoding="utf-8"?>
<p:tagLst xmlns:a="http://schemas.openxmlformats.org/drawingml/2006/main" xmlns:r="http://schemas.openxmlformats.org/officeDocument/2006/relationships" xmlns:p="http://schemas.openxmlformats.org/presentationml/2006/main">
  <p:tag name="NUM" val="2"/>
</p:tagLst>
</file>

<file path=ppt/tags/tag48.xml><?xml version="1.0" encoding="utf-8"?>
<p:tagLst xmlns:a="http://schemas.openxmlformats.org/drawingml/2006/main" xmlns:r="http://schemas.openxmlformats.org/officeDocument/2006/relationships" xmlns:p="http://schemas.openxmlformats.org/presentationml/2006/main">
  <p:tag name="NUM" val="4"/>
</p:tagLst>
</file>

<file path=ppt/tags/tag49.xml><?xml version="1.0" encoding="utf-8"?>
<p:tagLst xmlns:a="http://schemas.openxmlformats.org/drawingml/2006/main" xmlns:r="http://schemas.openxmlformats.org/officeDocument/2006/relationships" xmlns:p="http://schemas.openxmlformats.org/presentationml/2006/main">
  <p:tag name="NUM" val="5"/>
</p:tagLst>
</file>

<file path=ppt/tags/tag5.xml><?xml version="1.0" encoding="utf-8"?>
<p:tagLst xmlns:a="http://schemas.openxmlformats.org/drawingml/2006/main" xmlns:r="http://schemas.openxmlformats.org/officeDocument/2006/relationships" xmlns:p="http://schemas.openxmlformats.org/presentationml/2006/main">
  <p:tag name="NUM" val="4"/>
</p:tagLst>
</file>

<file path=ppt/tags/tag50.xml><?xml version="1.0" encoding="utf-8"?>
<p:tagLst xmlns:a="http://schemas.openxmlformats.org/drawingml/2006/main" xmlns:r="http://schemas.openxmlformats.org/officeDocument/2006/relationships" xmlns:p="http://schemas.openxmlformats.org/presentationml/2006/main">
  <p:tag name="NUM" val="6"/>
</p:tagLst>
</file>

<file path=ppt/tags/tag51.xml><?xml version="1.0" encoding="utf-8"?>
<p:tagLst xmlns:a="http://schemas.openxmlformats.org/drawingml/2006/main" xmlns:r="http://schemas.openxmlformats.org/officeDocument/2006/relationships" xmlns:p="http://schemas.openxmlformats.org/presentationml/2006/main">
  <p:tag name="NUM" val="7"/>
</p:tagLst>
</file>

<file path=ppt/tags/tag52.xml><?xml version="1.0" encoding="utf-8"?>
<p:tagLst xmlns:a="http://schemas.openxmlformats.org/drawingml/2006/main" xmlns:r="http://schemas.openxmlformats.org/officeDocument/2006/relationships" xmlns:p="http://schemas.openxmlformats.org/presentationml/2006/main">
  <p:tag name="NUM" val="8"/>
</p:tagLst>
</file>

<file path=ppt/tags/tag53.xml><?xml version="1.0" encoding="utf-8"?>
<p:tagLst xmlns:a="http://schemas.openxmlformats.org/drawingml/2006/main" xmlns:r="http://schemas.openxmlformats.org/officeDocument/2006/relationships" xmlns:p="http://schemas.openxmlformats.org/presentationml/2006/main">
  <p:tag name="NUM" val="4"/>
</p:tagLst>
</file>

<file path=ppt/tags/tag54.xml><?xml version="1.0" encoding="utf-8"?>
<p:tagLst xmlns:a="http://schemas.openxmlformats.org/drawingml/2006/main" xmlns:r="http://schemas.openxmlformats.org/officeDocument/2006/relationships" xmlns:p="http://schemas.openxmlformats.org/presentationml/2006/main">
  <p:tag name="NUM" val="1"/>
</p:tagLst>
</file>

<file path=ppt/tags/tag55.xml><?xml version="1.0" encoding="utf-8"?>
<p:tagLst xmlns:a="http://schemas.openxmlformats.org/drawingml/2006/main" xmlns:r="http://schemas.openxmlformats.org/officeDocument/2006/relationships" xmlns:p="http://schemas.openxmlformats.org/presentationml/2006/main">
  <p:tag name="NUM" val="2"/>
</p:tagLst>
</file>

<file path=ppt/tags/tag56.xml><?xml version="1.0" encoding="utf-8"?>
<p:tagLst xmlns:a="http://schemas.openxmlformats.org/drawingml/2006/main" xmlns:r="http://schemas.openxmlformats.org/officeDocument/2006/relationships" xmlns:p="http://schemas.openxmlformats.org/presentationml/2006/main">
  <p:tag name="NUM" val="4"/>
</p:tagLst>
</file>

<file path=ppt/tags/tag57.xml><?xml version="1.0" encoding="utf-8"?>
<p:tagLst xmlns:a="http://schemas.openxmlformats.org/drawingml/2006/main" xmlns:r="http://schemas.openxmlformats.org/officeDocument/2006/relationships" xmlns:p="http://schemas.openxmlformats.org/presentationml/2006/main">
  <p:tag name="NUM" val="5"/>
</p:tagLst>
</file>

<file path=ppt/tags/tag58.xml><?xml version="1.0" encoding="utf-8"?>
<p:tagLst xmlns:a="http://schemas.openxmlformats.org/drawingml/2006/main" xmlns:r="http://schemas.openxmlformats.org/officeDocument/2006/relationships" xmlns:p="http://schemas.openxmlformats.org/presentationml/2006/main">
  <p:tag name="NUM" val="6"/>
</p:tagLst>
</file>

<file path=ppt/tags/tag59.xml><?xml version="1.0" encoding="utf-8"?>
<p:tagLst xmlns:a="http://schemas.openxmlformats.org/drawingml/2006/main" xmlns:r="http://schemas.openxmlformats.org/officeDocument/2006/relationships" xmlns:p="http://schemas.openxmlformats.org/presentationml/2006/main">
  <p:tag name="NUM" val="7"/>
</p:tagLst>
</file>

<file path=ppt/tags/tag6.xml><?xml version="1.0" encoding="utf-8"?>
<p:tagLst xmlns:a="http://schemas.openxmlformats.org/drawingml/2006/main" xmlns:r="http://schemas.openxmlformats.org/officeDocument/2006/relationships" xmlns:p="http://schemas.openxmlformats.org/presentationml/2006/main">
  <p:tag name="NUM" val="1"/>
</p:tagLst>
</file>

<file path=ppt/tags/tag60.xml><?xml version="1.0" encoding="utf-8"?>
<p:tagLst xmlns:a="http://schemas.openxmlformats.org/drawingml/2006/main" xmlns:r="http://schemas.openxmlformats.org/officeDocument/2006/relationships" xmlns:p="http://schemas.openxmlformats.org/presentationml/2006/main">
  <p:tag name="NUM" val="8"/>
</p:tagLst>
</file>

<file path=ppt/tags/tag61.xml><?xml version="1.0" encoding="utf-8"?>
<p:tagLst xmlns:a="http://schemas.openxmlformats.org/drawingml/2006/main" xmlns:r="http://schemas.openxmlformats.org/officeDocument/2006/relationships" xmlns:p="http://schemas.openxmlformats.org/presentationml/2006/main">
  <p:tag name="NUM" val="9"/>
</p:tagLst>
</file>

<file path=ppt/tags/tag62.xml><?xml version="1.0" encoding="utf-8"?>
<p:tagLst xmlns:a="http://schemas.openxmlformats.org/drawingml/2006/main" xmlns:r="http://schemas.openxmlformats.org/officeDocument/2006/relationships" xmlns:p="http://schemas.openxmlformats.org/presentationml/2006/main">
  <p:tag name="NUM" val="4"/>
</p:tagLst>
</file>

<file path=ppt/tags/tag63.xml><?xml version="1.0" encoding="utf-8"?>
<p:tagLst xmlns:a="http://schemas.openxmlformats.org/drawingml/2006/main" xmlns:r="http://schemas.openxmlformats.org/officeDocument/2006/relationships" xmlns:p="http://schemas.openxmlformats.org/presentationml/2006/main">
  <p:tag name="NUM" val="1"/>
</p:tagLst>
</file>

<file path=ppt/tags/tag64.xml><?xml version="1.0" encoding="utf-8"?>
<p:tagLst xmlns:a="http://schemas.openxmlformats.org/drawingml/2006/main" xmlns:r="http://schemas.openxmlformats.org/officeDocument/2006/relationships" xmlns:p="http://schemas.openxmlformats.org/presentationml/2006/main">
  <p:tag name="NUM" val="2"/>
</p:tagLst>
</file>

<file path=ppt/tags/tag65.xml><?xml version="1.0" encoding="utf-8"?>
<p:tagLst xmlns:a="http://schemas.openxmlformats.org/drawingml/2006/main" xmlns:r="http://schemas.openxmlformats.org/officeDocument/2006/relationships" xmlns:p="http://schemas.openxmlformats.org/presentationml/2006/main">
  <p:tag name="NUM" val="4"/>
</p:tagLst>
</file>

<file path=ppt/tags/tag66.xml><?xml version="1.0" encoding="utf-8"?>
<p:tagLst xmlns:a="http://schemas.openxmlformats.org/drawingml/2006/main" xmlns:r="http://schemas.openxmlformats.org/officeDocument/2006/relationships" xmlns:p="http://schemas.openxmlformats.org/presentationml/2006/main">
  <p:tag name="NUM" val="5"/>
</p:tagLst>
</file>

<file path=ppt/tags/tag67.xml><?xml version="1.0" encoding="utf-8"?>
<p:tagLst xmlns:a="http://schemas.openxmlformats.org/drawingml/2006/main" xmlns:r="http://schemas.openxmlformats.org/officeDocument/2006/relationships" xmlns:p="http://schemas.openxmlformats.org/presentationml/2006/main">
  <p:tag name="NUM" val="6"/>
</p:tagLst>
</file>

<file path=ppt/tags/tag68.xml><?xml version="1.0" encoding="utf-8"?>
<p:tagLst xmlns:a="http://schemas.openxmlformats.org/drawingml/2006/main" xmlns:r="http://schemas.openxmlformats.org/officeDocument/2006/relationships" xmlns:p="http://schemas.openxmlformats.org/presentationml/2006/main">
  <p:tag name="NUM" val="7"/>
</p:tagLst>
</file>

<file path=ppt/tags/tag69.xml><?xml version="1.0" encoding="utf-8"?>
<p:tagLst xmlns:a="http://schemas.openxmlformats.org/drawingml/2006/main" xmlns:r="http://schemas.openxmlformats.org/officeDocument/2006/relationships" xmlns:p="http://schemas.openxmlformats.org/presentationml/2006/main">
  <p:tag name="NUM" val="8"/>
</p:tagLst>
</file>

<file path=ppt/tags/tag7.xml><?xml version="1.0" encoding="utf-8"?>
<p:tagLst xmlns:a="http://schemas.openxmlformats.org/drawingml/2006/main" xmlns:r="http://schemas.openxmlformats.org/officeDocument/2006/relationships" xmlns:p="http://schemas.openxmlformats.org/presentationml/2006/main">
  <p:tag name="NUM" val="2"/>
</p:tagLst>
</file>

<file path=ppt/tags/tag70.xml><?xml version="1.0" encoding="utf-8"?>
<p:tagLst xmlns:a="http://schemas.openxmlformats.org/drawingml/2006/main" xmlns:r="http://schemas.openxmlformats.org/officeDocument/2006/relationships" xmlns:p="http://schemas.openxmlformats.org/presentationml/2006/main">
  <p:tag name="NUM" val="4"/>
</p:tagLst>
</file>

<file path=ppt/tags/tag71.xml><?xml version="1.0" encoding="utf-8"?>
<p:tagLst xmlns:a="http://schemas.openxmlformats.org/drawingml/2006/main" xmlns:r="http://schemas.openxmlformats.org/officeDocument/2006/relationships" xmlns:p="http://schemas.openxmlformats.org/presentationml/2006/main">
  <p:tag name="NUM" val="1"/>
</p:tagLst>
</file>

<file path=ppt/tags/tag72.xml><?xml version="1.0" encoding="utf-8"?>
<p:tagLst xmlns:a="http://schemas.openxmlformats.org/drawingml/2006/main" xmlns:r="http://schemas.openxmlformats.org/officeDocument/2006/relationships" xmlns:p="http://schemas.openxmlformats.org/presentationml/2006/main">
  <p:tag name="NUM" val="2"/>
</p:tagLst>
</file>

<file path=ppt/tags/tag73.xml><?xml version="1.0" encoding="utf-8"?>
<p:tagLst xmlns:a="http://schemas.openxmlformats.org/drawingml/2006/main" xmlns:r="http://schemas.openxmlformats.org/officeDocument/2006/relationships" xmlns:p="http://schemas.openxmlformats.org/presentationml/2006/main">
  <p:tag name="NUM" val="4"/>
</p:tagLst>
</file>

<file path=ppt/tags/tag74.xml><?xml version="1.0" encoding="utf-8"?>
<p:tagLst xmlns:a="http://schemas.openxmlformats.org/drawingml/2006/main" xmlns:r="http://schemas.openxmlformats.org/officeDocument/2006/relationships" xmlns:p="http://schemas.openxmlformats.org/presentationml/2006/main">
  <p:tag name="NUM" val="5"/>
</p:tagLst>
</file>

<file path=ppt/tags/tag75.xml><?xml version="1.0" encoding="utf-8"?>
<p:tagLst xmlns:a="http://schemas.openxmlformats.org/drawingml/2006/main" xmlns:r="http://schemas.openxmlformats.org/officeDocument/2006/relationships" xmlns:p="http://schemas.openxmlformats.org/presentationml/2006/main">
  <p:tag name="NUM" val="6"/>
</p:tagLst>
</file>

<file path=ppt/tags/tag76.xml><?xml version="1.0" encoding="utf-8"?>
<p:tagLst xmlns:a="http://schemas.openxmlformats.org/drawingml/2006/main" xmlns:r="http://schemas.openxmlformats.org/officeDocument/2006/relationships" xmlns:p="http://schemas.openxmlformats.org/presentationml/2006/main">
  <p:tag name="NUM" val="7"/>
</p:tagLst>
</file>

<file path=ppt/tags/tag77.xml><?xml version="1.0" encoding="utf-8"?>
<p:tagLst xmlns:a="http://schemas.openxmlformats.org/drawingml/2006/main" xmlns:r="http://schemas.openxmlformats.org/officeDocument/2006/relationships" xmlns:p="http://schemas.openxmlformats.org/presentationml/2006/main">
  <p:tag name="NUM" val="8"/>
</p:tagLst>
</file>

<file path=ppt/tags/tag78.xml><?xml version="1.0" encoding="utf-8"?>
<p:tagLst xmlns:a="http://schemas.openxmlformats.org/drawingml/2006/main" xmlns:r="http://schemas.openxmlformats.org/officeDocument/2006/relationships" xmlns:p="http://schemas.openxmlformats.org/presentationml/2006/main">
  <p:tag name="NUM" val="4"/>
</p:tagLst>
</file>

<file path=ppt/tags/tag79.xml><?xml version="1.0" encoding="utf-8"?>
<p:tagLst xmlns:a="http://schemas.openxmlformats.org/drawingml/2006/main" xmlns:r="http://schemas.openxmlformats.org/officeDocument/2006/relationships" xmlns:p="http://schemas.openxmlformats.org/presentationml/2006/main">
  <p:tag name="NUM" val="1"/>
</p:tagLst>
</file>

<file path=ppt/tags/tag8.xml><?xml version="1.0" encoding="utf-8"?>
<p:tagLst xmlns:a="http://schemas.openxmlformats.org/drawingml/2006/main" xmlns:r="http://schemas.openxmlformats.org/officeDocument/2006/relationships" xmlns:p="http://schemas.openxmlformats.org/presentationml/2006/main">
  <p:tag name="NUM" val="3"/>
</p:tagLst>
</file>

<file path=ppt/tags/tag80.xml><?xml version="1.0" encoding="utf-8"?>
<p:tagLst xmlns:a="http://schemas.openxmlformats.org/drawingml/2006/main" xmlns:r="http://schemas.openxmlformats.org/officeDocument/2006/relationships" xmlns:p="http://schemas.openxmlformats.org/presentationml/2006/main">
  <p:tag name="NUM" val="2"/>
</p:tagLst>
</file>

<file path=ppt/tags/tag81.xml><?xml version="1.0" encoding="utf-8"?>
<p:tagLst xmlns:a="http://schemas.openxmlformats.org/drawingml/2006/main" xmlns:r="http://schemas.openxmlformats.org/officeDocument/2006/relationships" xmlns:p="http://schemas.openxmlformats.org/presentationml/2006/main">
  <p:tag name="NUM" val="4"/>
</p:tagLst>
</file>

<file path=ppt/tags/tag82.xml><?xml version="1.0" encoding="utf-8"?>
<p:tagLst xmlns:a="http://schemas.openxmlformats.org/drawingml/2006/main" xmlns:r="http://schemas.openxmlformats.org/officeDocument/2006/relationships" xmlns:p="http://schemas.openxmlformats.org/presentationml/2006/main">
  <p:tag name="NUM" val="5"/>
</p:tagLst>
</file>

<file path=ppt/tags/tag83.xml><?xml version="1.0" encoding="utf-8"?>
<p:tagLst xmlns:a="http://schemas.openxmlformats.org/drawingml/2006/main" xmlns:r="http://schemas.openxmlformats.org/officeDocument/2006/relationships" xmlns:p="http://schemas.openxmlformats.org/presentationml/2006/main">
  <p:tag name="NUM" val="6"/>
</p:tagLst>
</file>

<file path=ppt/tags/tag84.xml><?xml version="1.0" encoding="utf-8"?>
<p:tagLst xmlns:a="http://schemas.openxmlformats.org/drawingml/2006/main" xmlns:r="http://schemas.openxmlformats.org/officeDocument/2006/relationships" xmlns:p="http://schemas.openxmlformats.org/presentationml/2006/main">
  <p:tag name="NUM" val="7"/>
</p:tagLst>
</file>

<file path=ppt/tags/tag85.xml><?xml version="1.0" encoding="utf-8"?>
<p:tagLst xmlns:a="http://schemas.openxmlformats.org/drawingml/2006/main" xmlns:r="http://schemas.openxmlformats.org/officeDocument/2006/relationships" xmlns:p="http://schemas.openxmlformats.org/presentationml/2006/main">
  <p:tag name="NUM" val="8"/>
</p:tagLst>
</file>

<file path=ppt/tags/tag86.xml><?xml version="1.0" encoding="utf-8"?>
<p:tagLst xmlns:a="http://schemas.openxmlformats.org/drawingml/2006/main" xmlns:r="http://schemas.openxmlformats.org/officeDocument/2006/relationships" xmlns:p="http://schemas.openxmlformats.org/presentationml/2006/main">
  <p:tag name="NUM" val="4"/>
</p:tagLst>
</file>

<file path=ppt/tags/tag87.xml><?xml version="1.0" encoding="utf-8"?>
<p:tagLst xmlns:a="http://schemas.openxmlformats.org/drawingml/2006/main" xmlns:r="http://schemas.openxmlformats.org/officeDocument/2006/relationships" xmlns:p="http://schemas.openxmlformats.org/presentationml/2006/main">
  <p:tag name="NUM" val="1"/>
</p:tagLst>
</file>

<file path=ppt/tags/tag88.xml><?xml version="1.0" encoding="utf-8"?>
<p:tagLst xmlns:a="http://schemas.openxmlformats.org/drawingml/2006/main" xmlns:r="http://schemas.openxmlformats.org/officeDocument/2006/relationships" xmlns:p="http://schemas.openxmlformats.org/presentationml/2006/main">
  <p:tag name="NUM" val="2"/>
</p:tagLst>
</file>

<file path=ppt/tags/tag89.xml><?xml version="1.0" encoding="utf-8"?>
<p:tagLst xmlns:a="http://schemas.openxmlformats.org/drawingml/2006/main" xmlns:r="http://schemas.openxmlformats.org/officeDocument/2006/relationships" xmlns:p="http://schemas.openxmlformats.org/presentationml/2006/main">
  <p:tag name="NUM" val="4"/>
</p:tagLst>
</file>

<file path=ppt/tags/tag9.xml><?xml version="1.0" encoding="utf-8"?>
<p:tagLst xmlns:a="http://schemas.openxmlformats.org/drawingml/2006/main" xmlns:r="http://schemas.openxmlformats.org/officeDocument/2006/relationships" xmlns:p="http://schemas.openxmlformats.org/presentationml/2006/main">
  <p:tag name="NUM" val="4"/>
</p:tagLst>
</file>

<file path=ppt/tags/tag90.xml><?xml version="1.0" encoding="utf-8"?>
<p:tagLst xmlns:a="http://schemas.openxmlformats.org/drawingml/2006/main" xmlns:r="http://schemas.openxmlformats.org/officeDocument/2006/relationships" xmlns:p="http://schemas.openxmlformats.org/presentationml/2006/main">
  <p:tag name="NUM" val="5"/>
</p:tagLst>
</file>

<file path=ppt/tags/tag91.xml><?xml version="1.0" encoding="utf-8"?>
<p:tagLst xmlns:a="http://schemas.openxmlformats.org/drawingml/2006/main" xmlns:r="http://schemas.openxmlformats.org/officeDocument/2006/relationships" xmlns:p="http://schemas.openxmlformats.org/presentationml/2006/main">
  <p:tag name="NUM" val="6"/>
</p:tagLst>
</file>

<file path=ppt/tags/tag92.xml><?xml version="1.0" encoding="utf-8"?>
<p:tagLst xmlns:a="http://schemas.openxmlformats.org/drawingml/2006/main" xmlns:r="http://schemas.openxmlformats.org/officeDocument/2006/relationships" xmlns:p="http://schemas.openxmlformats.org/presentationml/2006/main">
  <p:tag name="NUM" val="8"/>
</p:tagLst>
</file>

<file path=ppt/tags/tag93.xml><?xml version="1.0" encoding="utf-8"?>
<p:tagLst xmlns:a="http://schemas.openxmlformats.org/drawingml/2006/main" xmlns:r="http://schemas.openxmlformats.org/officeDocument/2006/relationships" xmlns:p="http://schemas.openxmlformats.org/presentationml/2006/main">
  <p:tag name="NUM" val="4"/>
</p:tagLst>
</file>

<file path=ppt/tags/tag94.xml><?xml version="1.0" encoding="utf-8"?>
<p:tagLst xmlns:a="http://schemas.openxmlformats.org/drawingml/2006/main" xmlns:r="http://schemas.openxmlformats.org/officeDocument/2006/relationships" xmlns:p="http://schemas.openxmlformats.org/presentationml/2006/main">
  <p:tag name="NUM" val="1"/>
</p:tagLst>
</file>

<file path=ppt/tags/tag95.xml><?xml version="1.0" encoding="utf-8"?>
<p:tagLst xmlns:a="http://schemas.openxmlformats.org/drawingml/2006/main" xmlns:r="http://schemas.openxmlformats.org/officeDocument/2006/relationships" xmlns:p="http://schemas.openxmlformats.org/presentationml/2006/main">
  <p:tag name="NUM" val="2"/>
</p:tagLst>
</file>

<file path=ppt/tags/tag96.xml><?xml version="1.0" encoding="utf-8"?>
<p:tagLst xmlns:a="http://schemas.openxmlformats.org/drawingml/2006/main" xmlns:r="http://schemas.openxmlformats.org/officeDocument/2006/relationships" xmlns:p="http://schemas.openxmlformats.org/presentationml/2006/main">
  <p:tag name="NUM" val="4"/>
</p:tagLst>
</file>

<file path=ppt/tags/tag97.xml><?xml version="1.0" encoding="utf-8"?>
<p:tagLst xmlns:a="http://schemas.openxmlformats.org/drawingml/2006/main" xmlns:r="http://schemas.openxmlformats.org/officeDocument/2006/relationships" xmlns:p="http://schemas.openxmlformats.org/presentationml/2006/main">
  <p:tag name="NUM" val="5"/>
</p:tagLst>
</file>

<file path=ppt/tags/tag98.xml><?xml version="1.0" encoding="utf-8"?>
<p:tagLst xmlns:a="http://schemas.openxmlformats.org/drawingml/2006/main" xmlns:r="http://schemas.openxmlformats.org/officeDocument/2006/relationships" xmlns:p="http://schemas.openxmlformats.org/presentationml/2006/main">
  <p:tag name="NUM" val="6"/>
</p:tagLst>
</file>

<file path=ppt/tags/tag99.xml><?xml version="1.0" encoding="utf-8"?>
<p:tagLst xmlns:a="http://schemas.openxmlformats.org/drawingml/2006/main" xmlns:r="http://schemas.openxmlformats.org/officeDocument/2006/relationships" xmlns:p="http://schemas.openxmlformats.org/presentationml/2006/main">
  <p:tag name="NUM" val="7"/>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25001</TotalTime>
  <Words>3871</Words>
  <Application>Microsoft Macintosh PowerPoint</Application>
  <PresentationFormat>Widescreen</PresentationFormat>
  <Paragraphs>327</Paragraphs>
  <Slides>18</Slides>
  <Notes>18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Arial</vt:lpstr>
      <vt:lpstr>Book Antiqua</vt:lpstr>
      <vt:lpstr>Calibri</vt:lpstr>
      <vt:lpstr>Calibri Light</vt:lpstr>
      <vt:lpstr>Gill Sans MT</vt:lpstr>
      <vt:lpstr>Segoe Script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Duhaime</dc:creator>
  <cp:lastModifiedBy>Denise Duhaime</cp:lastModifiedBy>
  <cp:revision>170</cp:revision>
  <cp:lastPrinted>2021-02-17T15:12:23Z</cp:lastPrinted>
  <dcterms:created xsi:type="dcterms:W3CDTF">2019-11-01T17:17:10Z</dcterms:created>
  <dcterms:modified xsi:type="dcterms:W3CDTF">2021-10-26T18:47:16Z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34a106e-6316-442c-ad35-738afd673d2b_ActionId">
    <vt:lpwstr>688ff268-6c6a-47ef-9491-8337f95b0fee</vt:lpwstr>
  </property>
  <property fmtid="{D5CDD505-2E9C-101B-9397-08002B2CF9AE}" pid="3" name="MSIP_Label_034a106e-6316-442c-ad35-738afd673d2b_ContentBits">
    <vt:lpwstr>0</vt:lpwstr>
  </property>
  <property fmtid="{D5CDD505-2E9C-101B-9397-08002B2CF9AE}" pid="4" name="MSIP_Label_034a106e-6316-442c-ad35-738afd673d2b_Enabled">
    <vt:lpwstr>true</vt:lpwstr>
  </property>
  <property fmtid="{D5CDD505-2E9C-101B-9397-08002B2CF9AE}" pid="5" name="MSIP_Label_034a106e-6316-442c-ad35-738afd673d2b_Method">
    <vt:lpwstr>Standard</vt:lpwstr>
  </property>
  <property fmtid="{D5CDD505-2E9C-101B-9397-08002B2CF9AE}" pid="6" name="MSIP_Label_034a106e-6316-442c-ad35-738afd673d2b_Name">
    <vt:lpwstr>034a106e-6316-442c-ad35-738afd673d2b</vt:lpwstr>
  </property>
  <property fmtid="{D5CDD505-2E9C-101B-9397-08002B2CF9AE}" pid="7" name="MSIP_Label_034a106e-6316-442c-ad35-738afd673d2b_SetDate">
    <vt:lpwstr>2021-08-30T13:40:08Z</vt:lpwstr>
  </property>
  <property fmtid="{D5CDD505-2E9C-101B-9397-08002B2CF9AE}" pid="8" name="MSIP_Label_034a106e-6316-442c-ad35-738afd673d2b_SiteId">
    <vt:lpwstr>cddc1229-ac2a-4b97-b78a-0e5cacb5865c</vt:lpwstr>
  </property>
</Properties>
</file>