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7.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8.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notesSlides/notesSlide9.xml" ContentType="application/vnd.openxmlformats-officedocument.presentationml.notesSlide+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0.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11.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sldIdLst>
    <p:sldId id="328" r:id="rId2"/>
    <p:sldId id="316" r:id="rId3"/>
    <p:sldId id="329" r:id="rId4"/>
    <p:sldId id="330" r:id="rId5"/>
    <p:sldId id="331" r:id="rId6"/>
    <p:sldId id="338" r:id="rId7"/>
    <p:sldId id="339" r:id="rId8"/>
    <p:sldId id="336" r:id="rId9"/>
    <p:sldId id="337" r:id="rId10"/>
    <p:sldId id="351" r:id="rId11"/>
    <p:sldId id="320" r:id="rId12"/>
    <p:sldId id="352" r:id="rId13"/>
  </p:sldIdLst>
  <p:sldSz cx="12192000" cy="6858000"/>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68"/>
    <p:restoredTop sz="65313" autoAdjust="0"/>
  </p:normalViewPr>
  <p:slideViewPr>
    <p:cSldViewPr snapToGrid="0" snapToObjects="1">
      <p:cViewPr varScale="1">
        <p:scale>
          <a:sx n="83" d="100"/>
          <a:sy n="83" d="100"/>
        </p:scale>
        <p:origin x="2224" y="192"/>
      </p:cViewPr>
      <p:guideLst/>
    </p:cSldViewPr>
  </p:slideViewPr>
  <p:notesTextViewPr>
    <p:cViewPr>
      <p:scale>
        <a:sx n="1" d="1"/>
        <a:sy n="1" d="1"/>
      </p:scale>
      <p:origin x="0" y="0"/>
    </p:cViewPr>
  </p:notesTextViewPr>
  <p:notesViewPr>
    <p:cSldViewPr>
      <p:cViewPr>
        <p:scale>
          <a:sx n="200" d="100"/>
          <a:sy n="200" d="100"/>
        </p:scale>
        <p:origin x="115" y="-43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image" Target="../media/image3.gif"/><Relationship Id="rId5" Type="http://schemas.openxmlformats.org/officeDocument/2006/relationships/image" Target="../media/image7.png"/><Relationship Id="rId4" Type="http://schemas.openxmlformats.org/officeDocument/2006/relationships/image" Target="../media/image6.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image" Target="../media/image3.gif"/><Relationship Id="rId5" Type="http://schemas.openxmlformats.org/officeDocument/2006/relationships/image" Target="../media/image7.pn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86EEDB01-D9A3-4277-83C9-9BE86EAAFD54}" type="parTrans" cxnId="{A652B051-FC6C-4B90-8192-606C51DAF44C}">
      <dgm:prSet/>
      <dgm:spPr/>
      <dgm:t>
        <a:bodyPr/>
        <a:lstStyle/>
        <a:p>
          <a:endParaRPr lang="en-CA"/>
        </a:p>
      </dgm:t>
    </dgm:pt>
    <dgm:pt modelId="{081BB62B-8591-4FF1-9B3A-F6893EAC81CA}">
      <dgm:prSet phldrT="[Text]" custT="1"/>
      <dgm:spPr/>
      <dgm:t>
        <a:bodyPr/>
        <a:lstStyle/>
        <a:p>
          <a:pPr algn="ctr"/>
          <a:r>
            <a:rPr lang="fr-CA" sz="2000" noProof="0">
              <a:solidFill>
                <a:schemeClr val="tx1"/>
              </a:solidFill>
              <a:highlight>
                <a:srgbClr val="000000">
                  <a:alpha val="0"/>
                  <a:alpha val="0"/>
                </a:srgbClr>
              </a:highlight>
            </a:rPr>
            <a:t>Établir les orientations</a:t>
          </a:r>
        </a:p>
      </dgm:t>
    </dgm:pt>
    <dgm:pt modelId="{F811F0F2-BFB3-4865-8408-1CA1CC404E0D}" type="sibTrans" cxnId="{A652B051-FC6C-4B90-8192-606C51DAF44C}">
      <dgm:prSet/>
      <dgm:spPr/>
      <dgm:t>
        <a:bodyPr/>
        <a:lstStyle/>
        <a:p>
          <a:endParaRPr lang="en-CA"/>
        </a:p>
      </dgm:t>
    </dgm:pt>
    <dgm:pt modelId="{4DBDB4ED-C6C0-4418-9A66-DBD9553983E0}" type="parTrans" cxnId="{115959AC-A03C-4C69-8710-4BA0954A3299}">
      <dgm:prSet/>
      <dgm:spPr/>
      <dgm:t>
        <a:bodyPr/>
        <a:lstStyle/>
        <a:p>
          <a:endParaRPr lang="en-CA"/>
        </a:p>
      </dgm:t>
    </dgm:pt>
    <dgm:pt modelId="{D9B04E89-FEFA-4DAF-81E7-90CFFC6386C4}">
      <dgm:prSet phldrT="[Text]" custT="1"/>
      <dgm:spPr/>
      <dgm:t>
        <a:bodyPr/>
        <a:lstStyle/>
        <a:p>
          <a:pPr algn="ctr"/>
          <a:r>
            <a:rPr lang="fr-CA" sz="1800" noProof="0">
              <a:solidFill>
                <a:schemeClr val="tx1"/>
              </a:solidFill>
              <a:highlight>
                <a:srgbClr val="000000">
                  <a:alpha val="0"/>
                  <a:alpha val="0"/>
                </a:srgbClr>
              </a:highlight>
            </a:rPr>
            <a:t>Nouer des relations et développer la capacité des gens</a:t>
          </a:r>
        </a:p>
      </dgm:t>
    </dgm:pt>
    <dgm:pt modelId="{4FF9D28F-E525-4302-9EA6-95780F7DF4B2}" type="sibTrans" cxnId="{115959AC-A03C-4C69-8710-4BA0954A3299}">
      <dgm:prSet/>
      <dgm:spPr/>
      <dgm:t>
        <a:bodyPr/>
        <a:lstStyle/>
        <a:p>
          <a:endParaRPr lang="en-CA"/>
        </a:p>
      </dgm:t>
    </dgm:pt>
    <dgm:pt modelId="{FE5E8EAE-F895-4368-8CBA-F7DE7DF25C70}" type="parTrans" cxnId="{F4EEC28F-2985-4319-925C-1B90302331AD}">
      <dgm:prSet/>
      <dgm:spPr/>
      <dgm:t>
        <a:bodyPr/>
        <a:lstStyle/>
        <a:p>
          <a:endParaRPr lang="en-CA"/>
        </a:p>
      </dgm:t>
    </dgm:pt>
    <dgm:pt modelId="{9A37A926-8E90-4003-992B-AA81C1035B92}">
      <dgm:prSet phldrT="[Text]" custT="1"/>
      <dgm:spPr/>
      <dgm:t>
        <a:bodyPr/>
        <a:lstStyle/>
        <a:p>
          <a:pPr algn="ctr"/>
          <a:r>
            <a:rPr lang="fr-CA" sz="1800" noProof="0">
              <a:solidFill>
                <a:schemeClr val="tx1"/>
              </a:solidFill>
              <a:highlight>
                <a:srgbClr val="000000">
                  <a:alpha val="0"/>
                  <a:alpha val="0"/>
                </a:srgbClr>
              </a:highlight>
            </a:rPr>
            <a:t>Renforcer l’organisation pour soutenir les pratiques souhaitées</a:t>
          </a:r>
        </a:p>
      </dgm:t>
    </dgm:pt>
    <dgm:pt modelId="{B5CFC9EE-98F9-4C54-BC14-75CA6ED04BE2}" type="sibTrans" cxnId="{F4EEC28F-2985-4319-925C-1B90302331AD}">
      <dgm:prSet/>
      <dgm:spPr/>
      <dgm:t>
        <a:bodyPr/>
        <a:lstStyle/>
        <a:p>
          <a:endParaRPr lang="en-CA"/>
        </a:p>
      </dgm:t>
    </dgm:pt>
    <dgm:pt modelId="{F81EE060-BDD3-4CC7-BD36-EAD6E1D5BFE4}" type="parTrans" cxnId="{489A2C83-F89C-4DB3-B2A7-1A4ADE52633C}">
      <dgm:prSet/>
      <dgm:spPr/>
      <dgm:t>
        <a:bodyPr/>
        <a:lstStyle/>
        <a:p>
          <a:endParaRPr lang="en-CA"/>
        </a:p>
      </dgm:t>
    </dgm:pt>
    <dgm:pt modelId="{9F979954-EB1B-4B27-B045-9F1B3658A608}">
      <dgm:prSet custT="1"/>
      <dgm:spPr/>
      <dgm:t>
        <a:bodyPr/>
        <a:lstStyle/>
        <a:p>
          <a:r>
            <a:rPr lang="fr-CA" sz="1800" noProof="0">
              <a:solidFill>
                <a:schemeClr val="tx1"/>
              </a:solidFill>
              <a:highlight>
                <a:srgbClr val="000000">
                  <a:alpha val="0"/>
                  <a:alpha val="0"/>
                </a:srgbClr>
              </a:highlight>
            </a:rPr>
            <a:t>Améliorer le programme d’enseigne-ment</a:t>
          </a:r>
          <a:endParaRPr lang="fr-CA" sz="1800" noProof="0">
            <a:solidFill>
              <a:schemeClr val="tx1"/>
            </a:solidFill>
            <a:highlight>
              <a:srgbClr val="FFFF00"/>
            </a:highlight>
          </a:endParaRPr>
        </a:p>
      </dgm:t>
    </dgm:pt>
    <dgm:pt modelId="{A667E0DF-AF48-4987-90A3-1490DDA72AE9}" type="sibTrans" cxnId="{489A2C83-F89C-4DB3-B2A7-1A4ADE52633C}">
      <dgm:prSet/>
      <dgm:spPr/>
      <dgm:t>
        <a:bodyPr/>
        <a:lstStyle/>
        <a:p>
          <a:endParaRPr lang="en-CA"/>
        </a:p>
      </dgm:t>
    </dgm:pt>
    <dgm:pt modelId="{6E8D0762-FEB1-4497-9399-30403CCBEFF9}" type="parTrans" cxnId="{043E8553-6DC6-4580-85CD-244524BD9E22}">
      <dgm:prSet/>
      <dgm:spPr/>
      <dgm:t>
        <a:bodyPr/>
        <a:lstStyle/>
        <a:p>
          <a:endParaRPr lang="en-CA"/>
        </a:p>
      </dgm:t>
    </dgm:pt>
    <dgm:pt modelId="{3FE4391F-AB52-40EE-A47E-672B160FC3D4}">
      <dgm:prSet/>
      <dgm:spPr/>
      <dgm:t>
        <a:bodyPr/>
        <a:lstStyle/>
        <a:p>
          <a:pPr defTabSz="1074738"/>
          <a:r>
            <a:rPr lang="fr-CA" noProof="0">
              <a:solidFill>
                <a:schemeClr val="tx1"/>
              </a:solidFill>
              <a:highlight>
                <a:srgbClr val="000000">
                  <a:alpha val="0"/>
                  <a:alpha val="0"/>
                </a:srgbClr>
              </a:highlight>
            </a:rPr>
            <a:t>Assurer l’imputabilité</a:t>
          </a:r>
        </a:p>
      </dgm:t>
    </dgm:pt>
    <dgm:pt modelId="{146A7386-14C0-4F56-A017-E448E756A3B5}" type="sibTrans" cxnId="{043E8553-6DC6-4580-85CD-244524BD9E22}">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LinFactNeighborX="-529" custLinFactNeighborY="-4476"/>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tretch>
            <a:fillRect/>
          </a:stretch>
        </a:blipFill>
      </dgm:spPr>
    </dgm:pt>
  </dgm:ptLst>
  <dgm:cxnLst>
    <dgm:cxn modelId="{A2B1702C-DC28-4599-B63D-94BC7CB65E12}" type="presOf" srcId="{3FE4391F-AB52-40EE-A47E-672B160FC3D4}" destId="{F8843291-1F1D-4B2A-BAE4-7D89EFF11962}" srcOrd="0" destOrd="0" presId="urn:microsoft.com/office/officeart/2005/8/layout/hList7"/>
    <dgm:cxn modelId="{B151E344-2408-47F5-8527-4D22C45BA7C9}" type="presOf" srcId="{4FF9D28F-E525-4302-9EA6-95780F7DF4B2}" destId="{00FF85D8-6E19-4299-8657-00A227144624}" srcOrd="0" destOrd="0" presId="urn:microsoft.com/office/officeart/2005/8/layout/hList7"/>
    <dgm:cxn modelId="{A652B051-FC6C-4B90-8192-606C51DAF44C}" srcId="{8A38D62F-3FC0-4C64-8040-D1BEA7B40347}" destId="{081BB62B-8591-4FF1-9B3A-F6893EAC81CA}" srcOrd="0" destOrd="0" parTransId="{86EEDB01-D9A3-4277-83C9-9BE86EAAFD54}" sibTransId="{F811F0F2-BFB3-4865-8408-1CA1CC404E0D}"/>
    <dgm:cxn modelId="{043E8553-6DC6-4580-85CD-244524BD9E22}" srcId="{8A38D62F-3FC0-4C64-8040-D1BEA7B40347}" destId="{3FE4391F-AB52-40EE-A47E-672B160FC3D4}" srcOrd="4" destOrd="0" parTransId="{6E8D0762-FEB1-4497-9399-30403CCBEFF9}" sibTransId="{146A7386-14C0-4F56-A017-E448E756A3B5}"/>
    <dgm:cxn modelId="{489A2C83-F89C-4DB3-B2A7-1A4ADE52633C}" srcId="{8A38D62F-3FC0-4C64-8040-D1BEA7B40347}" destId="{9F979954-EB1B-4B27-B045-9F1B3658A608}" srcOrd="3" destOrd="0" parTransId="{F81EE060-BDD3-4CC7-BD36-EAD6E1D5BFE4}" sibTransId="{A667E0DF-AF48-4987-90A3-1490DDA72AE9}"/>
    <dgm:cxn modelId="{CB4D0B8E-4CC9-49F4-9CB7-F321978A1591}" type="presOf" srcId="{9A37A926-8E90-4003-992B-AA81C1035B92}" destId="{CD4A19F7-F698-435D-88F0-4E9F76B6DB46}" srcOrd="1" destOrd="0" presId="urn:microsoft.com/office/officeart/2005/8/layout/hList7"/>
    <dgm:cxn modelId="{F4EEC28F-2985-4319-925C-1B90302331AD}" srcId="{8A38D62F-3FC0-4C64-8040-D1BEA7B40347}" destId="{9A37A926-8E90-4003-992B-AA81C1035B92}" srcOrd="2" destOrd="0" parTransId="{FE5E8EAE-F895-4368-8CBA-F7DE7DF25C70}" sibTransId="{B5CFC9EE-98F9-4C54-BC14-75CA6ED04BE2}"/>
    <dgm:cxn modelId="{E1E0BD90-CDFA-4ED2-8EDC-9FB227371A32}" type="presOf" srcId="{9F979954-EB1B-4B27-B045-9F1B3658A608}" destId="{1AFA6FC9-61FE-4879-BC1C-31FB74A02B56}" srcOrd="0" destOrd="0" presId="urn:microsoft.com/office/officeart/2005/8/layout/hList7"/>
    <dgm:cxn modelId="{14D75C92-22E2-443C-96D3-AAE141177C5B}" type="presOf" srcId="{F811F0F2-BFB3-4865-8408-1CA1CC404E0D}" destId="{68B0AF5B-00A1-4C5D-BF3E-644CB4E841A3}" srcOrd="0" destOrd="0" presId="urn:microsoft.com/office/officeart/2005/8/layout/hList7"/>
    <dgm:cxn modelId="{6C840B94-EFE9-4808-AFE9-73E9CF465CC9}" type="presOf" srcId="{D9B04E89-FEFA-4DAF-81E7-90CFFC6386C4}" destId="{8A9A47E6-1D16-4062-B04F-4A8121330493}" srcOrd="1" destOrd="0" presId="urn:microsoft.com/office/officeart/2005/8/layout/hList7"/>
    <dgm:cxn modelId="{0A127D9B-EC10-4275-9A94-4F5FD9756AC3}" type="presOf" srcId="{9F979954-EB1B-4B27-B045-9F1B3658A608}" destId="{1E5AD8F2-F250-42A3-B3F1-06A80058759D}" srcOrd="1" destOrd="0" presId="urn:microsoft.com/office/officeart/2005/8/layout/hList7"/>
    <dgm:cxn modelId="{721D7CA9-7EF6-4323-9510-36710DEA6622}" type="presOf" srcId="{B5CFC9EE-98F9-4C54-BC14-75CA6ED04BE2}" destId="{6F8B87DE-665D-465B-9914-2BA7C6FB7CAC}" srcOrd="0" destOrd="0" presId="urn:microsoft.com/office/officeart/2005/8/layout/hList7"/>
    <dgm:cxn modelId="{115959AC-A03C-4C69-8710-4BA0954A3299}" srcId="{8A38D62F-3FC0-4C64-8040-D1BEA7B40347}" destId="{D9B04E89-FEFA-4DAF-81E7-90CFFC6386C4}" srcOrd="1" destOrd="0" parTransId="{4DBDB4ED-C6C0-4418-9A66-DBD9553983E0}" sibTransId="{4FF9D28F-E525-4302-9EA6-95780F7DF4B2}"/>
    <dgm:cxn modelId="{76525EAE-7C17-4EE5-A62C-6B00FC6AD3BF}" type="presOf" srcId="{081BB62B-8591-4FF1-9B3A-F6893EAC81CA}" destId="{3B35072E-FC76-478F-B36E-75B17B857FB7}" srcOrd="0" destOrd="0" presId="urn:microsoft.com/office/officeart/2005/8/layout/hList7"/>
    <dgm:cxn modelId="{FC49F0B7-0BB2-4A28-B6FC-C1706D02F3DB}" type="presOf" srcId="{8A38D62F-3FC0-4C64-8040-D1BEA7B40347}" destId="{96DED7AB-4615-482D-88A9-DB32B778C05A}" srcOrd="0" destOrd="0" presId="urn:microsoft.com/office/officeart/2005/8/layout/hList7"/>
    <dgm:cxn modelId="{E647D6CB-7F46-47A0-81D3-B56E8E281F54}" type="presOf" srcId="{D9B04E89-FEFA-4DAF-81E7-90CFFC6386C4}" destId="{02A1E2E8-AC45-4C27-AFE8-71D3DC0E630F}" srcOrd="0" destOrd="0" presId="urn:microsoft.com/office/officeart/2005/8/layout/hList7"/>
    <dgm:cxn modelId="{0E3DF5D7-C4F2-4CAF-B7D6-80FB8E3AD63E}" type="presOf" srcId="{081BB62B-8591-4FF1-9B3A-F6893EAC81CA}" destId="{CEC31380-02EE-461D-8D09-98A192E44E00}" srcOrd="1" destOrd="0" presId="urn:microsoft.com/office/officeart/2005/8/layout/hList7"/>
    <dgm:cxn modelId="{06AA89E7-9DAD-4AA5-AFD5-C9CC4CF62109}" type="presOf" srcId="{A667E0DF-AF48-4987-90A3-1490DDA72AE9}" destId="{A78EB46E-FAFC-43E4-A028-CC95ED186EC8}" srcOrd="0" destOrd="0" presId="urn:microsoft.com/office/officeart/2005/8/layout/hList7"/>
    <dgm:cxn modelId="{532495FD-19B5-49DD-A8DC-C3FB5BD957AB}" type="presOf" srcId="{9A37A926-8E90-4003-992B-AA81C1035B92}" destId="{996D75E2-27FC-4A7F-B5B7-A01FC9F05A13}" srcOrd="0" destOrd="0" presId="urn:microsoft.com/office/officeart/2005/8/layout/hList7"/>
    <dgm:cxn modelId="{606A6EFF-35B0-4751-B87E-D535B0320032}" type="presOf" srcId="{3FE4391F-AB52-40EE-A47E-672B160FC3D4}" destId="{24324236-9C5D-4792-A716-EE5D586417C9}" srcOrd="1" destOrd="0" presId="urn:microsoft.com/office/officeart/2005/8/layout/hList7"/>
    <dgm:cxn modelId="{C6588F49-8679-4E0A-A51B-78A43F3AF6F5}" type="presParOf" srcId="{96DED7AB-4615-482D-88A9-DB32B778C05A}" destId="{1FE57883-8788-4F86-9709-D82DEAD5E623}" srcOrd="0" destOrd="0" presId="urn:microsoft.com/office/officeart/2005/8/layout/hList7"/>
    <dgm:cxn modelId="{32DC3181-EFC5-4341-A29F-15FD2DB5FF63}" type="presParOf" srcId="{96DED7AB-4615-482D-88A9-DB32B778C05A}" destId="{7CE1D982-D0B3-42F1-9D7C-557ACBC558C2}" srcOrd="1" destOrd="0" presId="urn:microsoft.com/office/officeart/2005/8/layout/hList7"/>
    <dgm:cxn modelId="{D3CB7B03-0B7A-4BC9-8518-7C843AE8E2C0}" type="presParOf" srcId="{7CE1D982-D0B3-42F1-9D7C-557ACBC558C2}" destId="{CF0CD1A4-E6B1-432A-A1F9-63F05F5B943D}" srcOrd="0" destOrd="0" presId="urn:microsoft.com/office/officeart/2005/8/layout/hList7"/>
    <dgm:cxn modelId="{DF55C6C2-7B22-49C7-B8FF-2BEAADF5DFBB}" type="presParOf" srcId="{CF0CD1A4-E6B1-432A-A1F9-63F05F5B943D}" destId="{3B35072E-FC76-478F-B36E-75B17B857FB7}" srcOrd="0" destOrd="0" presId="urn:microsoft.com/office/officeart/2005/8/layout/hList7"/>
    <dgm:cxn modelId="{E67B4FD8-E758-497B-973C-E32B16F12D18}" type="presParOf" srcId="{CF0CD1A4-E6B1-432A-A1F9-63F05F5B943D}" destId="{CEC31380-02EE-461D-8D09-98A192E44E00}" srcOrd="1" destOrd="0" presId="urn:microsoft.com/office/officeart/2005/8/layout/hList7"/>
    <dgm:cxn modelId="{8D4507B4-B87B-45AD-B768-95D5BD5E0A83}" type="presParOf" srcId="{CF0CD1A4-E6B1-432A-A1F9-63F05F5B943D}" destId="{448D0A32-BA6E-4575-BB21-67BE129CDC50}" srcOrd="2" destOrd="0" presId="urn:microsoft.com/office/officeart/2005/8/layout/hList7"/>
    <dgm:cxn modelId="{3FA4E91A-3B27-45F1-92A7-24ECCA1D0426}" type="presParOf" srcId="{CF0CD1A4-E6B1-432A-A1F9-63F05F5B943D}" destId="{E7E644B4-87BD-4C1D-BBF2-03767A7EC1B3}" srcOrd="3" destOrd="0" presId="urn:microsoft.com/office/officeart/2005/8/layout/hList7"/>
    <dgm:cxn modelId="{9A17DDD9-C040-4552-805C-E391C0B3717A}" type="presParOf" srcId="{7CE1D982-D0B3-42F1-9D7C-557ACBC558C2}" destId="{68B0AF5B-00A1-4C5D-BF3E-644CB4E841A3}" srcOrd="1" destOrd="0" presId="urn:microsoft.com/office/officeart/2005/8/layout/hList7"/>
    <dgm:cxn modelId="{CEE0C761-0C5F-4606-97E2-63C125977CE5}" type="presParOf" srcId="{7CE1D982-D0B3-42F1-9D7C-557ACBC558C2}" destId="{65A5281D-2B88-4737-9884-9E5DB27D7673}" srcOrd="2" destOrd="0" presId="urn:microsoft.com/office/officeart/2005/8/layout/hList7"/>
    <dgm:cxn modelId="{6CB4C055-9244-47D3-9468-7D7DE8D59F4B}" type="presParOf" srcId="{65A5281D-2B88-4737-9884-9E5DB27D7673}" destId="{02A1E2E8-AC45-4C27-AFE8-71D3DC0E630F}" srcOrd="0" destOrd="0" presId="urn:microsoft.com/office/officeart/2005/8/layout/hList7"/>
    <dgm:cxn modelId="{3EA88EA4-8B4A-4CA1-B102-5DFA88C5461F}" type="presParOf" srcId="{65A5281D-2B88-4737-9884-9E5DB27D7673}" destId="{8A9A47E6-1D16-4062-B04F-4A8121330493}" srcOrd="1" destOrd="0" presId="urn:microsoft.com/office/officeart/2005/8/layout/hList7"/>
    <dgm:cxn modelId="{BFC6316D-2415-4698-B459-C3A96840DC9B}" type="presParOf" srcId="{65A5281D-2B88-4737-9884-9E5DB27D7673}" destId="{4EC20DA6-4BF7-4565-9672-B3685F109B3F}" srcOrd="2" destOrd="0" presId="urn:microsoft.com/office/officeart/2005/8/layout/hList7"/>
    <dgm:cxn modelId="{6A0D72ED-E550-436C-BB96-F3679526162C}" type="presParOf" srcId="{65A5281D-2B88-4737-9884-9E5DB27D7673}" destId="{B120D894-D854-4D7C-AA32-0B4A51758315}" srcOrd="3" destOrd="0" presId="urn:microsoft.com/office/officeart/2005/8/layout/hList7"/>
    <dgm:cxn modelId="{3CF6A55C-A4EA-48F0-9CBF-B16912CFAE41}" type="presParOf" srcId="{7CE1D982-D0B3-42F1-9D7C-557ACBC558C2}" destId="{00FF85D8-6E19-4299-8657-00A227144624}" srcOrd="3" destOrd="0" presId="urn:microsoft.com/office/officeart/2005/8/layout/hList7"/>
    <dgm:cxn modelId="{7088CBB9-19BC-4782-B449-E6C3BEB5690C}" type="presParOf" srcId="{7CE1D982-D0B3-42F1-9D7C-557ACBC558C2}" destId="{8CE4DD4D-D0C9-4A3E-944A-BD49ABCB2D57}" srcOrd="4" destOrd="0" presId="urn:microsoft.com/office/officeart/2005/8/layout/hList7"/>
    <dgm:cxn modelId="{A254FA3D-869F-4B60-BEA6-2F9106BEAC39}" type="presParOf" srcId="{8CE4DD4D-D0C9-4A3E-944A-BD49ABCB2D57}" destId="{996D75E2-27FC-4A7F-B5B7-A01FC9F05A13}" srcOrd="0" destOrd="0" presId="urn:microsoft.com/office/officeart/2005/8/layout/hList7"/>
    <dgm:cxn modelId="{B5A5D15E-8260-4541-841E-64DB1214EB51}" type="presParOf" srcId="{8CE4DD4D-D0C9-4A3E-944A-BD49ABCB2D57}" destId="{CD4A19F7-F698-435D-88F0-4E9F76B6DB46}" srcOrd="1" destOrd="0" presId="urn:microsoft.com/office/officeart/2005/8/layout/hList7"/>
    <dgm:cxn modelId="{8DC9DBE1-97E0-4FAD-9B07-2BE4F601246E}" type="presParOf" srcId="{8CE4DD4D-D0C9-4A3E-944A-BD49ABCB2D57}" destId="{B7D5A844-E6FE-45CC-960C-6E886D04FC16}" srcOrd="2" destOrd="0" presId="urn:microsoft.com/office/officeart/2005/8/layout/hList7"/>
    <dgm:cxn modelId="{008B5FC4-7B95-4895-AAA0-D958AA6F82EA}" type="presParOf" srcId="{8CE4DD4D-D0C9-4A3E-944A-BD49ABCB2D57}" destId="{1A3EF539-A3FF-4E20-A5F4-C08730C5884B}" srcOrd="3" destOrd="0" presId="urn:microsoft.com/office/officeart/2005/8/layout/hList7"/>
    <dgm:cxn modelId="{BE05034F-9F2A-4A6F-8595-561C69459C09}" type="presParOf" srcId="{7CE1D982-D0B3-42F1-9D7C-557ACBC558C2}" destId="{6F8B87DE-665D-465B-9914-2BA7C6FB7CAC}" srcOrd="5" destOrd="0" presId="urn:microsoft.com/office/officeart/2005/8/layout/hList7"/>
    <dgm:cxn modelId="{B7963A2B-1F16-4FF1-9E27-01E7159BFDD9}" type="presParOf" srcId="{7CE1D982-D0B3-42F1-9D7C-557ACBC558C2}" destId="{B96C8262-49DA-47B5-A80A-71D6DC531689}" srcOrd="6" destOrd="0" presId="urn:microsoft.com/office/officeart/2005/8/layout/hList7"/>
    <dgm:cxn modelId="{96FF34E2-D956-47BD-A193-BCC1906E9A5B}" type="presParOf" srcId="{B96C8262-49DA-47B5-A80A-71D6DC531689}" destId="{1AFA6FC9-61FE-4879-BC1C-31FB74A02B56}" srcOrd="0" destOrd="0" presId="urn:microsoft.com/office/officeart/2005/8/layout/hList7"/>
    <dgm:cxn modelId="{DB35B2C6-D0CE-45FB-B82A-05E0DA7911EF}" type="presParOf" srcId="{B96C8262-49DA-47B5-A80A-71D6DC531689}" destId="{1E5AD8F2-F250-42A3-B3F1-06A80058759D}" srcOrd="1" destOrd="0" presId="urn:microsoft.com/office/officeart/2005/8/layout/hList7"/>
    <dgm:cxn modelId="{ECCAC9FA-3F37-45B2-83E4-1A6511B7594E}" type="presParOf" srcId="{B96C8262-49DA-47B5-A80A-71D6DC531689}" destId="{9402627D-2F13-40EB-817D-25757C5AFE67}" srcOrd="2" destOrd="0" presId="urn:microsoft.com/office/officeart/2005/8/layout/hList7"/>
    <dgm:cxn modelId="{6B25BA3D-4505-4C32-A37F-11C030CEEDEF}" type="presParOf" srcId="{B96C8262-49DA-47B5-A80A-71D6DC531689}" destId="{4C52F7EC-4AE9-4D1D-A4CB-A6DDA0A11763}" srcOrd="3" destOrd="0" presId="urn:microsoft.com/office/officeart/2005/8/layout/hList7"/>
    <dgm:cxn modelId="{8AA09ACF-4B11-4BF2-B736-262A35B1B7ED}" type="presParOf" srcId="{7CE1D982-D0B3-42F1-9D7C-557ACBC558C2}" destId="{A78EB46E-FAFC-43E4-A028-CC95ED186EC8}" srcOrd="7" destOrd="0" presId="urn:microsoft.com/office/officeart/2005/8/layout/hList7"/>
    <dgm:cxn modelId="{757BFC07-9630-4AC7-9C22-7CC7EC63F7D2}" type="presParOf" srcId="{7CE1D982-D0B3-42F1-9D7C-557ACBC558C2}" destId="{877DDB0E-B2DC-4E50-98DD-D5835625170D}" srcOrd="8" destOrd="0" presId="urn:microsoft.com/office/officeart/2005/8/layout/hList7"/>
    <dgm:cxn modelId="{DA474A52-8F16-4C6C-A5A3-D53E5C86F714}" type="presParOf" srcId="{877DDB0E-B2DC-4E50-98DD-D5835625170D}" destId="{F8843291-1F1D-4B2A-BAE4-7D89EFF11962}" srcOrd="0" destOrd="0" presId="urn:microsoft.com/office/officeart/2005/8/layout/hList7"/>
    <dgm:cxn modelId="{70596BC0-1C01-4868-88CB-2B33315F3E75}" type="presParOf" srcId="{877DDB0E-B2DC-4E50-98DD-D5835625170D}" destId="{24324236-9C5D-4792-A716-EE5D586417C9}" srcOrd="1" destOrd="0" presId="urn:microsoft.com/office/officeart/2005/8/layout/hList7"/>
    <dgm:cxn modelId="{532E6010-FDE4-4D7D-97BC-07E7E1C46E5A}" type="presParOf" srcId="{877DDB0E-B2DC-4E50-98DD-D5835625170D}" destId="{98F01363-2DAF-4DEB-A6B5-037D4953062D}" srcOrd="2" destOrd="0" presId="urn:microsoft.com/office/officeart/2005/8/layout/hList7"/>
    <dgm:cxn modelId="{3D6C41BE-1AA6-48BD-BB42-40E91D502BD9}"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18"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a:p>
      </dgm:t>
    </dgm:pt>
    <dgm:pt modelId="{24BCCA74-D191-48E6-97D2-44AA0F69760F}" type="parTrans" cxnId="{8DE0E940-9E28-4129-8719-C08053EA3747}">
      <dgm:prSet/>
      <dgm:spPr/>
      <dgm:t>
        <a:bodyPr/>
        <a:lstStyle/>
        <a:p>
          <a:endParaRPr lang="fr-CA" noProof="0"/>
        </a:p>
      </dgm:t>
    </dgm:pt>
    <dgm:pt modelId="{20D9AD66-2764-4191-8178-778792970716}">
      <dgm:prSet phldrT="[Text]"/>
      <dgm:spPr/>
      <dgm:t>
        <a:bodyPr/>
        <a:lstStyle/>
        <a:p>
          <a:r>
            <a:rPr lang="fr-CA" b="1" noProof="0">
              <a:solidFill>
                <a:schemeClr val="bg1"/>
              </a:solidFill>
              <a:highlight>
                <a:srgbClr val="000000">
                  <a:alpha val="0"/>
                  <a:alpha val="0"/>
                </a:srgbClr>
              </a:highlight>
            </a:rPr>
            <a:t>Cognitives</a:t>
          </a:r>
        </a:p>
      </dgm:t>
    </dgm:pt>
    <dgm:pt modelId="{89689DB2-543F-4494-A337-1D128776362A}" type="parTrans" cxnId="{F1E2AA74-7719-4682-8881-7408F40A18C5}">
      <dgm:prSet/>
      <dgm:spPr/>
      <dgm:t>
        <a:bodyPr/>
        <a:lstStyle/>
        <a:p>
          <a:endParaRPr lang="fr-CA" noProof="0"/>
        </a:p>
      </dgm:t>
    </dgm:pt>
    <dgm:pt modelId="{EE739745-FCF3-455D-AF95-9084E767A62D}">
      <dgm:prSet/>
      <dgm:spPr/>
      <dgm:t>
        <a:bodyPr/>
        <a:lstStyle/>
        <a:p>
          <a:r>
            <a:rPr lang="fr-CA" b="1" noProof="0">
              <a:solidFill>
                <a:schemeClr val="tx1"/>
              </a:solidFill>
              <a:highlight>
                <a:srgbClr val="000000">
                  <a:alpha val="0"/>
                  <a:alpha val="0"/>
                </a:srgbClr>
              </a:highlight>
            </a:rPr>
            <a:t>Capacité de résolution de problèmes</a:t>
          </a:r>
        </a:p>
      </dgm:t>
    </dgm:pt>
    <dgm:pt modelId="{4DEEF5A2-22FA-4BC1-B7B5-356A06B7C481}" type="sibTrans" cxnId="{F1E2AA74-7719-4682-8881-7408F40A18C5}">
      <dgm:prSet/>
      <dgm:spPr/>
      <dgm:t>
        <a:bodyPr/>
        <a:lstStyle/>
        <a:p>
          <a:endParaRPr lang="fr-CA" noProof="0"/>
        </a:p>
      </dgm:t>
    </dgm:pt>
    <dgm:pt modelId="{5CB82FCB-AF50-4C8F-9D91-CB32133D3E31}" type="parTrans" cxnId="{216421CB-D9FF-4380-B8E5-3EBDC57D6D82}">
      <dgm:prSet/>
      <dgm:spPr/>
      <dgm:t>
        <a:bodyPr/>
        <a:lstStyle/>
        <a:p>
          <a:endParaRPr lang="fr-CA" noProof="0"/>
        </a:p>
      </dgm:t>
    </dgm:pt>
    <dgm:pt modelId="{4D5B39D0-279C-4C7D-94AE-21E49E90092F}">
      <dgm:prSet/>
      <dgm:spPr/>
      <dgm:t>
        <a:bodyPr/>
        <a:lstStyle/>
        <a:p>
          <a:r>
            <a:rPr lang="fr-CA" b="1" noProof="0">
              <a:solidFill>
                <a:schemeClr val="tx1"/>
              </a:solidFill>
              <a:highlight>
                <a:srgbClr val="000000">
                  <a:alpha val="0"/>
                  <a:alpha val="0"/>
                </a:srgbClr>
              </a:highlight>
            </a:rPr>
            <a:t>Connaissance des pratiques efficaces dans l’école et la salle de classe qui ont un effet direct sur l’apprentissage des élèves</a:t>
          </a:r>
        </a:p>
      </dgm:t>
    </dgm:pt>
    <dgm:pt modelId="{CAA0D620-D3C1-40EE-B1AE-2FE6BF4ED176}" type="sibTrans" cxnId="{216421CB-D9FF-4380-B8E5-3EBDC57D6D82}">
      <dgm:prSet/>
      <dgm:spPr/>
      <dgm:t>
        <a:bodyPr/>
        <a:lstStyle/>
        <a:p>
          <a:endParaRPr lang="fr-CA" noProof="0"/>
        </a:p>
      </dgm:t>
    </dgm:pt>
    <dgm:pt modelId="{06BE7861-0287-406D-8CC6-079D0E45C7E4}" type="parTrans" cxnId="{B488D685-8817-4520-BCAF-FA8B3EFCA367}">
      <dgm:prSet/>
      <dgm:spPr/>
      <dgm:t>
        <a:bodyPr/>
        <a:lstStyle/>
        <a:p>
          <a:endParaRPr lang="fr-CA" noProof="0"/>
        </a:p>
      </dgm:t>
    </dgm:pt>
    <dgm:pt modelId="{FA6FAF6E-0DFA-4EFD-840E-9C9FB32C3229}">
      <dgm:prSet/>
      <dgm:spPr/>
      <dgm:t>
        <a:bodyPr/>
        <a:lstStyle/>
        <a:p>
          <a:r>
            <a:rPr lang="fr-CA" b="1" noProof="0">
              <a:solidFill>
                <a:schemeClr val="tx1"/>
              </a:solidFill>
              <a:highlight>
                <a:srgbClr val="000000">
                  <a:alpha val="0"/>
                  <a:alpha val="0"/>
                </a:srgbClr>
              </a:highlight>
            </a:rPr>
            <a:t>Pensée systémique</a:t>
          </a:r>
        </a:p>
      </dgm:t>
    </dgm:pt>
    <dgm:pt modelId="{FA811141-F501-4FFD-90A0-F49BF97A49AC}" type="sibTrans" cxnId="{B488D685-8817-4520-BCAF-FA8B3EFCA367}">
      <dgm:prSet/>
      <dgm:spPr/>
      <dgm:t>
        <a:bodyPr/>
        <a:lstStyle/>
        <a:p>
          <a:endParaRPr lang="fr-CA" noProof="0"/>
        </a:p>
      </dgm:t>
    </dgm:pt>
    <dgm:pt modelId="{42A1C1A5-9176-4E6F-A4FB-8FE1B7D3BE6F}" type="sibTrans" cxnId="{8DE0E940-9E28-4129-8719-C08053EA3747}">
      <dgm:prSet/>
      <dgm:spPr/>
      <dgm:t>
        <a:bodyPr/>
        <a:lstStyle/>
        <a:p>
          <a:endParaRPr lang="fr-CA" noProof="0"/>
        </a:p>
      </dgm:t>
    </dgm:pt>
    <dgm:pt modelId="{079A8D6A-15D0-4EB4-BDB1-79FA1227CFAC}" type="parTrans" cxnId="{AA7B7F9A-6BA4-479E-B2A5-08EBA9D30F39}">
      <dgm:prSet/>
      <dgm:spPr/>
      <dgm:t>
        <a:bodyPr/>
        <a:lstStyle/>
        <a:p>
          <a:endParaRPr lang="fr-CA" noProof="0"/>
        </a:p>
      </dgm:t>
    </dgm:pt>
    <dgm:pt modelId="{D71FDFA7-61A6-4C94-B0DB-9F727362654D}">
      <dgm:prSet phldrT="[Text]"/>
      <dgm:spPr/>
      <dgm:t>
        <a:bodyPr/>
        <a:lstStyle/>
        <a:p>
          <a:r>
            <a:rPr lang="fr-CA" b="1" noProof="0">
              <a:solidFill>
                <a:schemeClr val="bg1"/>
              </a:solidFill>
              <a:highlight>
                <a:srgbClr val="000000">
                  <a:alpha val="0"/>
                  <a:alpha val="0"/>
                </a:srgbClr>
              </a:highlight>
            </a:rPr>
            <a:t>Sociales</a:t>
          </a:r>
        </a:p>
      </dgm:t>
    </dgm:pt>
    <dgm:pt modelId="{93D5B032-6A2A-4780-B83E-6FFCB8CFAC45}" type="parTrans" cxnId="{55BF2839-FAEA-4A2E-9573-85A4397615CF}">
      <dgm:prSet/>
      <dgm:spPr/>
      <dgm:t>
        <a:bodyPr/>
        <a:lstStyle/>
        <a:p>
          <a:endParaRPr lang="fr-CA" noProof="0"/>
        </a:p>
      </dgm:t>
    </dgm:pt>
    <dgm:pt modelId="{B5824DDA-32A8-472E-A8E2-C15A4D857423}">
      <dgm:prSet custT="1"/>
      <dgm:spPr/>
      <dgm:t>
        <a:bodyPr/>
        <a:lstStyle/>
        <a:p>
          <a:r>
            <a:rPr lang="fr-CA" sz="1600" b="1" noProof="0">
              <a:solidFill>
                <a:schemeClr val="tx1"/>
              </a:solidFill>
              <a:highlight>
                <a:srgbClr val="000000">
                  <a:alpha val="0"/>
                  <a:alpha val="0"/>
                </a:srgbClr>
              </a:highlight>
            </a:rPr>
            <a:t>Perception des émotions</a:t>
          </a:r>
        </a:p>
      </dgm:t>
    </dgm:pt>
    <dgm:pt modelId="{417A69D4-B31A-44B6-BD44-52166E75F1E0}" type="sibTrans" cxnId="{55BF2839-FAEA-4A2E-9573-85A4397615CF}">
      <dgm:prSet/>
      <dgm:spPr/>
      <dgm:t>
        <a:bodyPr/>
        <a:lstStyle/>
        <a:p>
          <a:endParaRPr lang="fr-CA" noProof="0"/>
        </a:p>
      </dgm:t>
    </dgm:pt>
    <dgm:pt modelId="{EAECC3F6-F45F-49D5-88ED-BF86445A496B}" type="parTrans" cxnId="{57D122CF-1913-4B50-8A72-31113DF07C81}">
      <dgm:prSet/>
      <dgm:spPr/>
      <dgm:t>
        <a:bodyPr/>
        <a:lstStyle/>
        <a:p>
          <a:endParaRPr lang="fr-CA" noProof="0"/>
        </a:p>
      </dgm:t>
    </dgm:pt>
    <dgm:pt modelId="{291B4E43-4288-431D-AE48-46023AFB286B}">
      <dgm:prSet custT="1"/>
      <dgm:spPr/>
      <dgm:t>
        <a:bodyPr/>
        <a:lstStyle/>
        <a:p>
          <a:r>
            <a:rPr lang="fr-CA" sz="1600" b="1" noProof="0">
              <a:solidFill>
                <a:schemeClr val="tx1"/>
              </a:solidFill>
              <a:highlight>
                <a:srgbClr val="000000">
                  <a:alpha val="0"/>
                  <a:alpha val="0"/>
                </a:srgbClr>
              </a:highlight>
            </a:rPr>
            <a:t>Gestion des émotions</a:t>
          </a:r>
        </a:p>
      </dgm:t>
    </dgm:pt>
    <dgm:pt modelId="{28E08AE6-9358-4F1B-82C2-36AB538FD5EC}" type="sibTrans" cxnId="{57D122CF-1913-4B50-8A72-31113DF07C81}">
      <dgm:prSet/>
      <dgm:spPr/>
      <dgm:t>
        <a:bodyPr/>
        <a:lstStyle/>
        <a:p>
          <a:endParaRPr lang="fr-CA" noProof="0"/>
        </a:p>
      </dgm:t>
    </dgm:pt>
    <dgm:pt modelId="{C4A560BF-9A93-484C-B2CE-6C25F364A3D8}" type="parTrans" cxnId="{50CC6922-7310-449D-936B-DC3CF69B1383}">
      <dgm:prSet/>
      <dgm:spPr/>
      <dgm:t>
        <a:bodyPr/>
        <a:lstStyle/>
        <a:p>
          <a:endParaRPr lang="fr-CA" noProof="0"/>
        </a:p>
      </dgm:t>
    </dgm:pt>
    <dgm:pt modelId="{CA6A3B13-7732-4DE4-9817-45252F90D7C5}">
      <dgm:prSet custT="1"/>
      <dgm:spPr/>
      <dgm:t>
        <a:bodyPr/>
        <a:lstStyle/>
        <a:p>
          <a:r>
            <a:rPr lang="fr-CA" sz="1600" b="1" noProof="0">
              <a:solidFill>
                <a:schemeClr val="tx1"/>
              </a:solidFill>
              <a:highlight>
                <a:srgbClr val="000000">
                  <a:alpha val="0"/>
                  <a:alpha val="0"/>
                </a:srgbClr>
              </a:highlight>
            </a:rPr>
            <a:t>Réactions émotives appropriées</a:t>
          </a:r>
        </a:p>
      </dgm:t>
    </dgm:pt>
    <dgm:pt modelId="{FD9B395D-10D8-4885-B130-A36B1724C2E9}" type="sibTrans" cxnId="{50CC6922-7310-449D-936B-DC3CF69B1383}">
      <dgm:prSet/>
      <dgm:spPr/>
      <dgm:t>
        <a:bodyPr/>
        <a:lstStyle/>
        <a:p>
          <a:endParaRPr lang="fr-CA" noProof="0"/>
        </a:p>
      </dgm:t>
    </dgm:pt>
    <dgm:pt modelId="{F081BE09-4E0A-4B6E-973D-E927F48F7668}" type="sibTrans" cxnId="{AA7B7F9A-6BA4-479E-B2A5-08EBA9D30F39}">
      <dgm:prSet/>
      <dgm:spPr/>
      <dgm:t>
        <a:bodyPr/>
        <a:lstStyle/>
        <a:p>
          <a:endParaRPr lang="fr-CA" noProof="0"/>
        </a:p>
      </dgm:t>
    </dgm:pt>
    <dgm:pt modelId="{114F9BDC-C144-4A1D-A766-BF7581E9F09D}" type="parTrans" cxnId="{B504CBE5-80DC-490D-9595-DC0CC56A41EC}">
      <dgm:prSet/>
      <dgm:spPr/>
      <dgm:t>
        <a:bodyPr/>
        <a:lstStyle/>
        <a:p>
          <a:endParaRPr lang="fr-CA" noProof="0"/>
        </a:p>
      </dgm:t>
    </dgm:pt>
    <dgm:pt modelId="{6A45A36B-01A0-4B37-B8C7-21E3336BDBBE}">
      <dgm:prSet phldrT="[Text]"/>
      <dgm:spPr/>
      <dgm:t>
        <a:bodyPr/>
        <a:lstStyle/>
        <a:p>
          <a:r>
            <a:rPr lang="fr-CA" b="1" noProof="0">
              <a:solidFill>
                <a:schemeClr val="bg1"/>
              </a:solidFill>
              <a:highlight>
                <a:srgbClr val="000000">
                  <a:alpha val="0"/>
                  <a:alpha val="0"/>
                </a:srgbClr>
              </a:highlight>
            </a:rPr>
            <a:t>Psychologiques</a:t>
          </a:r>
        </a:p>
      </dgm:t>
    </dgm:pt>
    <dgm:pt modelId="{F2A78A53-27CE-473B-B501-10CCBB54BFC3}" type="parTrans" cxnId="{D731B9A2-CF6B-4B54-8E10-3C901DA53845}">
      <dgm:prSet/>
      <dgm:spPr/>
      <dgm:t>
        <a:bodyPr/>
        <a:lstStyle/>
        <a:p>
          <a:endParaRPr lang="fr-CA" noProof="0"/>
        </a:p>
      </dgm:t>
    </dgm:pt>
    <dgm:pt modelId="{A5B656C3-68BB-494C-8F7D-053B14DCDD05}">
      <dgm:prSet custT="1"/>
      <dgm:spPr/>
      <dgm:t>
        <a:bodyPr/>
        <a:lstStyle/>
        <a:p>
          <a:r>
            <a:rPr lang="fr-CA" sz="1600" b="1" noProof="0">
              <a:solidFill>
                <a:schemeClr val="tx1"/>
              </a:solidFill>
              <a:highlight>
                <a:srgbClr val="000000">
                  <a:alpha val="0"/>
                  <a:alpha val="0"/>
                </a:srgbClr>
              </a:highlight>
            </a:rPr>
            <a:t>Optimisme</a:t>
          </a:r>
        </a:p>
      </dgm:t>
    </dgm:pt>
    <dgm:pt modelId="{F70DCF60-AEBB-45B9-A034-EA56338F7AB5}" type="sibTrans" cxnId="{D731B9A2-CF6B-4B54-8E10-3C901DA53845}">
      <dgm:prSet/>
      <dgm:spPr/>
      <dgm:t>
        <a:bodyPr/>
        <a:lstStyle/>
        <a:p>
          <a:endParaRPr lang="fr-CA" noProof="0"/>
        </a:p>
      </dgm:t>
    </dgm:pt>
    <dgm:pt modelId="{C0ADE0D5-6B72-4286-AA6B-F59E07A94EA2}" type="parTrans" cxnId="{C6908EE8-3D94-4014-A4A1-6319C6B64BC8}">
      <dgm:prSet/>
      <dgm:spPr/>
      <dgm:t>
        <a:bodyPr/>
        <a:lstStyle/>
        <a:p>
          <a:endParaRPr lang="fr-CA" noProof="0"/>
        </a:p>
      </dgm:t>
    </dgm:pt>
    <dgm:pt modelId="{9A7083F8-30C0-41D1-85CC-311C6E0C746F}">
      <dgm:prSet custT="1"/>
      <dgm:spPr/>
      <dgm:t>
        <a:bodyPr/>
        <a:lstStyle/>
        <a:p>
          <a:r>
            <a:rPr lang="fr-CA" sz="1600" b="1" noProof="0">
              <a:solidFill>
                <a:schemeClr val="tx1"/>
              </a:solidFill>
              <a:highlight>
                <a:srgbClr val="000000">
                  <a:alpha val="0"/>
                  <a:alpha val="0"/>
                </a:srgbClr>
              </a:highlight>
            </a:rPr>
            <a:t>Auto-efficacité</a:t>
          </a:r>
        </a:p>
      </dgm:t>
    </dgm:pt>
    <dgm:pt modelId="{1F9A4A4E-62AE-475F-865A-38F847CDFD76}" type="sibTrans" cxnId="{C6908EE8-3D94-4014-A4A1-6319C6B64BC8}">
      <dgm:prSet/>
      <dgm:spPr/>
      <dgm:t>
        <a:bodyPr/>
        <a:lstStyle/>
        <a:p>
          <a:endParaRPr lang="fr-CA" noProof="0"/>
        </a:p>
      </dgm:t>
    </dgm:pt>
    <dgm:pt modelId="{B05FC942-AFD9-44EB-AA1B-5755627FF5B1}" type="parTrans" cxnId="{B8D2F18C-637D-4AEC-90E5-DF4329DB1FAE}">
      <dgm:prSet/>
      <dgm:spPr/>
      <dgm:t>
        <a:bodyPr/>
        <a:lstStyle/>
        <a:p>
          <a:endParaRPr lang="fr-CA" noProof="0"/>
        </a:p>
      </dgm:t>
    </dgm:pt>
    <dgm:pt modelId="{14A49D08-192E-4A66-8646-0851535C8C59}">
      <dgm:prSet custT="1"/>
      <dgm:spPr/>
      <dgm:t>
        <a:bodyPr/>
        <a:lstStyle/>
        <a:p>
          <a:r>
            <a:rPr lang="fr-CA" sz="1600" b="1" noProof="0">
              <a:solidFill>
                <a:schemeClr val="tx1"/>
              </a:solidFill>
              <a:highlight>
                <a:srgbClr val="000000">
                  <a:alpha val="0"/>
                  <a:alpha val="0"/>
                </a:srgbClr>
              </a:highlight>
            </a:rPr>
            <a:t>Résilience</a:t>
          </a:r>
        </a:p>
      </dgm:t>
    </dgm:pt>
    <dgm:pt modelId="{B7901A50-9A2E-48B6-97FC-87BC7A3941A9}" type="sibTrans" cxnId="{B8D2F18C-637D-4AEC-90E5-DF4329DB1FAE}">
      <dgm:prSet/>
      <dgm:spPr/>
      <dgm:t>
        <a:bodyPr/>
        <a:lstStyle/>
        <a:p>
          <a:endParaRPr lang="fr-CA" noProof="0"/>
        </a:p>
      </dgm:t>
    </dgm:pt>
    <dgm:pt modelId="{369E0728-2AAC-483A-BA8C-6681D68A68C7}" type="parTrans" cxnId="{917E75F3-FFBE-4E70-96F6-A3FC5709E84D}">
      <dgm:prSet/>
      <dgm:spPr/>
      <dgm:t>
        <a:bodyPr/>
        <a:lstStyle/>
        <a:p>
          <a:endParaRPr lang="fr-CA" noProof="0"/>
        </a:p>
      </dgm:t>
    </dgm:pt>
    <dgm:pt modelId="{AE582E6E-5024-49D3-983D-8853C84D8A4D}">
      <dgm:prSet custT="1"/>
      <dgm:spPr/>
      <dgm:t>
        <a:bodyPr/>
        <a:lstStyle/>
        <a:p>
          <a:r>
            <a:rPr lang="fr-CA" sz="1600" b="1" noProof="0">
              <a:solidFill>
                <a:schemeClr val="tx1"/>
              </a:solidFill>
              <a:highlight>
                <a:srgbClr val="000000">
                  <a:alpha val="0"/>
                  <a:alpha val="0"/>
                </a:srgbClr>
              </a:highlight>
            </a:rPr>
            <a:t>Proactivité</a:t>
          </a:r>
          <a:endParaRPr lang="fr-CA" sz="1400" b="1" noProof="0">
            <a:solidFill>
              <a:schemeClr val="tx1"/>
            </a:solidFill>
            <a:highlight>
              <a:srgbClr val="FFFF00"/>
            </a:highlight>
          </a:endParaRPr>
        </a:p>
      </dgm:t>
    </dgm:pt>
    <dgm:pt modelId="{7D1CCECA-D040-4DDD-89A7-186F6FE06962}" type="sibTrans" cxnId="{917E75F3-FFBE-4E70-96F6-A3FC5709E84D}">
      <dgm:prSet/>
      <dgm:spPr/>
      <dgm:t>
        <a:bodyPr/>
        <a:lstStyle/>
        <a:p>
          <a:endParaRPr lang="fr-CA" noProof="0"/>
        </a:p>
      </dgm:t>
    </dgm:pt>
    <dgm:pt modelId="{5429BC94-F949-4653-8BBE-790E9779754E}" type="sibTrans" cxnId="{B504CBE5-80DC-490D-9595-DC0CC56A41EC}">
      <dgm:prSet/>
      <dgm:spPr/>
      <dgm:t>
        <a:bodyPr/>
        <a:lstStyle/>
        <a:p>
          <a:endParaRPr lang="fr-CA" noProof="0"/>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dgm:presLayoutVars>
          <dgm:bulletEnabled val="1"/>
        </dgm:presLayoutVars>
      </dgm:prSet>
      <dgm:spPr/>
    </dgm:pt>
    <dgm:pt modelId="{31473D36-954A-4119-84BE-D8EC75321517}" type="pres">
      <dgm:prSet presAssocID="{F081BE09-4E0A-4B6E-973D-E927F48F7668}" presName="spacing" presStyleCnt="0"/>
      <dgm:spPr/>
    </dgm:pt>
    <dgm:pt modelId="{611E6151-D0A0-4C1F-9862-58A18909E1B1}" type="pres">
      <dgm:prSet presAssocID="{6A45A36B-01A0-4B37-B8C7-21E3336BDBBE}" presName="linNode" presStyleCnt="0"/>
      <dgm:spPr/>
    </dgm:pt>
    <dgm:pt modelId="{ED8CD587-5B40-4C5C-BB1F-708A65572F49}" type="pres">
      <dgm:prSet presAssocID="{6A45A36B-01A0-4B37-B8C7-21E3336BDBBE}" presName="parentShp" presStyleLbl="node1" presStyleIdx="2" presStyleCnt="3">
        <dgm:presLayoutVars>
          <dgm:bulletEnabled val="1"/>
        </dgm:presLayoutVars>
      </dgm:prSet>
      <dgm:spPr/>
    </dgm:pt>
    <dgm:pt modelId="{6450F429-A9B2-4C48-A453-B75DFDC0FBEC}" type="pres">
      <dgm:prSet presAssocID="{6A45A36B-01A0-4B37-B8C7-21E3336BDBBE}" presName="childShp" presStyleLbl="bgAccFollowNode1" presStyleIdx="2" presStyleCnt="3">
        <dgm:presLayoutVars>
          <dgm:bulletEnabled val="1"/>
        </dgm:presLayoutVars>
      </dgm:prSet>
      <dgm:spPr/>
    </dgm:pt>
  </dgm:ptLst>
  <dgm:cxnLst>
    <dgm:cxn modelId="{0420EC0F-006E-4921-9B58-BB6AE71D3588}" type="presOf" srcId="{A5B656C3-68BB-494C-8F7D-053B14DCDD05}" destId="{6450F429-A9B2-4C48-A453-B75DFDC0FBEC}" srcOrd="0" destOrd="0" presId="urn:microsoft.com/office/officeart/2005/8/layout/vList6"/>
    <dgm:cxn modelId="{50CC6922-7310-449D-936B-DC3CF69B1383}" srcId="{D71FDFA7-61A6-4C94-B0DB-9F727362654D}" destId="{CA6A3B13-7732-4DE4-9817-45252F90D7C5}" srcOrd="2" destOrd="0" parTransId="{C4A560BF-9A93-484C-B2CE-6C25F364A3D8}" sibTransId="{FD9B395D-10D8-4885-B130-A36B1724C2E9}"/>
    <dgm:cxn modelId="{6A616F28-CA2A-4CE7-90BC-DE5C3B432DD3}" type="presOf" srcId="{6A45A36B-01A0-4B37-B8C7-21E3336BDBBE}" destId="{ED8CD587-5B40-4C5C-BB1F-708A65572F49}" srcOrd="0" destOrd="0" presId="urn:microsoft.com/office/officeart/2005/8/layout/vList6"/>
    <dgm:cxn modelId="{9E3C7528-36E6-4700-A6A4-6D6B01BE9532}" type="presOf" srcId="{AE582E6E-5024-49D3-983D-8853C84D8A4D}" destId="{6450F429-A9B2-4C48-A453-B75DFDC0FBEC}" srcOrd="0" destOrd="3" presId="urn:microsoft.com/office/officeart/2005/8/layout/vList6"/>
    <dgm:cxn modelId="{F3190F29-5273-4678-B702-986E3DD91AAA}" type="presOf" srcId="{FA6FAF6E-0DFA-4EFD-840E-9C9FB32C3229}" destId="{29494ACD-E506-4271-A1DB-BB635657EDF9}" srcOrd="0" destOrd="2" presId="urn:microsoft.com/office/officeart/2005/8/layout/vList6"/>
    <dgm:cxn modelId="{55BF2839-FAEA-4A2E-9573-85A4397615CF}" srcId="{D71FDFA7-61A6-4C94-B0DB-9F727362654D}" destId="{B5824DDA-32A8-472E-A8E2-C15A4D857423}" srcOrd="0" destOrd="0" parTransId="{93D5B032-6A2A-4780-B83E-6FFCB8CFAC45}" sibTransId="{417A69D4-B31A-44B6-BD44-52166E75F1E0}"/>
    <dgm:cxn modelId="{8DE0E940-9E28-4129-8719-C08053EA3747}" srcId="{BF9F1488-8972-4590-856B-9C9E973E13A6}" destId="{20D9AD66-2764-4191-8178-778792970716}" srcOrd="0" destOrd="0" parTransId="{24BCCA74-D191-48E6-97D2-44AA0F69760F}" sibTransId="{42A1C1A5-9176-4E6F-A4FB-8FE1B7D3BE6F}"/>
    <dgm:cxn modelId="{053EF340-43A1-42A9-805D-9908E81F3699}" type="presOf" srcId="{D71FDFA7-61A6-4C94-B0DB-9F727362654D}" destId="{80423490-A979-43D2-8D00-72E1E286A9D0}" srcOrd="0" destOrd="0" presId="urn:microsoft.com/office/officeart/2005/8/layout/vList6"/>
    <dgm:cxn modelId="{E2594247-A90A-4225-AE4C-3923D4356EC1}" type="presOf" srcId="{B5824DDA-32A8-472E-A8E2-C15A4D857423}" destId="{D96489DD-BC77-472D-9163-7F04EAE4C289}" srcOrd="0" destOrd="0" presId="urn:microsoft.com/office/officeart/2005/8/layout/vList6"/>
    <dgm:cxn modelId="{0389ED64-2E1D-4513-A5A8-000747075903}" type="presOf" srcId="{CA6A3B13-7732-4DE4-9817-45252F90D7C5}" destId="{D96489DD-BC77-472D-9163-7F04EAE4C289}" srcOrd="0" destOrd="2" presId="urn:microsoft.com/office/officeart/2005/8/layout/vList6"/>
    <dgm:cxn modelId="{F1E2AA74-7719-4682-8881-7408F40A18C5}" srcId="{20D9AD66-2764-4191-8178-778792970716}" destId="{EE739745-FCF3-455D-AF95-9084E767A62D}" srcOrd="0" destOrd="0" parTransId="{89689DB2-543F-4494-A337-1D128776362A}" sibTransId="{4DEEF5A2-22FA-4BC1-B7B5-356A06B7C481}"/>
    <dgm:cxn modelId="{6704D280-7DC2-49C6-A290-3B495ACF0012}" type="presOf" srcId="{BF9F1488-8972-4590-856B-9C9E973E13A6}" destId="{45B9E8DF-998A-4B81-8948-2C5590DCC70D}" srcOrd="0" destOrd="0" presId="urn:microsoft.com/office/officeart/2005/8/layout/vList6"/>
    <dgm:cxn modelId="{B488D685-8817-4520-BCAF-FA8B3EFCA367}" srcId="{20D9AD66-2764-4191-8178-778792970716}" destId="{FA6FAF6E-0DFA-4EFD-840E-9C9FB32C3229}" srcOrd="2" destOrd="0" parTransId="{06BE7861-0287-406D-8CC6-079D0E45C7E4}" sibTransId="{FA811141-F501-4FFD-90A0-F49BF97A49AC}"/>
    <dgm:cxn modelId="{4576E78B-49CD-49E9-B4CA-0560D5F85A97}" type="presOf" srcId="{EE739745-FCF3-455D-AF95-9084E767A62D}" destId="{29494ACD-E506-4271-A1DB-BB635657EDF9}" srcOrd="0" destOrd="0" presId="urn:microsoft.com/office/officeart/2005/8/layout/vList6"/>
    <dgm:cxn modelId="{B8D2F18C-637D-4AEC-90E5-DF4329DB1FAE}" srcId="{6A45A36B-01A0-4B37-B8C7-21E3336BDBBE}" destId="{14A49D08-192E-4A66-8646-0851535C8C59}" srcOrd="2" destOrd="0" parTransId="{B05FC942-AFD9-44EB-AA1B-5755627FF5B1}" sibTransId="{B7901A50-9A2E-48B6-97FC-87BC7A3941A9}"/>
    <dgm:cxn modelId="{AA7B7F9A-6BA4-479E-B2A5-08EBA9D30F39}" srcId="{BF9F1488-8972-4590-856B-9C9E973E13A6}" destId="{D71FDFA7-61A6-4C94-B0DB-9F727362654D}" srcOrd="1" destOrd="0" parTransId="{079A8D6A-15D0-4EB4-BDB1-79FA1227CFAC}" sibTransId="{F081BE09-4E0A-4B6E-973D-E927F48F7668}"/>
    <dgm:cxn modelId="{E2D6059D-1153-403A-9A01-C3C6EAA67449}" type="presOf" srcId="{14A49D08-192E-4A66-8646-0851535C8C59}" destId="{6450F429-A9B2-4C48-A453-B75DFDC0FBEC}" srcOrd="0" destOrd="2" presId="urn:microsoft.com/office/officeart/2005/8/layout/vList6"/>
    <dgm:cxn modelId="{D731B9A2-CF6B-4B54-8E10-3C901DA53845}" srcId="{6A45A36B-01A0-4B37-B8C7-21E3336BDBBE}" destId="{A5B656C3-68BB-494C-8F7D-053B14DCDD05}" srcOrd="0" destOrd="0" parTransId="{F2A78A53-27CE-473B-B501-10CCBB54BFC3}" sibTransId="{F70DCF60-AEBB-45B9-A034-EA56338F7AB5}"/>
    <dgm:cxn modelId="{A442E9B5-EEB6-454D-98F3-0E3497D9FE6B}" type="presOf" srcId="{4D5B39D0-279C-4C7D-94AE-21E49E90092F}" destId="{29494ACD-E506-4271-A1DB-BB635657EDF9}" srcOrd="0" destOrd="1" presId="urn:microsoft.com/office/officeart/2005/8/layout/vList6"/>
    <dgm:cxn modelId="{CA83DFC9-D335-4FD8-A663-E2CF8EB8590F}" type="presOf" srcId="{20D9AD66-2764-4191-8178-778792970716}" destId="{2F118A10-0DD1-4D05-A2D2-E273B2B11168}" srcOrd="0" destOrd="0" presId="urn:microsoft.com/office/officeart/2005/8/layout/vList6"/>
    <dgm:cxn modelId="{216421CB-D9FF-4380-B8E5-3EBDC57D6D82}" srcId="{20D9AD66-2764-4191-8178-778792970716}" destId="{4D5B39D0-279C-4C7D-94AE-21E49E90092F}" srcOrd="1" destOrd="0" parTransId="{5CB82FCB-AF50-4C8F-9D91-CB32133D3E31}" sibTransId="{CAA0D620-D3C1-40EE-B1AE-2FE6BF4ED176}"/>
    <dgm:cxn modelId="{57D122CF-1913-4B50-8A72-31113DF07C81}" srcId="{D71FDFA7-61A6-4C94-B0DB-9F727362654D}" destId="{291B4E43-4288-431D-AE48-46023AFB286B}" srcOrd="1" destOrd="0" parTransId="{EAECC3F6-F45F-49D5-88ED-BF86445A496B}" sibTransId="{28E08AE6-9358-4F1B-82C2-36AB538FD5EC}"/>
    <dgm:cxn modelId="{6EEDEDCF-D9A1-4369-8369-3C970C526758}" type="presOf" srcId="{291B4E43-4288-431D-AE48-46023AFB286B}" destId="{D96489DD-BC77-472D-9163-7F04EAE4C289}" srcOrd="0" destOrd="1" presId="urn:microsoft.com/office/officeart/2005/8/layout/vList6"/>
    <dgm:cxn modelId="{B504CBE5-80DC-490D-9595-DC0CC56A41EC}" srcId="{BF9F1488-8972-4590-856B-9C9E973E13A6}" destId="{6A45A36B-01A0-4B37-B8C7-21E3336BDBBE}" srcOrd="2" destOrd="0" parTransId="{114F9BDC-C144-4A1D-A766-BF7581E9F09D}" sibTransId="{5429BC94-F949-4653-8BBE-790E9779754E}"/>
    <dgm:cxn modelId="{C6908EE8-3D94-4014-A4A1-6319C6B64BC8}" srcId="{6A45A36B-01A0-4B37-B8C7-21E3336BDBBE}" destId="{9A7083F8-30C0-41D1-85CC-311C6E0C746F}" srcOrd="1" destOrd="0" parTransId="{C0ADE0D5-6B72-4286-AA6B-F59E07A94EA2}" sibTransId="{1F9A4A4E-62AE-475F-865A-38F847CDFD76}"/>
    <dgm:cxn modelId="{917E75F3-FFBE-4E70-96F6-A3FC5709E84D}" srcId="{6A45A36B-01A0-4B37-B8C7-21E3336BDBBE}" destId="{AE582E6E-5024-49D3-983D-8853C84D8A4D}" srcOrd="3" destOrd="0" parTransId="{369E0728-2AAC-483A-BA8C-6681D68A68C7}" sibTransId="{7D1CCECA-D040-4DDD-89A7-186F6FE06962}"/>
    <dgm:cxn modelId="{9521A7FA-8EA1-4C56-957A-3F6C22B3FFFF}" type="presOf" srcId="{9A7083F8-30C0-41D1-85CC-311C6E0C746F}" destId="{6450F429-A9B2-4C48-A453-B75DFDC0FBEC}" srcOrd="0" destOrd="1" presId="urn:microsoft.com/office/officeart/2005/8/layout/vList6"/>
    <dgm:cxn modelId="{1775C52F-3BAD-424C-A70D-A4A83EFF1C5A}" type="presParOf" srcId="{45B9E8DF-998A-4B81-8948-2C5590DCC70D}" destId="{B8E51CB9-0FCB-441A-B8CF-8D2BAE59D109}" srcOrd="0" destOrd="0" presId="urn:microsoft.com/office/officeart/2005/8/layout/vList6"/>
    <dgm:cxn modelId="{E5CEAAA1-869C-42B6-B732-F2EF011E4897}" type="presParOf" srcId="{B8E51CB9-0FCB-441A-B8CF-8D2BAE59D109}" destId="{2F118A10-0DD1-4D05-A2D2-E273B2B11168}" srcOrd="0" destOrd="0" presId="urn:microsoft.com/office/officeart/2005/8/layout/vList6"/>
    <dgm:cxn modelId="{5D77D432-7D52-4EC6-ADF3-CE09BF190FDD}" type="presParOf" srcId="{B8E51CB9-0FCB-441A-B8CF-8D2BAE59D109}" destId="{29494ACD-E506-4271-A1DB-BB635657EDF9}" srcOrd="1" destOrd="0" presId="urn:microsoft.com/office/officeart/2005/8/layout/vList6"/>
    <dgm:cxn modelId="{395CC1EF-13F4-4B06-9754-0785EB0340E4}" type="presParOf" srcId="{45B9E8DF-998A-4B81-8948-2C5590DCC70D}" destId="{F24B6C44-02E3-4DC6-8B87-924DAD7D0542}" srcOrd="1" destOrd="0" presId="urn:microsoft.com/office/officeart/2005/8/layout/vList6"/>
    <dgm:cxn modelId="{A5801D94-7751-404E-9E7C-CBF2FF6BF201}" type="presParOf" srcId="{45B9E8DF-998A-4B81-8948-2C5590DCC70D}" destId="{DB15499A-5305-4F38-B70D-3F3F403C3B7F}" srcOrd="2" destOrd="0" presId="urn:microsoft.com/office/officeart/2005/8/layout/vList6"/>
    <dgm:cxn modelId="{8D1797CF-F759-49FE-8A31-7B4CFF412BA0}" type="presParOf" srcId="{DB15499A-5305-4F38-B70D-3F3F403C3B7F}" destId="{80423490-A979-43D2-8D00-72E1E286A9D0}" srcOrd="0" destOrd="0" presId="urn:microsoft.com/office/officeart/2005/8/layout/vList6"/>
    <dgm:cxn modelId="{300974C2-C4D9-4D6E-81CF-DE474DB1DAB2}" type="presParOf" srcId="{DB15499A-5305-4F38-B70D-3F3F403C3B7F}" destId="{D96489DD-BC77-472D-9163-7F04EAE4C289}" srcOrd="1" destOrd="0" presId="urn:microsoft.com/office/officeart/2005/8/layout/vList6"/>
    <dgm:cxn modelId="{3B130B19-D19B-4F62-B343-8C5473BB0BCF}" type="presParOf" srcId="{45B9E8DF-998A-4B81-8948-2C5590DCC70D}" destId="{31473D36-954A-4119-84BE-D8EC75321517}" srcOrd="3" destOrd="0" presId="urn:microsoft.com/office/officeart/2005/8/layout/vList6"/>
    <dgm:cxn modelId="{4EAD0973-1DAE-4126-9ECF-46805F75C326}" type="presParOf" srcId="{45B9E8DF-998A-4B81-8948-2C5590DCC70D}" destId="{611E6151-D0A0-4C1F-9862-58A18909E1B1}" srcOrd="4" destOrd="0" presId="urn:microsoft.com/office/officeart/2005/8/layout/vList6"/>
    <dgm:cxn modelId="{CAB453FD-459F-407F-9237-9953B8CAC247}" type="presParOf" srcId="{611E6151-D0A0-4C1F-9862-58A18909E1B1}" destId="{ED8CD587-5B40-4C5C-BB1F-708A65572F49}" srcOrd="0" destOrd="0" presId="urn:microsoft.com/office/officeart/2005/8/layout/vList6"/>
    <dgm:cxn modelId="{D170ECA4-C9E3-4248-B44E-D663D515B6B3}" type="presParOf" srcId="{611E6151-D0A0-4C1F-9862-58A18909E1B1}" destId="{6450F429-A9B2-4C48-A453-B75DFDC0FBEC}" srcOrd="1" destOrd="0" presId="urn:microsoft.com/office/officeart/2005/8/layout/vList6"/>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0" y="0"/>
          <a:ext cx="1589239" cy="419224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CA" sz="2000" kern="1200" noProof="0">
              <a:solidFill>
                <a:schemeClr val="tx1"/>
              </a:solidFill>
              <a:highlight>
                <a:srgbClr val="000000">
                  <a:alpha val="0"/>
                  <a:alpha val="0"/>
                </a:srgbClr>
              </a:highlight>
            </a:rPr>
            <a:t>Établir les orientations</a:t>
          </a:r>
        </a:p>
      </dsp:txBody>
      <dsp:txXfrm>
        <a:off x="0" y="1676896"/>
        <a:ext cx="1589239" cy="1676896"/>
      </dsp:txXfrm>
    </dsp:sp>
    <dsp:sp modelId="{E7E644B4-87BD-4C1D-BBF2-03767A7EC1B3}">
      <dsp:nvSpPr>
        <dsp:cNvPr id="0" name=""/>
        <dsp:cNvSpPr/>
      </dsp:nvSpPr>
      <dsp:spPr>
        <a:xfrm>
          <a:off x="9661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636916" y="0"/>
          <a:ext cx="1589239" cy="4192240"/>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tx1"/>
              </a:solidFill>
              <a:highlight>
                <a:srgbClr val="000000">
                  <a:alpha val="0"/>
                  <a:alpha val="0"/>
                </a:srgbClr>
              </a:highlight>
            </a:rPr>
            <a:t>Nouer des relations et développer la capacité des gens</a:t>
          </a:r>
        </a:p>
      </dsp:txBody>
      <dsp:txXfrm>
        <a:off x="1636916" y="1676896"/>
        <a:ext cx="1589239" cy="1676896"/>
      </dsp:txXfrm>
    </dsp:sp>
    <dsp:sp modelId="{B120D894-D854-4D7C-AA32-0B4A51758315}">
      <dsp:nvSpPr>
        <dsp:cNvPr id="0" name=""/>
        <dsp:cNvSpPr/>
      </dsp:nvSpPr>
      <dsp:spPr>
        <a:xfrm>
          <a:off x="1733527"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273832" y="0"/>
          <a:ext cx="1589239" cy="4192240"/>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tx1"/>
              </a:solidFill>
              <a:highlight>
                <a:srgbClr val="000000">
                  <a:alpha val="0"/>
                  <a:alpha val="0"/>
                </a:srgbClr>
              </a:highlight>
            </a:rPr>
            <a:t>Renforcer l’organisation pour soutenir les pratiques souhaitées</a:t>
          </a:r>
        </a:p>
      </dsp:txBody>
      <dsp:txXfrm>
        <a:off x="3273832" y="1676896"/>
        <a:ext cx="1589239" cy="1676896"/>
      </dsp:txXfrm>
    </dsp:sp>
    <dsp:sp modelId="{1A3EF539-A3FF-4E20-A5F4-C08730C5884B}">
      <dsp:nvSpPr>
        <dsp:cNvPr id="0" name=""/>
        <dsp:cNvSpPr/>
      </dsp:nvSpPr>
      <dsp:spPr>
        <a:xfrm>
          <a:off x="3370444" y="251534"/>
          <a:ext cx="1396015" cy="139601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4910748" y="0"/>
          <a:ext cx="1589239" cy="4192240"/>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tx1"/>
              </a:solidFill>
              <a:highlight>
                <a:srgbClr val="000000">
                  <a:alpha val="0"/>
                  <a:alpha val="0"/>
                </a:srgbClr>
              </a:highlight>
            </a:rPr>
            <a:t>Améliorer le programme d’enseigne-ment</a:t>
          </a:r>
          <a:endParaRPr lang="fr-CA" sz="1800" kern="1200" noProof="0">
            <a:solidFill>
              <a:schemeClr val="tx1"/>
            </a:solidFill>
            <a:highlight>
              <a:srgbClr val="FFFF00"/>
            </a:highlight>
          </a:endParaRPr>
        </a:p>
      </dsp:txBody>
      <dsp:txXfrm>
        <a:off x="4910748" y="1676896"/>
        <a:ext cx="1589239" cy="1676896"/>
      </dsp:txXfrm>
    </dsp:sp>
    <dsp:sp modelId="{4C52F7EC-4AE9-4D1D-A4CB-A6DDA0A11763}">
      <dsp:nvSpPr>
        <dsp:cNvPr id="0" name=""/>
        <dsp:cNvSpPr/>
      </dsp:nvSpPr>
      <dsp:spPr>
        <a:xfrm>
          <a:off x="5007360" y="251534"/>
          <a:ext cx="1396015" cy="139601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6547664" y="0"/>
          <a:ext cx="1589239" cy="4192240"/>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1074738">
            <a:lnSpc>
              <a:spcPct val="90000"/>
            </a:lnSpc>
            <a:spcBef>
              <a:spcPct val="0"/>
            </a:spcBef>
            <a:spcAft>
              <a:spcPct val="35000"/>
            </a:spcAft>
            <a:buNone/>
          </a:pPr>
          <a:r>
            <a:rPr lang="fr-CA" sz="1900" kern="1200" noProof="0">
              <a:solidFill>
                <a:schemeClr val="tx1"/>
              </a:solidFill>
              <a:highlight>
                <a:srgbClr val="000000">
                  <a:alpha val="0"/>
                  <a:alpha val="0"/>
                </a:srgbClr>
              </a:highlight>
            </a:rPr>
            <a:t>Assurer l’imputabilité</a:t>
          </a:r>
        </a:p>
      </dsp:txBody>
      <dsp:txXfrm>
        <a:off x="6547664" y="1676896"/>
        <a:ext cx="1589239" cy="1676896"/>
      </dsp:txXfrm>
    </dsp:sp>
    <dsp:sp modelId="{D489D3E3-EDB3-4313-938E-7ABE4C864084}">
      <dsp:nvSpPr>
        <dsp:cNvPr id="0" name=""/>
        <dsp:cNvSpPr/>
      </dsp:nvSpPr>
      <dsp:spPr>
        <a:xfrm>
          <a:off x="6644276" y="251534"/>
          <a:ext cx="1396015" cy="1396015"/>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285875" y="3325645"/>
          <a:ext cx="7485951"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374112" y="0"/>
          <a:ext cx="5061168" cy="1416138"/>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fr-CA" sz="1400" b="1" kern="1200" noProof="0">
              <a:solidFill>
                <a:schemeClr val="tx1"/>
              </a:solidFill>
              <a:highlight>
                <a:srgbClr val="000000">
                  <a:alpha val="0"/>
                  <a:alpha val="0"/>
                </a:srgbClr>
              </a:highlight>
            </a:rPr>
            <a:t>Capacité de résolution de problèmes</a:t>
          </a:r>
        </a:p>
        <a:p>
          <a:pPr marL="114300" lvl="1" indent="-114300" algn="l" defTabSz="622300">
            <a:lnSpc>
              <a:spcPct val="90000"/>
            </a:lnSpc>
            <a:spcBef>
              <a:spcPct val="0"/>
            </a:spcBef>
            <a:spcAft>
              <a:spcPct val="15000"/>
            </a:spcAft>
            <a:buChar char="•"/>
          </a:pPr>
          <a:r>
            <a:rPr lang="fr-CA" sz="1400" b="1" kern="1200" noProof="0">
              <a:solidFill>
                <a:schemeClr val="tx1"/>
              </a:solidFill>
              <a:highlight>
                <a:srgbClr val="000000">
                  <a:alpha val="0"/>
                  <a:alpha val="0"/>
                </a:srgbClr>
              </a:highlight>
            </a:rPr>
            <a:t>Connaissance des pratiques efficaces dans l’école et la salle de classe qui ont un effet direct sur l’apprentissage des élèves</a:t>
          </a:r>
        </a:p>
        <a:p>
          <a:pPr marL="114300" lvl="1" indent="-114300" algn="l" defTabSz="622300">
            <a:lnSpc>
              <a:spcPct val="90000"/>
            </a:lnSpc>
            <a:spcBef>
              <a:spcPct val="0"/>
            </a:spcBef>
            <a:spcAft>
              <a:spcPct val="15000"/>
            </a:spcAft>
            <a:buChar char="•"/>
          </a:pPr>
          <a:r>
            <a:rPr lang="fr-CA" sz="1400" b="1" kern="1200" noProof="0">
              <a:solidFill>
                <a:schemeClr val="tx1"/>
              </a:solidFill>
              <a:highlight>
                <a:srgbClr val="000000">
                  <a:alpha val="0"/>
                  <a:alpha val="0"/>
                </a:srgbClr>
              </a:highlight>
            </a:rPr>
            <a:t>Pensée systémique</a:t>
          </a:r>
        </a:p>
      </dsp:txBody>
      <dsp:txXfrm>
        <a:off x="3374112" y="177017"/>
        <a:ext cx="4530116" cy="1062104"/>
      </dsp:txXfrm>
    </dsp:sp>
    <dsp:sp modelId="{2F118A10-0DD1-4D05-A2D2-E273B2B11168}">
      <dsp:nvSpPr>
        <dsp:cNvPr id="0" name=""/>
        <dsp:cNvSpPr/>
      </dsp:nvSpPr>
      <dsp:spPr>
        <a:xfrm>
          <a:off x="0" y="0"/>
          <a:ext cx="3374112" cy="141613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fr-CA" sz="3400" b="1" kern="1200" noProof="0">
              <a:solidFill>
                <a:schemeClr val="bg1"/>
              </a:solidFill>
              <a:highlight>
                <a:srgbClr val="000000">
                  <a:alpha val="0"/>
                  <a:alpha val="0"/>
                </a:srgbClr>
              </a:highlight>
            </a:rPr>
            <a:t>Cognitives</a:t>
          </a:r>
        </a:p>
      </dsp:txBody>
      <dsp:txXfrm>
        <a:off x="69130" y="69130"/>
        <a:ext cx="3235852" cy="1277878"/>
      </dsp:txXfrm>
    </dsp:sp>
    <dsp:sp modelId="{D96489DD-BC77-472D-9163-7F04EAE4C289}">
      <dsp:nvSpPr>
        <dsp:cNvPr id="0" name=""/>
        <dsp:cNvSpPr/>
      </dsp:nvSpPr>
      <dsp:spPr>
        <a:xfrm>
          <a:off x="3374112" y="1557751"/>
          <a:ext cx="5061168" cy="1416138"/>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Perception des émotions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Gestion des émotions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Réactions émotives appropriées</a:t>
          </a:r>
        </a:p>
      </dsp:txBody>
      <dsp:txXfrm>
        <a:off x="3374112" y="1734768"/>
        <a:ext cx="4530116" cy="1062104"/>
      </dsp:txXfrm>
    </dsp:sp>
    <dsp:sp modelId="{80423490-A979-43D2-8D00-72E1E286A9D0}">
      <dsp:nvSpPr>
        <dsp:cNvPr id="0" name=""/>
        <dsp:cNvSpPr/>
      </dsp:nvSpPr>
      <dsp:spPr>
        <a:xfrm>
          <a:off x="0" y="1557751"/>
          <a:ext cx="3374112" cy="1416138"/>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fr-CA" sz="3400" b="1" kern="1200" noProof="0">
              <a:solidFill>
                <a:schemeClr val="bg1"/>
              </a:solidFill>
              <a:highlight>
                <a:srgbClr val="000000">
                  <a:alpha val="0"/>
                  <a:alpha val="0"/>
                </a:srgbClr>
              </a:highlight>
            </a:rPr>
            <a:t>Sociales</a:t>
          </a:r>
        </a:p>
      </dsp:txBody>
      <dsp:txXfrm>
        <a:off x="69130" y="1626881"/>
        <a:ext cx="3235852" cy="1277878"/>
      </dsp:txXfrm>
    </dsp:sp>
    <dsp:sp modelId="{6450F429-A9B2-4C48-A453-B75DFDC0FBEC}">
      <dsp:nvSpPr>
        <dsp:cNvPr id="0" name=""/>
        <dsp:cNvSpPr/>
      </dsp:nvSpPr>
      <dsp:spPr>
        <a:xfrm>
          <a:off x="3374112" y="3115503"/>
          <a:ext cx="5061168" cy="1416138"/>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Optimisme</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Auto-efficacité</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Résilience</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Proactivité</a:t>
          </a:r>
          <a:endParaRPr lang="fr-CA" sz="1400" b="1" kern="1200" noProof="0">
            <a:solidFill>
              <a:schemeClr val="tx1"/>
            </a:solidFill>
            <a:highlight>
              <a:srgbClr val="FFFF00"/>
            </a:highlight>
          </a:endParaRPr>
        </a:p>
      </dsp:txBody>
      <dsp:txXfrm>
        <a:off x="3374112" y="3292520"/>
        <a:ext cx="4530116" cy="1062104"/>
      </dsp:txXfrm>
    </dsp:sp>
    <dsp:sp modelId="{ED8CD587-5B40-4C5C-BB1F-708A65572F49}">
      <dsp:nvSpPr>
        <dsp:cNvPr id="0" name=""/>
        <dsp:cNvSpPr/>
      </dsp:nvSpPr>
      <dsp:spPr>
        <a:xfrm>
          <a:off x="0" y="3115503"/>
          <a:ext cx="3374112" cy="141613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fr-CA" sz="3400" b="1" kern="1200" noProof="0">
              <a:solidFill>
                <a:schemeClr val="bg1"/>
              </a:solidFill>
              <a:highlight>
                <a:srgbClr val="000000">
                  <a:alpha val="0"/>
                  <a:alpha val="0"/>
                </a:srgbClr>
              </a:highlight>
            </a:rPr>
            <a:t>Psychologiques</a:t>
          </a:r>
        </a:p>
      </dsp:txBody>
      <dsp:txXfrm>
        <a:off x="69130" y="3184633"/>
        <a:ext cx="3235852" cy="1277878"/>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6215/5647/3625/9._Conseils_Passer_des_idees_a_laction__9.pdf"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8516/0398/8073/CLO_2012_une_discussion_au_sujet_de_la_recherche_vFINALE.pdf"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education-leadership-ontario.ca/fr/ressources/outils-dautor%C3%A9flexion/leaders_scolaires"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www.education-leadership-ontario.ca/fr/ressources/outils-dautor%C3%A9flexion/leaders_scolaires_potentiel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a:latin typeface="Arial" panose="020B0604020202020204" pitchFamily="34" charset="0"/>
                <a:cs typeface="Arial" panose="020B0604020202020204" pitchFamily="34" charset="0"/>
              </a:rPr>
            </a:br>
            <a:r>
              <a:rPr lang="fr-CA" b="1">
                <a:latin typeface="Arial" panose="020B0604020202020204" pitchFamily="34" charset="0"/>
                <a:cs typeface="Arial" panose="020B0604020202020204" pitchFamily="34" charset="0"/>
              </a:rPr>
              <a:t>UTILISATION DE CETTE RESSOURCE </a:t>
            </a:r>
          </a:p>
          <a:p>
            <a:r>
              <a:rPr lang="fr-CA">
                <a:latin typeface="Arial" panose="020B0604020202020204" pitchFamily="34" charset="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a:latin typeface="Arial" panose="020B0604020202020204" pitchFamily="34" charset="0"/>
                <a:cs typeface="Arial" panose="020B0604020202020204" pitchFamily="34" charset="0"/>
              </a:rPr>
              <a:t>Ce module propose plusieurs activités renvoyant à l’ouvrage </a:t>
            </a:r>
            <a:r>
              <a:rPr lang="fr-CA" i="1" u="sng" err="1">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a:latin typeface="Arial" panose="020B0604020202020204" pitchFamily="34" charset="0"/>
                <a:cs typeface="Arial" panose="020B0604020202020204" pitchFamily="34" charset="0"/>
              </a:rPr>
              <a:t> d’Elena Aguilar (disponible en anglais seulement), et au cahier d’exercices qui l’accompagne (</a:t>
            </a:r>
            <a:r>
              <a:rPr lang="fr-CA" i="1">
                <a:latin typeface="Arial" panose="020B0604020202020204" pitchFamily="34" charset="0"/>
                <a:cs typeface="Arial" panose="020B0604020202020204" pitchFamily="34" charset="0"/>
              </a:rPr>
              <a:t>The Onward Workbook</a:t>
            </a:r>
            <a:r>
              <a:rPr lang="fr-CA">
                <a:latin typeface="Arial" panose="020B0604020202020204" pitchFamily="34" charset="0"/>
                <a:cs typeface="Arial" panose="020B0604020202020204" pitchFamily="34" charset="0"/>
              </a:rPr>
              <a:t>). Les éducatrices et les éducateurs s’en servent pour approfondir leurs connaissances et se perfectionner.</a:t>
            </a:r>
            <a:endParaRPr lang="fr-CA" altLang="en-US">
              <a:latin typeface="Arial" panose="020B0604020202020204" pitchFamily="34" charset="0"/>
              <a:ea typeface="ＭＳ Ｐゴシック" panose="020B0600070205080204" pitchFamily="34" charset="-128"/>
              <a:cs typeface="Arial" panose="020B0604020202020204" pitchFamily="34" charset="0"/>
            </a:endParaRPr>
          </a:p>
          <a:p>
            <a:r>
              <a:rPr lang="fr-CA">
                <a:latin typeface="Arial" panose="020B0604020202020204" pitchFamily="34" charset="0"/>
                <a:cs typeface="Arial" panose="020B0604020202020204" pitchFamily="34" charset="0"/>
              </a:rPr>
              <a:t>Le module comprend aussi des liens vers différentes ressources qui vous mettront sur la bonne voie.</a:t>
            </a:r>
          </a:p>
          <a:p>
            <a:endParaRPr lang="fr-CA">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atin typeface="Arial" panose="020B0604020202020204" pitchFamily="34" charset="0"/>
                <a:cs typeface="Arial" panose="020B0604020202020204" pitchFamily="34" charset="0"/>
              </a:rPr>
              <a:t>Il y a des durées suggérées pour les activités qui prendront plus de cinq minutes.</a:t>
            </a:r>
          </a:p>
          <a:p>
            <a:endParaRPr lang="fr-CA">
              <a:latin typeface="Arial" panose="020B0604020202020204" pitchFamily="34" charset="0"/>
              <a:cs typeface="Arial" panose="020B0604020202020204" pitchFamily="34" charset="0"/>
            </a:endParaRPr>
          </a:p>
          <a:p>
            <a:pP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La première série de présentations est constituée comme suit :</a:t>
            </a:r>
            <a:endParaRPr lang="fr-CA" altLang="en-US" b="0" kern="0">
              <a:latin typeface="Arial" panose="020B0604020202020204" pitchFamily="34" charset="0"/>
              <a:cs typeface="Arial" panose="020B0604020202020204" pitchFamily="34" charset="0"/>
            </a:endParaRPr>
          </a:p>
          <a:p>
            <a:pPr marL="685800" lvl="1"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Atelier 2.1 : Survol</a:t>
            </a: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Les ressources personnelles en leadership, qu’est-ce que c’est?</a:t>
            </a: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Le leadership au niveau de l’école</a:t>
            </a:r>
            <a:endParaRPr lang="fr-CA" altLang="en-US" b="1" i="1" kern="0">
              <a:highlight>
                <a:srgbClr val="FFFF00"/>
              </a:highlight>
              <a:latin typeface="Arial" panose="020B0604020202020204" pitchFamily="34" charset="0"/>
              <a:cs typeface="Arial" panose="020B0604020202020204" pitchFamily="34" charset="0"/>
            </a:endParaRP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Évaluer ses RPL d’ordre cognitif avec l’outil d’autoréflexion de l’ILE.</a:t>
            </a: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Préparation du deuxième atelier : </a:t>
            </a:r>
            <a:r>
              <a:rPr lang="fr-CA" altLang="en-US" b="1" i="1">
                <a:latin typeface="Arial" panose="020B0604020202020204" pitchFamily="34" charset="0"/>
                <a:ea typeface="ＭＳ Ｐゴシック" panose="020B0600070205080204" pitchFamily="34" charset="-128"/>
                <a:cs typeface="Arial" panose="020B0604020202020204" pitchFamily="34" charset="0"/>
              </a:rPr>
              <a:t>Capacité de résolution de problèmes </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685800" lvl="1" indent="-228600">
              <a:buFont typeface="Arial" panose="020B0604020202020204" pitchFamily="34" charset="0"/>
              <a:buChar char="•"/>
              <a:defRPr/>
            </a:pPr>
            <a:r>
              <a:rPr lang="fr-CA" altLang="en-US" kern="0">
                <a:latin typeface="Arial" panose="020B0604020202020204" pitchFamily="34" charset="0"/>
                <a:cs typeface="Arial" panose="020B0604020202020204" pitchFamily="34" charset="0"/>
              </a:rPr>
              <a:t>Atelier </a:t>
            </a:r>
            <a:r>
              <a:rPr lang="fr-CA" altLang="en-US" b="0" kern="0">
                <a:latin typeface="Arial" panose="020B0604020202020204" pitchFamily="34" charset="0"/>
                <a:cs typeface="Arial" panose="020B0604020202020204" pitchFamily="34" charset="0"/>
              </a:rPr>
              <a:t>2.2 : Pour </a:t>
            </a:r>
            <a:r>
              <a:rPr lang="fr-CA" altLang="en-US" kern="0">
                <a:latin typeface="Arial" panose="020B0604020202020204" pitchFamily="34" charset="0"/>
                <a:cs typeface="Arial" panose="020B0604020202020204" pitchFamily="34" charset="0"/>
              </a:rPr>
              <a:t>renforcer leur capacité de résolution de problèmes, les leaders seront appelés à :</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comprendre et </a:t>
            </a:r>
            <a:r>
              <a:rPr lang="fr-CA" altLang="en-US" b="0">
                <a:latin typeface="Arial" panose="020B0604020202020204" pitchFamily="34" charset="0"/>
                <a:ea typeface="ＭＳ Ｐゴシック" panose="020B0600070205080204" pitchFamily="34" charset="-128"/>
                <a:cs typeface="Arial" panose="020B0604020202020204" pitchFamily="34" charset="0"/>
              </a:rPr>
              <a:t>interpréter les problèmes </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afin de les définir et de les explorer sous tous les angles;</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e</a:t>
            </a:r>
            <a:r>
              <a:rPr lang="fr-CA" altLang="en-US" b="0">
                <a:latin typeface="Arial" panose="020B0604020202020204" pitchFamily="34" charset="0"/>
                <a:ea typeface="ＭＳ Ｐゴシック" panose="020B0600070205080204" pitchFamily="34" charset="-128"/>
                <a:cs typeface="Arial" panose="020B0604020202020204" pitchFamily="34" charset="0"/>
              </a:rPr>
              <a:t>xplorer leurs valeurs et la façon dont elles influencent leur capacité de résolution de problèmes;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appendre comment rester calmes et en confiance dans des situations difficiles;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définir</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 les objectifs, contraintes et occasions;</a:t>
            </a:r>
          </a:p>
          <a:p>
            <a:pPr marL="1085850" lvl="2" indent="-171450">
              <a:buFont typeface="Arial" panose="020B0604020202020204" pitchFamily="34" charset="0"/>
              <a:buChar char="•"/>
              <a:defRPr/>
            </a:pPr>
            <a:r>
              <a:rPr lang="fr-CA" altLang="en-US" b="0" baseline="0">
                <a:latin typeface="Arial" panose="020B0604020202020204" pitchFamily="34" charset="0"/>
                <a:ea typeface="ＭＳ Ｐゴシック" panose="020B0600070205080204" pitchFamily="34" charset="-128"/>
                <a:cs typeface="Arial" panose="020B0604020202020204" pitchFamily="34" charset="0"/>
              </a:rPr>
              <a:t>élaborer des processus de solution.</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628650" lvl="1"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L’a</a:t>
            </a:r>
            <a:r>
              <a:rPr lang="fr-CA" altLang="en-US" b="0">
                <a:latin typeface="Arial" panose="020B0604020202020204" pitchFamily="34" charset="0"/>
                <a:ea typeface="ＭＳ Ｐゴシック" panose="020B0600070205080204" pitchFamily="34" charset="-128"/>
                <a:cs typeface="Arial" panose="020B0604020202020204" pitchFamily="34" charset="0"/>
              </a:rPr>
              <a:t>telier 2.3 donne aux leaders la possibilité de renforcer leur connaissance des pratiques efficaces dans l’école et la salle de classe qui ont un effet direct sur l’apprentissage des élèves :</a:t>
            </a:r>
          </a:p>
          <a:p>
            <a:pPr marL="1085850" lvl="2" indent="-171450">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Explorer les façons d’instaurer un esprit communautaire;</a:t>
            </a:r>
          </a:p>
          <a:p>
            <a:pPr marL="1085850" lvl="2" indent="-171450">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Accroître leur compréhension de la pédagogie pertinente et sensible sur le plan culturel</a:t>
            </a:r>
            <a:r>
              <a:rPr lang="fr-CA" altLang="en-US" b="0" baseline="0">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Concevoir leur propre philosophie relative à l’éducation sous l’angle </a:t>
            </a:r>
            <a:r>
              <a:rPr lang="fr-CA" altLang="en-US" b="0" baseline="0">
                <a:solidFill>
                  <a:srgbClr val="FF0000"/>
                </a:solidFill>
                <a:latin typeface="Arial" panose="020B0604020202020204" pitchFamily="34" charset="0"/>
                <a:ea typeface="ＭＳ Ｐゴシック" panose="020B0600070205080204" pitchFamily="34" charset="-128"/>
                <a:cs typeface="Arial" panose="020B0604020202020204" pitchFamily="34" charset="0"/>
              </a:rPr>
              <a:t>des connaissances propres au rôle.</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L’atel</a:t>
            </a:r>
            <a:r>
              <a:rPr lang="fr-CA" altLang="en-US">
                <a:latin typeface="Arial" panose="020B0604020202020204" pitchFamily="34" charset="0"/>
                <a:ea typeface="ＭＳ Ｐゴシック" panose="020B0600070205080204" pitchFamily="34" charset="-128"/>
                <a:cs typeface="Arial" panose="020B0604020202020204" pitchFamily="34" charset="0"/>
              </a:rPr>
              <a:t>ier </a:t>
            </a:r>
            <a:r>
              <a:rPr lang="fr-CA" altLang="en-US" b="0">
                <a:latin typeface="Arial" panose="020B0604020202020204" pitchFamily="34" charset="0"/>
                <a:ea typeface="ＭＳ Ｐゴシック" panose="020B0600070205080204" pitchFamily="34" charset="-128"/>
                <a:cs typeface="Arial" panose="020B0604020202020204" pitchFamily="34" charset="0"/>
              </a:rPr>
              <a:t>2.4 s’attarde à la pensée systémique :</a:t>
            </a: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Explorer la cinquième discipline;</a:t>
            </a: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Découvrir et utiliser les schémas organisationnels</a:t>
            </a:r>
            <a:r>
              <a:rPr lang="fr-CA" altLang="en-US">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Élargir sa vision et voir au-delà de la surface;</a:t>
            </a: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Renforcer ses RPL </a:t>
            </a:r>
            <a:r>
              <a:rPr lang="fr-CA" altLang="en-US">
                <a:solidFill>
                  <a:srgbClr val="FF0000"/>
                </a:solidFill>
                <a:latin typeface="Arial" panose="020B0604020202020204" pitchFamily="34" charset="0"/>
                <a:ea typeface="ＭＳ Ｐゴシック" panose="020B0600070205080204" pitchFamily="34" charset="-128"/>
                <a:cs typeface="Arial" panose="020B0604020202020204" pitchFamily="34" charset="0"/>
              </a:rPr>
              <a:t>d’ordre cognitif en élaborant un plan d’action</a:t>
            </a: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marL="171450" indent="-171450">
              <a:buFont typeface="Arial" panose="020B0604020202020204" pitchFamily="34" charset="0"/>
              <a:buChar char="•"/>
              <a:defRPr/>
            </a:pP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a:buFont typeface="Arial" panose="020B0604020202020204" pitchFamily="34" charset="0"/>
              <a:buNone/>
              <a:defRPr/>
            </a:pPr>
            <a:r>
              <a:rPr lang="fr-CA" altLang="en-US">
                <a:latin typeface="Arial" panose="020B0604020202020204" pitchFamily="34" charset="0"/>
                <a:ea typeface="ＭＳ Ｐゴシック" panose="020B0600070205080204" pitchFamily="34" charset="-128"/>
                <a:cs typeface="Arial" panose="020B0604020202020204" pitchFamily="34" charset="0"/>
              </a:rPr>
              <a:t>Voici ce que fournit le guide pour </a:t>
            </a:r>
            <a:r>
              <a:rPr lang="fr-CA" altLang="en-US" b="0">
                <a:latin typeface="Arial" panose="020B0604020202020204" pitchFamily="34" charset="0"/>
                <a:ea typeface="ＭＳ Ｐゴシック" panose="020B0600070205080204" pitchFamily="34" charset="-128"/>
                <a:cs typeface="Arial" panose="020B0604020202020204" pitchFamily="34" charset="0"/>
              </a:rPr>
              <a:t>permettre aux participantes et participants de mettre leurs acquis en pratique :</a:t>
            </a:r>
            <a:endParaRPr lang="fr-CA" altLang="en-US" b="0" kern="0">
              <a:latin typeface="Arial" panose="020B0604020202020204" pitchFamily="34" charset="0"/>
              <a:cs typeface="Arial" panose="020B0604020202020204" pitchFamily="34" charset="0"/>
            </a:endParaRPr>
          </a:p>
          <a:p>
            <a:pPr marL="628650" lvl="1" indent="-17145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Des liens vers les ressources de </a:t>
            </a:r>
            <a:r>
              <a:rPr lang="fr-CA" altLang="en-US" b="0" i="1" kern="0" err="1">
                <a:latin typeface="Arial" panose="020B0604020202020204" pitchFamily="34" charset="0"/>
                <a:cs typeface="Arial" panose="020B0604020202020204" pitchFamily="34" charset="0"/>
              </a:rPr>
              <a:t>Onward</a:t>
            </a:r>
            <a:r>
              <a:rPr lang="fr-CA" altLang="en-US" i="1" kern="0">
                <a:latin typeface="Arial" panose="020B0604020202020204" pitchFamily="34" charset="0"/>
                <a:cs typeface="Arial" panose="020B0604020202020204" pitchFamily="34" charset="0"/>
              </a:rPr>
              <a:t> </a:t>
            </a:r>
            <a:r>
              <a:rPr lang="fr-CA" altLang="en-US" kern="0">
                <a:latin typeface="Arial" panose="020B0604020202020204" pitchFamily="34" charset="0"/>
                <a:cs typeface="Arial" panose="020B0604020202020204" pitchFamily="34" charset="0"/>
              </a:rPr>
              <a:t>et</a:t>
            </a:r>
            <a:r>
              <a:rPr lang="fr-CA" altLang="en-US" b="0" kern="0">
                <a:latin typeface="Arial" panose="020B0604020202020204" pitchFamily="34" charset="0"/>
                <a:cs typeface="Arial" panose="020B0604020202020204" pitchFamily="34" charset="0"/>
              </a:rPr>
              <a:t> du site Web de l’ILE, des vidéos</a:t>
            </a:r>
            <a:r>
              <a:rPr lang="fr-CA" altLang="en-US" kern="0">
                <a:latin typeface="Arial" panose="020B0604020202020204" pitchFamily="34" charset="0"/>
                <a:cs typeface="Arial" panose="020B0604020202020204" pitchFamily="34" charset="0"/>
              </a:rPr>
              <a:t> et diverses autres sources, ainsi que des activités qui favorisent la réflexion et font appel à des pratiques de leadership</a:t>
            </a:r>
            <a:r>
              <a:rPr lang="fr-CA" altLang="en-US" b="0" kern="0">
                <a:latin typeface="Arial" panose="020B0604020202020204" pitchFamily="34" charset="0"/>
                <a:cs typeface="Arial" panose="020B0604020202020204" pitchFamily="34" charset="0"/>
              </a:rPr>
              <a:t>.</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endParaRPr lang="fr-CA">
              <a:latin typeface="Arial" panose="020B0604020202020204" pitchFamily="34" charset="0"/>
              <a:cs typeface="Arial" panose="020B0604020202020204" pitchFamily="34" charset="0"/>
            </a:endParaRPr>
          </a:p>
          <a:p>
            <a:endParaRPr lang="fr-CA">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sz="1200" b="1" i="0" kern="1200">
                <a:effectLst/>
                <a:latin typeface="+mn-lt"/>
                <a:ea typeface="+mn-ea"/>
                <a:cs typeface="+mn-cs"/>
              </a:rPr>
              <a:t>Bulletin n</a:t>
            </a:r>
            <a:r>
              <a:rPr lang="fr-CA" sz="1200" b="1" i="0" kern="1200" baseline="30000">
                <a:effectLst/>
                <a:latin typeface="+mn-lt"/>
                <a:ea typeface="+mn-ea"/>
                <a:cs typeface="+mn-cs"/>
              </a:rPr>
              <a:t>o</a:t>
            </a:r>
            <a:r>
              <a:rPr lang="fr-CA" sz="1200" b="1" i="0" kern="1200">
                <a:effectLst/>
                <a:latin typeface="+mn-lt"/>
                <a:ea typeface="+mn-ea"/>
                <a:cs typeface="+mn-cs"/>
              </a:rPr>
              <a:t> 9 : </a:t>
            </a:r>
            <a:r>
              <a:rPr lang="fr-CA" sz="1200" b="1" i="1" u="sng">
                <a:solidFill>
                  <a:srgbClr val="0563C1"/>
                </a:solidFill>
                <a:effectLst/>
                <a:highlight>
                  <a:srgbClr val="000000">
                    <a:alpha val="0"/>
                  </a:srgbClr>
                </a:highlight>
                <a:latin typeface="Calibri" panose="020F0502020204030204" pitchFamily="34" charset="0"/>
                <a:ea typeface="Calibri" panose="020F0502020204030204" pitchFamily="34" charset="0"/>
                <a:cs typeface="Times New Roman" panose="02020603050405020304" pitchFamily="18" charset="0"/>
                <a:hlinkClick r:id="rId3"/>
              </a:rPr>
              <a:t>Examiner les ressources personnelles en leadership d’ordre « cognitif » : résolution de problèmes, connaissances propres au rôle du leader et pensée systémique</a:t>
            </a:r>
            <a:endParaRPr lang="fr-CA"/>
          </a:p>
          <a:p>
            <a:pPr eaLnBrk="1" hangingPunct="1">
              <a:lnSpc>
                <a:spcPct val="80000"/>
              </a:lnSpc>
            </a:pPr>
            <a:r>
              <a:rPr lang="fr-CA" altLang="en-US"/>
              <a:t>Lire les parties A et B :</a:t>
            </a:r>
          </a:p>
          <a:p>
            <a:r>
              <a:rPr lang="fr-CA"/>
              <a:t>Partie A – La section sur les ressources personnelles en leadership (RPL) parle des fondements du leadership efficace.</a:t>
            </a:r>
          </a:p>
          <a:p>
            <a:pPr marL="0" marR="0" lvl="0" indent="0" algn="l" defTabSz="914400" rtl="0" eaLnBrk="1" fontAlgn="auto" latinLnBrk="0" hangingPunct="1">
              <a:lnSpc>
                <a:spcPct val="100000"/>
              </a:lnSpc>
              <a:spcBef>
                <a:spcPct val="0"/>
              </a:spcBef>
              <a:spcAft>
                <a:spcPct val="0"/>
              </a:spcAft>
              <a:buClrTx/>
              <a:buSzTx/>
              <a:buFontTx/>
              <a:buNone/>
              <a:defRPr/>
            </a:pPr>
            <a:r>
              <a:rPr lang="fr-CA"/>
              <a:t>Partie B – « En profondeur » présente un échantillon des recherches étayant les trois RPL d’ordre cognitif : la capacité de résolution de problèmes, les connaissances propres au rôle et la </a:t>
            </a:r>
            <a:r>
              <a:rPr lang="fr-CA" b="0"/>
              <a:t>pensée systémique</a:t>
            </a:r>
            <a:r>
              <a:rPr lang="fr-CA"/>
              <a:t>.</a:t>
            </a:r>
            <a:endParaRPr lang="fr-CA" b="0"/>
          </a:p>
          <a:p>
            <a:pPr marL="0" marR="0" lvl="0" indent="0" algn="l" defTabSz="914400" rtl="0" eaLnBrk="1" fontAlgn="auto" latinLnBrk="0" hangingPunct="1">
              <a:lnSpc>
                <a:spcPct val="100000"/>
              </a:lnSpc>
              <a:spcBef>
                <a:spcPct val="0"/>
              </a:spcBef>
              <a:spcAft>
                <a:spcPct val="0"/>
              </a:spcAft>
              <a:buClrTx/>
              <a:buSzTx/>
              <a:buFontTx/>
              <a:buNone/>
              <a:defRPr/>
            </a:pPr>
            <a:endParaRPr lang="fr-CA"/>
          </a:p>
          <a:p>
            <a:r>
              <a:rPr lang="fr-CA"/>
              <a:t>Pour mieux comprendre ces concepts, mettez en pratique les stratégies de la fiche-conseil sur les RPL d’ordre cognitif :</a:t>
            </a:r>
          </a:p>
          <a:p>
            <a:pPr>
              <a:lnSpc>
                <a:spcPct val="80000"/>
              </a:lnSpc>
            </a:pPr>
            <a:r>
              <a:rPr lang="fr-CA" b="1" i="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Conseils pour l’utilisation de </a:t>
            </a:r>
            <a:r>
              <a:rPr lang="fr-CA" b="1" i="1"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Passer des idées à l’action</a:t>
            </a:r>
            <a:r>
              <a:rPr lang="fr-CA" b="1" i="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 n</a:t>
            </a:r>
            <a:r>
              <a:rPr lang="fr-CA" b="1" i="0" u="sng" baseline="3000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o</a:t>
            </a:r>
            <a:r>
              <a:rPr lang="fr-CA" b="1" i="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 9</a:t>
            </a:r>
            <a:r>
              <a:rPr lang="fr-CA" b="1"/>
              <a:t> : </a:t>
            </a:r>
            <a:r>
              <a:rPr lang="fr-CA" b="1" i="1"/>
              <a:t>Examiner les ressources personnelles en leadership d’ordre « cognitif » : résolution de problèmes, connaissances propres au rôle du leader et pensée systémique</a:t>
            </a:r>
            <a:endParaRPr lang="fr-CA" b="1"/>
          </a:p>
          <a:p>
            <a:pPr defTabSz="931774">
              <a:defRPr/>
            </a:pPr>
            <a:endParaRPr lang="fr-CA" b="1"/>
          </a:p>
          <a:p>
            <a:pPr defTabSz="931774">
              <a:defRPr/>
            </a:pPr>
            <a:r>
              <a:rPr lang="fr-CA" b="1"/>
              <a:t>Le bulletin </a:t>
            </a:r>
            <a:r>
              <a:rPr lang="fr-CA" b="1" i="1"/>
              <a:t>Passer des idées à l’action</a:t>
            </a:r>
            <a:r>
              <a:rPr lang="fr-CA" b="1"/>
              <a:t> vous aidera sur différents plans.</a:t>
            </a:r>
          </a:p>
          <a:p>
            <a:pPr marL="232943" indent="-232943">
              <a:buAutoNum type="arabicPeriod"/>
            </a:pPr>
            <a:r>
              <a:rPr lang="fr-CA"/>
              <a:t>Parcourez la publication, puis concentrez-vous sur ce que vous voulez apprendre en premier.</a:t>
            </a:r>
          </a:p>
          <a:p>
            <a:pPr marL="232943" indent="-232943">
              <a:buAutoNum type="arabicPeriod"/>
            </a:pPr>
            <a:r>
              <a:rPr lang="fr-CA"/>
              <a:t>Familiarisez-vous avec les données, puis appliquez les stratégies à des situations où vous devez faire preuve de leadership.</a:t>
            </a:r>
          </a:p>
          <a:p>
            <a:pPr marL="232943" indent="-232943">
              <a:buAutoNum type="arabicPeriod"/>
            </a:pPr>
            <a:r>
              <a:rPr lang="fr-CA"/>
              <a:t>Rédigez un scénario (ou partez d’un des scénarios suggérés), et testez l’efficacité des 10 stratégies proposées en utilisant vos RPL d’ordre cognitif pour tenter de résoudre les problèmes.</a:t>
            </a:r>
          </a:p>
          <a:p>
            <a:endParaRPr lang="fr-CA"/>
          </a:p>
          <a:p>
            <a:pPr eaLnBrk="1" hangingPunct="1">
              <a:lnSpc>
                <a:spcPct val="80000"/>
              </a:lnSpc>
            </a:pPr>
            <a:endParaRPr lang="fr-CA" altLang="en-US"/>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effectLst/>
              </a:rPr>
              <a:t>Nous vous invitons à visiter le site Web de l’ILE pour découvrir des ressources et des études qui pourraient contribuer à votre perfectionnement professionnel.</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xfrm>
            <a:off x="685800" y="1193800"/>
            <a:ext cx="5486400" cy="3086100"/>
          </a:xfrm>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21638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a:t>Réciter la prière</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Nous vous invitons à nous dire :</a:t>
            </a:r>
          </a:p>
          <a:p>
            <a:pPr marL="524123" indent="-524123">
              <a:buAutoNum type="arabicPeriod"/>
            </a:pPr>
            <a:r>
              <a:rPr lang="fr-CA"/>
              <a:t>votre nom;</a:t>
            </a:r>
          </a:p>
          <a:p>
            <a:pPr marL="524123" indent="-524123">
              <a:buAutoNum type="arabicPeriod"/>
            </a:pPr>
            <a:r>
              <a:rPr lang="fr-CA"/>
              <a:t>le nom de votre école;</a:t>
            </a:r>
          </a:p>
          <a:p>
            <a:pPr marL="524123" indent="-524123">
              <a:buAutoNum type="arabicPeriod"/>
            </a:pPr>
            <a:r>
              <a:rPr lang="fr-CA"/>
              <a:t>une chose que vous aimez de votre </a:t>
            </a:r>
            <a:r>
              <a:rPr lang="fr-CA" baseline="0"/>
              <a:t>rôle actuel</a:t>
            </a:r>
            <a:r>
              <a:rPr lang="fr-CA"/>
              <a:t> ou que vous aimeriez que le groupe sache de vous.</a:t>
            </a:r>
          </a:p>
          <a:p>
            <a:pPr marL="0" marR="0" lvl="0" indent="0" algn="l" defTabSz="914400" rtl="0" eaLnBrk="1" fontAlgn="auto" latinLnBrk="0" hangingPunct="1">
              <a:lnSpc>
                <a:spcPct val="100000"/>
              </a:lnSpc>
              <a:spcBef>
                <a:spcPct val="0"/>
              </a:spcBef>
              <a:spcAft>
                <a:spcPct val="0"/>
              </a:spcAft>
              <a:buClrTx/>
              <a:buSzTx/>
              <a:buFontTx/>
              <a:buNone/>
              <a:defRPr/>
            </a:pPr>
            <a:endParaRPr lang="fr-CA" altLang="en-US">
              <a:latin typeface="+mn-lt"/>
              <a:ea typeface="+mn-ea"/>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20 minutes</a:t>
            </a:r>
          </a:p>
          <a:p>
            <a:pPr marL="524123" indent="-524123">
              <a:buAutoNum type="arabicPeriod"/>
            </a:pP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591810" cy="36604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i="1" u="sng">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3"/>
              </a:rPr>
              <a:t>Le Cadre de leadership de l’Ontario</a:t>
            </a:r>
            <a:r>
              <a:rPr lang="fr-CA">
                <a:highlight>
                  <a:srgbClr val="FFFF00"/>
                </a:highlight>
              </a:rPr>
              <a:t> (CLO) propose une courte liste de ressources personnelles en leadership (RPL) essentielles d’ordre psychologique, social et cognitif. C’est sur ces trois thèmes essentiels que portent les ateliers de cette série. Les leaders misent en effet sur ces ressources pour appliquer efficacement les principes de leadership énoncés dans le CLO. Bien que l’on associe de nombreux traits de personnalité ou caractéristiques personnelles aux leaders et au leadership, le CLO ne présente que ceux dont l’efficacité a été démontrée de manière empirique. Consultez le </a:t>
            </a:r>
            <a:r>
              <a:rPr lang="fr-CA" i="1" u="sng">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4"/>
              </a:rPr>
              <a:t>Cadre de leadership de l’Ontario 2012 : une discussion relative aux fondements de la recherche</a:t>
            </a:r>
            <a:r>
              <a:rPr lang="fr-CA">
                <a:highlight>
                  <a:srgbClr val="FFFF00"/>
                </a:highlight>
              </a:rPr>
              <a:t> pour en savoir plus sur le lien unissant les RPL et les fondements du CLO.</a:t>
            </a:r>
          </a:p>
          <a:p>
            <a:pPr eaLnBrk="1" hangingPunct="1">
              <a:lnSpc>
                <a:spcPct val="80000"/>
              </a:lnSpc>
            </a:pPr>
            <a:endParaRPr lang="fr-CA">
              <a:highlight>
                <a:srgbClr val="FFFF00"/>
              </a:highlight>
            </a:endParaRPr>
          </a:p>
          <a:p>
            <a:pPr eaLnBrk="1" hangingPunct="1">
              <a:lnSpc>
                <a:spcPct val="80000"/>
              </a:lnSpc>
            </a:pPr>
            <a:r>
              <a:rPr lang="fr-CA">
                <a:highlight>
                  <a:srgbClr val="FFFF00"/>
                </a:highlight>
              </a:rPr>
              <a:t>Les ressources personnelles en leadership reposent sur les caractéristiques et les tendances en matière de leadership qui sont les plus susceptibles d’optimiser l’efficacité des pratiques de leadership appliquées. Les études ont démontré que ces traits caractérisent la conduite des leaders efficaces. Les ressources personnelles en leadership sont classées selon trois catégories – cognitives, sociales et psychologiques –, chacune étant associée à plusieurs caractéristiques pouvant être perfectionnées. Ces ressources sont à la base d’un leadership efficace.</a:t>
            </a: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fr-CA" dirty="0"/>
              <a:t>Cliquez sur https://</a:t>
            </a:r>
            <a:r>
              <a:rPr lang="fr-CA" dirty="0" err="1"/>
              <a:t>www.education</a:t>
            </a:r>
            <a:r>
              <a:rPr lang="fr-CA" dirty="0"/>
              <a:t>-leadership-</a:t>
            </a:r>
            <a:r>
              <a:rPr lang="fr-CA" dirty="0" err="1"/>
              <a:t>ontario.ca</a:t>
            </a:r>
            <a:r>
              <a:rPr lang="fr-CA" dirty="0"/>
              <a:t>/application/files/3214/9452/3903/</a:t>
            </a:r>
            <a:r>
              <a:rPr lang="fr-CA" dirty="0" err="1"/>
              <a:t>Leadership_au_niveau_de_lecole_de_langue_francaise.pdf</a:t>
            </a:r>
            <a:r>
              <a:rPr lang="fr-CA" dirty="0"/>
              <a:t>.  On y trouve 5 domaines d’intérêt, 21 pratiques de leadership, une liste de critères de notation généraux et les 3 catégories de RPL essentielles à un leadership efficace : psychologiques, sociales et cognitives.</a:t>
            </a:r>
          </a:p>
          <a:p>
            <a:pPr defTabSz="931774">
              <a:defRPr/>
            </a:pPr>
            <a:endParaRPr lang="fr-CA" dirty="0"/>
          </a:p>
          <a:p>
            <a:pPr defTabSz="931774">
              <a:defRPr/>
            </a:pPr>
            <a:r>
              <a:rPr lang="fr-CA" dirty="0"/>
              <a:t>Passez en revue chaque domaine, et relevez les pratiques de leadership et les critères qui leur sont associés.</a:t>
            </a:r>
          </a:p>
          <a:p>
            <a:pPr defTabSz="931774">
              <a:defRPr/>
            </a:pPr>
            <a:r>
              <a:rPr lang="fr-CA" dirty="0"/>
              <a:t>Le concept de RPL fait référence aux traits de personnalité dont ont besoin les leaders pour appliquer efficacement les pratiques de leadership.</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79388" algn="l"/>
              </a:tabLst>
            </a:pPr>
            <a:r>
              <a:rPr lang="fr-CA"/>
              <a:t>Les RPL du </a:t>
            </a:r>
            <a:r>
              <a:rPr lang="fr-CA" i="1"/>
              <a:t>Cadre de leadership de l’Ontario</a:t>
            </a:r>
            <a:r>
              <a:rPr lang="fr-CA"/>
              <a:t> (CLO) décrivent les qualités que possèdent les leaders efficaces, par exemple l’optimisme, l’intelligence émotionnelle et la capacité à résoudre des problèmes. Les études montrent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p>
          <a:p>
            <a:endParaRPr lang="fr-CA"/>
          </a:p>
          <a:p>
            <a:pPr defTabSz="931774" eaLnBrk="0" fontAlgn="base" hangingPunct="0">
              <a:spcBef>
                <a:spcPct val="30000"/>
              </a:spcBef>
              <a:spcAft>
                <a:spcPct val="0"/>
              </a:spcAft>
              <a:defRPr/>
            </a:pPr>
            <a:r>
              <a:rPr lang="fr-CA">
                <a:ea typeface="ＭＳ Ｐゴシック" charset="-128"/>
                <a:cs typeface="ＭＳ Ｐゴシック" charset="0"/>
              </a:rPr>
              <a:t>Bien que dans certains des ateliers on présente les ressources séparément (psychologiques, sociales et cognitives), il faut comprendre qu’en pratique, les leaders les utilisent ensemble, de façon interactive. 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a:t>
            </a:r>
          </a:p>
          <a:p>
            <a:pPr defTabSz="931774" eaLnBrk="0" fontAlgn="base" hangingPunct="0">
              <a:spcBef>
                <a:spcPct val="30000"/>
              </a:spcBef>
              <a:spcAft>
                <a:spcPct val="0"/>
              </a:spcAft>
              <a:defRPr/>
            </a:pPr>
            <a:endParaRPr lang="fr-CA">
              <a:ea typeface="ＭＳ Ｐゴシック" charset="-128"/>
              <a:cs typeface="ＭＳ Ｐゴシック" charset="0"/>
            </a:endParaRPr>
          </a:p>
          <a:p>
            <a:pPr defTabSz="931774" eaLnBrk="0" fontAlgn="base" hangingPunct="0">
              <a:spcBef>
                <a:spcPct val="30000"/>
              </a:spcBef>
              <a:spcAft>
                <a:spcPct val="0"/>
              </a:spcAft>
              <a:defRPr/>
            </a:pPr>
            <a:r>
              <a:rPr lang="fr-CA">
                <a:ea typeface="ＭＳ Ｐゴシック" charset="-128"/>
                <a:cs typeface="ＭＳ Ｐゴシック" charset="0"/>
              </a:rPr>
              <a:t>La consolidation de ces ressources est un processus continu qui est influencé par les changements touchant le rôle, le contexte professionnel et la vie des leaders.</a:t>
            </a:r>
          </a:p>
          <a:p>
            <a:pPr eaLnBrk="1" hangingPunct="1">
              <a:lnSpc>
                <a:spcPct val="80000"/>
              </a:lnSpc>
            </a:pPr>
            <a:endParaRPr lang="fr-CA" altLang="en-US">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Alimentez la discussion avec la liste des RPL présentées sur la diapositive. La discussion peut se faire en petits groupes ou en grand groupe. Si l’activité est faite individuellement, consignez vos réflexions dans un journal électronique.</a:t>
            </a:r>
          </a:p>
          <a:p>
            <a:endParaRPr lang="fr-CA"/>
          </a:p>
          <a:p>
            <a:r>
              <a:rPr lang="fr-CA"/>
              <a:t>Exemples de réponses :</a:t>
            </a:r>
          </a:p>
          <a:p>
            <a:pPr marL="171450" indent="-171450">
              <a:buFontTx/>
              <a:buChar char="-"/>
            </a:pPr>
            <a:r>
              <a:rPr lang="fr-CA"/>
              <a:t>Nous misons sur notre capacité de résolution de problèmes lorsque nous rencontrons un problème qui requiert une approche particulière, par exemple, pour savoir pourquoi un fort taux d’élèves peinent à réussir dans un </a:t>
            </a:r>
            <a:r>
              <a:rPr lang="fr-CA" baseline="0"/>
              <a:t>champ d’études en particulier.</a:t>
            </a:r>
            <a:endParaRPr lang="fr-CA"/>
          </a:p>
          <a:p>
            <a:pPr marL="171450" indent="-171450">
              <a:buFontTx/>
              <a:buChar char="-"/>
            </a:pPr>
            <a:r>
              <a:rPr lang="fr-CA"/>
              <a:t>Nous utilisons les connaissances propres aux rôles</a:t>
            </a:r>
            <a:r>
              <a:rPr lang="fr-CA" baseline="0"/>
              <a:t> pour réunir les conditions qui permettraient à nos communautés scolaires de s’épanouir. Par exemple, si les données indiquaient que les garçons ont des résultats en deçà des normes provinciales, nous utiliserions ces connaissances pour adopter des stratégies </a:t>
            </a:r>
            <a:r>
              <a:rPr lang="fr-CA"/>
              <a:t>pour favoriser la réussite scolaire des garçons.</a:t>
            </a:r>
            <a:endParaRPr lang="fr-CA" baseline="0"/>
          </a:p>
          <a:p>
            <a:pPr marL="171450" indent="-171450">
              <a:buFontTx/>
              <a:buChar char="-"/>
            </a:pPr>
            <a:r>
              <a:rPr lang="fr-CA"/>
              <a:t>Nous utilisons la</a:t>
            </a:r>
            <a:r>
              <a:rPr lang="fr-CA" baseline="0"/>
              <a:t> pensée systémique lorsque nous comprenons bien l’interdépendance au sein de notre organisation. Par exemple, pour évaluer les conséquences pour les parties prenantes d’un déplacement du début des classes.</a:t>
            </a:r>
            <a:endParaRPr lang="fr-CA"/>
          </a:p>
          <a:p>
            <a:endParaRPr lang="fr-CA"/>
          </a:p>
          <a:p>
            <a:r>
              <a:rPr lang="fr-CA"/>
              <a:t>Exemples de questions pour revenir sur l’activité :</a:t>
            </a:r>
          </a:p>
          <a:p>
            <a:r>
              <a:rPr lang="fr-CA"/>
              <a:t>Que dégagez-vous des propos entendus?</a:t>
            </a:r>
          </a:p>
          <a:p>
            <a:r>
              <a:rPr lang="fr-CA"/>
              <a:t>Quels éléments sont communs à tous les exemples?</a:t>
            </a:r>
          </a:p>
          <a:p>
            <a:r>
              <a:rPr lang="fr-CA"/>
              <a:t>À partir des réponses, réfléchissez à l’importance des RPL : qu’en pensez-vous?</a:t>
            </a:r>
          </a:p>
          <a:p>
            <a:r>
              <a:rPr lang="fr-CA"/>
              <a:t>Choisissez une RPL : quelle est son importance pour votre style de leadership?</a:t>
            </a:r>
          </a:p>
          <a:p>
            <a:endParaRPr lang="fr-CA"/>
          </a:p>
          <a:p>
            <a:r>
              <a:rPr lang="fr-CA"/>
              <a:t>N. B. : Cette diapositive vise à aider les participantes et participants à comprendre ce que sont les RPL d’ordre cognitif, et le rôle prépondérant qu’elles jouent dans le quotidien d’une ou d’un leader.</a:t>
            </a:r>
          </a:p>
          <a:p>
            <a:pPr marL="0" marR="0" lvl="0" indent="0" algn="l" defTabSz="914400" rtl="0" eaLnBrk="1" fontAlgn="auto" latinLnBrk="0" hangingPunct="1">
              <a:lnSpc>
                <a:spcPct val="100000"/>
              </a:lnSpc>
              <a:spcBef>
                <a:spcPct val="0"/>
              </a:spcBef>
              <a:spcAft>
                <a:spcPct val="0"/>
              </a:spcAft>
              <a:buClrTx/>
              <a:buSzTx/>
              <a:buFontTx/>
              <a:buNone/>
              <a:defRPr/>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20 minutes</a:t>
            </a: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Dans </a:t>
            </a:r>
            <a:r>
              <a:rPr lang="fr-CA" altLang="en-US">
                <a:latin typeface="Arial" panose="020B0604020202020204" pitchFamily="34" charset="0"/>
                <a:ea typeface="ＭＳ Ｐゴシック" panose="020B0600070205080204" pitchFamily="34" charset="-128"/>
                <a:cs typeface="Arial" panose="020B0604020202020204" pitchFamily="34" charset="0"/>
              </a:rPr>
              <a:t>la prochaine section de la présentation, vous devrez expliquer comment l’outil d’autoréflexion et les autres outils de l’ILE </a:t>
            </a:r>
            <a:r>
              <a:rPr lang="fr-CA" b="0" i="0">
                <a:effectLst/>
                <a:latin typeface="Arial" panose="020B0604020202020204" pitchFamily="34" charset="0"/>
                <a:cs typeface="Arial" panose="020B0604020202020204" pitchFamily="34" charset="0"/>
              </a:rPr>
              <a:t>peuvent vous aider à évaluer vos RPL.</a:t>
            </a:r>
            <a:endParaRPr lang="fr-CA" altLang="en-US">
              <a:latin typeface="Arial" panose="020B0604020202020204" pitchFamily="34" charset="0"/>
              <a:ea typeface="ＭＳ Ｐゴシック" panose="020B0600070205080204" pitchFamily="34" charset="-128"/>
              <a:cs typeface="Arial" panose="020B0604020202020204" pitchFamily="34" charset="0"/>
            </a:endParaRP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fr-CA" dirty="0"/>
              <a:t>Utilisation des outils d’autoréflexion</a:t>
            </a:r>
          </a:p>
          <a:p>
            <a:pPr defTabSz="931774">
              <a:defRPr/>
            </a:pPr>
            <a:r>
              <a:rPr lang="fr-CA" dirty="0"/>
              <a:t>Accédez à la page de connexion :</a:t>
            </a:r>
          </a:p>
          <a:p>
            <a:r>
              <a:rPr lang="en-CA" sz="1200" b="0" i="0" u="none" strike="noStrike" kern="1200" dirty="0">
                <a:solidFill>
                  <a:schemeClr val="tx1"/>
                </a:solidFill>
                <a:effectLst/>
                <a:latin typeface="+mn-lt"/>
                <a:ea typeface="+mn-ea"/>
                <a:cs typeface="+mn-cs"/>
              </a:rPr>
              <a:t>https://</a:t>
            </a:r>
            <a:r>
              <a:rPr lang="en-CA" sz="1200" b="0" i="0" u="none" strike="noStrike" kern="1200" dirty="0" err="1">
                <a:solidFill>
                  <a:schemeClr val="tx1"/>
                </a:solidFill>
                <a:effectLst/>
                <a:latin typeface="+mn-lt"/>
                <a:ea typeface="+mn-ea"/>
                <a:cs typeface="+mn-cs"/>
              </a:rPr>
              <a:t>www.education</a:t>
            </a:r>
            <a:r>
              <a:rPr lang="en-CA" sz="1200" b="0" i="0" u="none" strike="noStrike" kern="1200" dirty="0">
                <a:solidFill>
                  <a:schemeClr val="tx1"/>
                </a:solidFill>
                <a:effectLst/>
                <a:latin typeface="+mn-lt"/>
                <a:ea typeface="+mn-ea"/>
                <a:cs typeface="+mn-cs"/>
              </a:rPr>
              <a:t>-leadership-</a:t>
            </a:r>
            <a:r>
              <a:rPr lang="en-CA" sz="1200" b="0" i="0" u="none" strike="noStrike" kern="1200" dirty="0" err="1">
                <a:solidFill>
                  <a:schemeClr val="tx1"/>
                </a:solidFill>
                <a:effectLst/>
                <a:latin typeface="+mn-lt"/>
                <a:ea typeface="+mn-ea"/>
                <a:cs typeface="+mn-cs"/>
              </a:rPr>
              <a:t>ontario.ca</a:t>
            </a:r>
            <a:r>
              <a:rPr lang="en-CA" sz="1200" b="0" i="0" u="none" strike="noStrike" kern="1200" dirty="0">
                <a:solidFill>
                  <a:schemeClr val="tx1"/>
                </a:solidFill>
                <a:effectLst/>
                <a:latin typeface="+mn-lt"/>
                <a:ea typeface="+mn-ea"/>
                <a:cs typeface="+mn-cs"/>
              </a:rPr>
              <a:t>/</a:t>
            </a:r>
            <a:r>
              <a:rPr lang="en-CA" sz="1200" b="0" i="0" u="none" strike="noStrike" kern="1200" dirty="0" err="1">
                <a:solidFill>
                  <a:schemeClr val="tx1"/>
                </a:solidFill>
                <a:effectLst/>
                <a:latin typeface="+mn-lt"/>
                <a:ea typeface="+mn-ea"/>
                <a:cs typeface="+mn-cs"/>
              </a:rPr>
              <a:t>fr</a:t>
            </a:r>
            <a:r>
              <a:rPr lang="en-CA" sz="1200" b="0" i="0" u="none" strike="noStrike" kern="1200" dirty="0">
                <a:solidFill>
                  <a:schemeClr val="tx1"/>
                </a:solidFill>
                <a:effectLst/>
                <a:latin typeface="+mn-lt"/>
                <a:ea typeface="+mn-ea"/>
                <a:cs typeface="+mn-cs"/>
              </a:rPr>
              <a:t>/</a:t>
            </a:r>
            <a:r>
              <a:rPr lang="en-CA" sz="1200" b="0" i="0" u="none" strike="noStrike" kern="1200" dirty="0" err="1">
                <a:solidFill>
                  <a:schemeClr val="tx1"/>
                </a:solidFill>
                <a:effectLst/>
                <a:latin typeface="+mn-lt"/>
                <a:ea typeface="+mn-ea"/>
                <a:cs typeface="+mn-cs"/>
              </a:rPr>
              <a:t>ressources</a:t>
            </a:r>
            <a:r>
              <a:rPr lang="en-CA" sz="1200" b="0" i="0" u="none" strike="noStrike" kern="1200" dirty="0">
                <a:solidFill>
                  <a:schemeClr val="tx1"/>
                </a:solidFill>
                <a:effectLst/>
                <a:latin typeface="+mn-lt"/>
                <a:ea typeface="+mn-ea"/>
                <a:cs typeface="+mn-cs"/>
              </a:rPr>
              <a:t>/outils-dautor%C3%A9flexion </a:t>
            </a:r>
          </a:p>
          <a:p>
            <a:pPr marL="342900" indent="-342900">
              <a:buFont typeface="Arial" panose="020B0604020202020204" pitchFamily="34" charset="0"/>
              <a:buChar char="•"/>
            </a:pPr>
            <a:r>
              <a:rPr lang="fr-CA" sz="1200" dirty="0"/>
              <a:t>Cliquez sur « Outils d’autoréflexion ».</a:t>
            </a:r>
          </a:p>
          <a:p>
            <a:pPr marL="342900" indent="-342900">
              <a:buFont typeface="Arial" panose="020B0604020202020204" pitchFamily="34" charset="0"/>
              <a:buChar char="•"/>
            </a:pPr>
            <a:r>
              <a:rPr lang="fr-CA" sz="1200" dirty="0"/>
              <a:t>Créez un compte et choisissez un mot de passe.</a:t>
            </a:r>
          </a:p>
          <a:p>
            <a:pPr marL="342900" indent="-342900">
              <a:buFont typeface="Arial" panose="020B0604020202020204" pitchFamily="34" charset="0"/>
              <a:buChar char="•"/>
            </a:pPr>
            <a:r>
              <a:rPr lang="fr-CA" sz="1200" dirty="0"/>
              <a:t>Choisissez l’outil qui correspond à votre profil.</a:t>
            </a:r>
            <a:endParaRPr lang="fr-CA" sz="1200" b="0" i="0" u="none" strike="noStrike" kern="1200" dirty="0">
              <a:solidFill>
                <a:schemeClr val="tx1"/>
              </a:solidFill>
              <a:effectLst/>
              <a:latin typeface="+mn-lt"/>
              <a:ea typeface="+mn-ea"/>
              <a:cs typeface="+mn-cs"/>
            </a:endParaRPr>
          </a:p>
          <a:p>
            <a:pPr marL="800100" lvl="1" indent="-342900">
              <a:buFont typeface="Arial" panose="020B0604020202020204" pitchFamily="34" charset="0"/>
              <a:buChar char="•"/>
            </a:pPr>
            <a:r>
              <a:rPr lang="en-CA" sz="1200" b="0" i="0" u="none" strike="noStrike" kern="1200" dirty="0">
                <a:solidFill>
                  <a:schemeClr val="tx1"/>
                </a:solidFill>
                <a:effectLst/>
                <a:latin typeface="+mn-lt"/>
                <a:ea typeface="+mn-ea"/>
                <a:cs typeface="+mn-cs"/>
                <a:hlinkClick r:id="rId3"/>
              </a:rPr>
              <a:t>Outil d'autoréflexion pour les leaders scolaires</a:t>
            </a:r>
            <a:r>
              <a:rPr lang="en-CA" sz="1200" b="0" i="0" u="none" strike="noStrike" kern="1200" dirty="0">
                <a:solidFill>
                  <a:schemeClr val="tx1"/>
                </a:solidFill>
                <a:effectLst/>
                <a:latin typeface="+mn-lt"/>
                <a:ea typeface="+mn-ea"/>
                <a:cs typeface="+mn-cs"/>
              </a:rPr>
              <a:t>; </a:t>
            </a:r>
            <a:r>
              <a:rPr lang="en-CA" sz="1200" b="0" i="0" kern="1200" dirty="0">
                <a:solidFill>
                  <a:schemeClr val="tx1"/>
                </a:solidFill>
                <a:effectLst/>
                <a:latin typeface="+mn-lt"/>
                <a:ea typeface="+mn-ea"/>
                <a:cs typeface="+mn-cs"/>
              </a:rPr>
              <a:t>https://</a:t>
            </a:r>
            <a:r>
              <a:rPr lang="en-CA" sz="1200" b="0" i="0" kern="1200" dirty="0" err="1">
                <a:solidFill>
                  <a:schemeClr val="tx1"/>
                </a:solidFill>
                <a:effectLst/>
                <a:latin typeface="+mn-lt"/>
                <a:ea typeface="+mn-ea"/>
                <a:cs typeface="+mn-cs"/>
              </a:rPr>
              <a:t>www.education</a:t>
            </a:r>
            <a:r>
              <a:rPr lang="en-CA" sz="1200" b="0" i="0" kern="1200" dirty="0">
                <a:solidFill>
                  <a:schemeClr val="tx1"/>
                </a:solidFill>
                <a:effectLst/>
                <a:latin typeface="+mn-lt"/>
                <a:ea typeface="+mn-ea"/>
                <a:cs typeface="+mn-cs"/>
              </a:rPr>
              <a:t>-leadership-</a:t>
            </a:r>
            <a:r>
              <a:rPr lang="en-CA" sz="1200" b="0" i="0" kern="1200" dirty="0" err="1">
                <a:solidFill>
                  <a:schemeClr val="tx1"/>
                </a:solidFill>
                <a:effectLst/>
                <a:latin typeface="+mn-lt"/>
                <a:ea typeface="+mn-ea"/>
                <a:cs typeface="+mn-cs"/>
              </a:rPr>
              <a:t>ontario.ca</a:t>
            </a:r>
            <a:r>
              <a:rPr lang="en-CA" sz="1200" b="0" i="0" kern="1200" dirty="0">
                <a:solidFill>
                  <a:schemeClr val="tx1"/>
                </a:solidFill>
                <a:effectLst/>
                <a:latin typeface="+mn-lt"/>
                <a:ea typeface="+mn-ea"/>
                <a:cs typeface="+mn-cs"/>
              </a:rPr>
              <a:t>/</a:t>
            </a:r>
            <a:r>
              <a:rPr lang="en-CA" sz="1200" b="0" i="0" kern="1200" dirty="0" err="1">
                <a:solidFill>
                  <a:schemeClr val="tx1"/>
                </a:solidFill>
                <a:effectLst/>
                <a:latin typeface="+mn-lt"/>
                <a:ea typeface="+mn-ea"/>
                <a:cs typeface="+mn-cs"/>
              </a:rPr>
              <a:t>fr</a:t>
            </a:r>
            <a:r>
              <a:rPr lang="en-CA" sz="1200" b="0" i="0" kern="1200" dirty="0">
                <a:solidFill>
                  <a:schemeClr val="tx1"/>
                </a:solidFill>
                <a:effectLst/>
                <a:latin typeface="+mn-lt"/>
                <a:ea typeface="+mn-ea"/>
                <a:cs typeface="+mn-cs"/>
              </a:rPr>
              <a:t>/</a:t>
            </a:r>
            <a:r>
              <a:rPr lang="en-CA" sz="1200" b="0" i="0" kern="1200" dirty="0" err="1">
                <a:solidFill>
                  <a:schemeClr val="tx1"/>
                </a:solidFill>
                <a:effectLst/>
                <a:latin typeface="+mn-lt"/>
                <a:ea typeface="+mn-ea"/>
                <a:cs typeface="+mn-cs"/>
              </a:rPr>
              <a:t>ressources</a:t>
            </a:r>
            <a:r>
              <a:rPr lang="en-CA" sz="1200" b="0" i="0" kern="1200" dirty="0">
                <a:solidFill>
                  <a:schemeClr val="tx1"/>
                </a:solidFill>
                <a:effectLst/>
                <a:latin typeface="+mn-lt"/>
                <a:ea typeface="+mn-ea"/>
                <a:cs typeface="+mn-cs"/>
              </a:rPr>
              <a:t>/outils-dautor%C3%A9flexion/</a:t>
            </a:r>
            <a:r>
              <a:rPr lang="en-CA" sz="1200" b="0" i="0" kern="1200" dirty="0" err="1">
                <a:solidFill>
                  <a:schemeClr val="tx1"/>
                </a:solidFill>
                <a:effectLst/>
                <a:latin typeface="+mn-lt"/>
                <a:ea typeface="+mn-ea"/>
                <a:cs typeface="+mn-cs"/>
              </a:rPr>
              <a:t>leaders_scolaires</a:t>
            </a:r>
            <a:r>
              <a:rPr lang="en-CA" sz="1200" b="0" i="0" kern="1200" dirty="0">
                <a:solidFill>
                  <a:schemeClr val="tx1"/>
                </a:solidFill>
                <a:effectLst/>
                <a:latin typeface="+mn-lt"/>
                <a:ea typeface="+mn-ea"/>
                <a:cs typeface="+mn-cs"/>
              </a:rPr>
              <a:t> </a:t>
            </a:r>
          </a:p>
          <a:p>
            <a:pPr marL="800100" lvl="1" indent="-342900">
              <a:buFont typeface="Arial" panose="020B0604020202020204" pitchFamily="34" charset="0"/>
              <a:buChar char="•"/>
            </a:pPr>
            <a:r>
              <a:rPr lang="en-CA" sz="1200" b="0" i="0" u="none" strike="noStrike" kern="1200" dirty="0">
                <a:solidFill>
                  <a:schemeClr val="tx1"/>
                </a:solidFill>
                <a:effectLst/>
                <a:latin typeface="+mn-lt"/>
                <a:ea typeface="+mn-ea"/>
                <a:cs typeface="+mn-cs"/>
                <a:hlinkClick r:id="rId4"/>
              </a:rPr>
              <a:t>Outil d'autoréflexion pour les leaders scolaires potentiels</a:t>
            </a:r>
            <a:r>
              <a:rPr lang="en-CA" sz="1200" b="0" i="0" u="none" strike="noStrike" kern="1200" dirty="0">
                <a:solidFill>
                  <a:schemeClr val="tx1"/>
                </a:solidFill>
                <a:effectLst/>
                <a:latin typeface="+mn-lt"/>
                <a:ea typeface="+mn-ea"/>
                <a:cs typeface="+mn-cs"/>
              </a:rPr>
              <a:t>; https://</a:t>
            </a:r>
            <a:r>
              <a:rPr lang="en-CA" sz="1200" b="0" i="0" u="none" strike="noStrike" kern="1200" dirty="0" err="1">
                <a:solidFill>
                  <a:schemeClr val="tx1"/>
                </a:solidFill>
                <a:effectLst/>
                <a:latin typeface="+mn-lt"/>
                <a:ea typeface="+mn-ea"/>
                <a:cs typeface="+mn-cs"/>
              </a:rPr>
              <a:t>www.education</a:t>
            </a:r>
            <a:r>
              <a:rPr lang="en-CA" sz="1200" b="0" i="0" u="none" strike="noStrike" kern="1200" dirty="0">
                <a:solidFill>
                  <a:schemeClr val="tx1"/>
                </a:solidFill>
                <a:effectLst/>
                <a:latin typeface="+mn-lt"/>
                <a:ea typeface="+mn-ea"/>
                <a:cs typeface="+mn-cs"/>
              </a:rPr>
              <a:t>-leadership-</a:t>
            </a:r>
            <a:r>
              <a:rPr lang="en-CA" sz="1200" b="0" i="0" u="none" strike="noStrike" kern="1200" dirty="0" err="1">
                <a:solidFill>
                  <a:schemeClr val="tx1"/>
                </a:solidFill>
                <a:effectLst/>
                <a:latin typeface="+mn-lt"/>
                <a:ea typeface="+mn-ea"/>
                <a:cs typeface="+mn-cs"/>
              </a:rPr>
              <a:t>ontario.ca</a:t>
            </a:r>
            <a:r>
              <a:rPr lang="en-CA" sz="1200" b="0" i="0" u="none" strike="noStrike" kern="1200" dirty="0">
                <a:solidFill>
                  <a:schemeClr val="tx1"/>
                </a:solidFill>
                <a:effectLst/>
                <a:latin typeface="+mn-lt"/>
                <a:ea typeface="+mn-ea"/>
                <a:cs typeface="+mn-cs"/>
              </a:rPr>
              <a:t>/</a:t>
            </a:r>
            <a:r>
              <a:rPr lang="en-CA" sz="1200" b="0" i="0" u="none" strike="noStrike" kern="1200" dirty="0" err="1">
                <a:solidFill>
                  <a:schemeClr val="tx1"/>
                </a:solidFill>
                <a:effectLst/>
                <a:latin typeface="+mn-lt"/>
                <a:ea typeface="+mn-ea"/>
                <a:cs typeface="+mn-cs"/>
              </a:rPr>
              <a:t>fr</a:t>
            </a:r>
            <a:r>
              <a:rPr lang="en-CA" sz="1200" b="0" i="0" u="none" strike="noStrike" kern="1200" dirty="0">
                <a:solidFill>
                  <a:schemeClr val="tx1"/>
                </a:solidFill>
                <a:effectLst/>
                <a:latin typeface="+mn-lt"/>
                <a:ea typeface="+mn-ea"/>
                <a:cs typeface="+mn-cs"/>
              </a:rPr>
              <a:t>/</a:t>
            </a:r>
            <a:r>
              <a:rPr lang="en-CA" sz="1200" b="0" i="0" u="none" strike="noStrike" kern="1200" dirty="0" err="1">
                <a:solidFill>
                  <a:schemeClr val="tx1"/>
                </a:solidFill>
                <a:effectLst/>
                <a:latin typeface="+mn-lt"/>
                <a:ea typeface="+mn-ea"/>
                <a:cs typeface="+mn-cs"/>
              </a:rPr>
              <a:t>ressources</a:t>
            </a:r>
            <a:r>
              <a:rPr lang="en-CA" sz="1200" b="0" i="0" u="none" strike="noStrike" kern="1200" dirty="0">
                <a:solidFill>
                  <a:schemeClr val="tx1"/>
                </a:solidFill>
                <a:effectLst/>
                <a:latin typeface="+mn-lt"/>
                <a:ea typeface="+mn-ea"/>
                <a:cs typeface="+mn-cs"/>
              </a:rPr>
              <a:t>/outils-dautor%C3%A9flexion/</a:t>
            </a:r>
            <a:r>
              <a:rPr lang="en-CA" sz="1200" b="0" i="0" u="none" strike="noStrike" kern="1200" dirty="0" err="1">
                <a:solidFill>
                  <a:schemeClr val="tx1"/>
                </a:solidFill>
                <a:effectLst/>
                <a:latin typeface="+mn-lt"/>
                <a:ea typeface="+mn-ea"/>
                <a:cs typeface="+mn-cs"/>
              </a:rPr>
              <a:t>leaders_scolaires_potentiels</a:t>
            </a:r>
            <a:endParaRPr lang="en-CA" sz="1200" b="0" i="0" kern="1200" dirty="0">
              <a:solidFill>
                <a:schemeClr val="tx1"/>
              </a:solidFill>
              <a:effectLst/>
              <a:latin typeface="+mn-lt"/>
              <a:ea typeface="+mn-ea"/>
              <a:cs typeface="+mn-cs"/>
            </a:endParaRPr>
          </a:p>
          <a:p>
            <a:pPr marL="342900" indent="-342900">
              <a:buFont typeface="Arial" panose="020B0604020202020204" pitchFamily="34" charset="0"/>
              <a:buChar char="•"/>
            </a:pPr>
            <a:r>
              <a:rPr lang="fr-CA" sz="1200" dirty="0"/>
              <a:t>Remplissez la section sur les RPL d’ordre cognitif.</a:t>
            </a:r>
          </a:p>
          <a:p>
            <a:pPr marL="342900" indent="-342900">
              <a:buFont typeface="Arial" panose="020B0604020202020204" pitchFamily="34" charset="0"/>
              <a:buChar char="•"/>
            </a:pPr>
            <a:r>
              <a:rPr lang="fr-CA" sz="1200" dirty="0"/>
              <a:t>Enregistrez vos réponses et faites l’exercice à la page 4 du guide de réflexion.</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dirty="0">
                <a:latin typeface="Arial" panose="020B0604020202020204" pitchFamily="34" charset="0"/>
                <a:ea typeface="ＭＳ Ｐゴシック" panose="020B0600070205080204" pitchFamily="34" charset="-128"/>
              </a:rPr>
              <a:t>Durée suggérée : 15 à 20 minutes</a:t>
            </a: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79.xml"/><Relationship Id="rId13" Type="http://schemas.openxmlformats.org/officeDocument/2006/relationships/hyperlink" Target="https://www.education-leadership-ontario.ca/application/files/3915/7989/7931/9_Passer_des_idees_a_laction_RPLdordre_cognitif_Fiche_de_conseils.pdf" TargetMode="External"/><Relationship Id="rId3" Type="http://schemas.openxmlformats.org/officeDocument/2006/relationships/tags" Target="../tags/tag74.xml"/><Relationship Id="rId7" Type="http://schemas.openxmlformats.org/officeDocument/2006/relationships/tags" Target="../tags/tag78.xml"/><Relationship Id="rId12" Type="http://schemas.openxmlformats.org/officeDocument/2006/relationships/hyperlink" Target="http://www.edu.gov.on.ca/fre/policyfunding/leadership/ideas_into_action_bulletin9_fr.pdf" TargetMode="Externa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11" Type="http://schemas.openxmlformats.org/officeDocument/2006/relationships/image" Target="../media/image1.jpeg"/><Relationship Id="rId5" Type="http://schemas.openxmlformats.org/officeDocument/2006/relationships/tags" Target="../tags/tag76.xml"/><Relationship Id="rId10" Type="http://schemas.openxmlformats.org/officeDocument/2006/relationships/notesSlide" Target="../notesSlides/notesSlide10.xml"/><Relationship Id="rId4" Type="http://schemas.openxmlformats.org/officeDocument/2006/relationships/tags" Target="../tags/tag75.xml"/><Relationship Id="rId9" Type="http://schemas.openxmlformats.org/officeDocument/2006/relationships/slideLayout" Target="../slideLayouts/slideLayout2.xml"/><Relationship Id="rId14"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tags" Target="../tags/tag87.xml"/><Relationship Id="rId13" Type="http://schemas.openxmlformats.org/officeDocument/2006/relationships/hyperlink" Target="https://twitter.com/IELOntario" TargetMode="External"/><Relationship Id="rId3" Type="http://schemas.openxmlformats.org/officeDocument/2006/relationships/tags" Target="../tags/tag82.xml"/><Relationship Id="rId7" Type="http://schemas.openxmlformats.org/officeDocument/2006/relationships/tags" Target="../tags/tag86.xml"/><Relationship Id="rId12" Type="http://schemas.openxmlformats.org/officeDocument/2006/relationships/hyperlink" Target="https://www.education-leadership-ontario.ca/fr" TargetMode="External"/><Relationship Id="rId2" Type="http://schemas.openxmlformats.org/officeDocument/2006/relationships/tags" Target="../tags/tag81.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image" Target="../media/image1.jpeg"/><Relationship Id="rId5" Type="http://schemas.openxmlformats.org/officeDocument/2006/relationships/tags" Target="../tags/tag84.xml"/><Relationship Id="rId10" Type="http://schemas.openxmlformats.org/officeDocument/2006/relationships/notesSlide" Target="../notesSlides/notesSlide11.xml"/><Relationship Id="rId4" Type="http://schemas.openxmlformats.org/officeDocument/2006/relationships/tags" Target="../tags/tag83.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0.xml"/><Relationship Id="rId7" Type="http://schemas.openxmlformats.org/officeDocument/2006/relationships/tags" Target="../tags/tag94.xml"/><Relationship Id="rId12" Type="http://schemas.openxmlformats.org/officeDocument/2006/relationships/image" Target="https://previews.123rf.com/images/riddy/riddy0912/riddy091200058/6070428-patch.jpg" TargetMode="Externa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11" Type="http://schemas.openxmlformats.org/officeDocument/2006/relationships/image" Target="../media/image9.jpeg"/><Relationship Id="rId5" Type="http://schemas.openxmlformats.org/officeDocument/2006/relationships/tags" Target="../tags/tag92.xml"/><Relationship Id="rId10" Type="http://schemas.openxmlformats.org/officeDocument/2006/relationships/image" Target="../media/image1.jpeg"/><Relationship Id="rId4" Type="http://schemas.openxmlformats.org/officeDocument/2006/relationships/tags" Target="../tags/tag91.xml"/><Relationship Id="rId9"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hyperlink" Target="https://www.forbes.com/sites/glennllopis/2013/11/04/the-4-most-effective-ways-leaders-solve-problems/?sh=346157e4f974#4175f2d22bda6f188a5a2bda" TargetMode="External"/><Relationship Id="rId5" Type="http://schemas.openxmlformats.org/officeDocument/2006/relationships/tags" Target="../tags/tag10.xml"/><Relationship Id="rId10" Type="http://schemas.openxmlformats.org/officeDocument/2006/relationships/image" Target="../media/image1.jpeg"/><Relationship Id="rId4" Type="http://schemas.openxmlformats.org/officeDocument/2006/relationships/tags" Target="../tags/tag9.xml"/><Relationship Id="rId9"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image" Target="../media/image2.jpeg"/><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1.jpeg"/><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notesSlide" Target="../notesSlides/notesSlide3.xml"/><Relationship Id="rId5" Type="http://schemas.openxmlformats.org/officeDocument/2006/relationships/tags" Target="../tags/tag17.xml"/><Relationship Id="rId10" Type="http://schemas.openxmlformats.org/officeDocument/2006/relationships/slideLayout" Target="../slideLayouts/slideLayout2.xml"/><Relationship Id="rId4" Type="http://schemas.openxmlformats.org/officeDocument/2006/relationships/tags" Target="../tags/tag16.xml"/><Relationship Id="rId9" Type="http://schemas.openxmlformats.org/officeDocument/2006/relationships/tags" Target="../tags/tag21.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10" Type="http://schemas.openxmlformats.org/officeDocument/2006/relationships/image" Target="../media/image1.jpeg"/><Relationship Id="rId4" Type="http://schemas.openxmlformats.org/officeDocument/2006/relationships/tags" Target="../tags/tag25.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image" Target="../media/image1.jpeg"/><Relationship Id="rId18" Type="http://schemas.microsoft.com/office/2007/relationships/diagramDrawing" Target="../diagrams/drawing1.xml"/><Relationship Id="rId3" Type="http://schemas.openxmlformats.org/officeDocument/2006/relationships/tags" Target="../tags/tag31.xml"/><Relationship Id="rId7" Type="http://schemas.openxmlformats.org/officeDocument/2006/relationships/tags" Target="../tags/tag35.xml"/><Relationship Id="rId12" Type="http://schemas.openxmlformats.org/officeDocument/2006/relationships/notesSlide" Target="../notesSlides/notesSlide5.xml"/><Relationship Id="rId17" Type="http://schemas.openxmlformats.org/officeDocument/2006/relationships/diagramColors" Target="../diagrams/colors1.xml"/><Relationship Id="rId2" Type="http://schemas.openxmlformats.org/officeDocument/2006/relationships/tags" Target="../tags/tag30.xml"/><Relationship Id="rId16" Type="http://schemas.openxmlformats.org/officeDocument/2006/relationships/diagramQuickStyle" Target="../diagrams/quickStyle1.xml"/><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slideLayout" Target="../slideLayouts/slideLayout2.xml"/><Relationship Id="rId5" Type="http://schemas.openxmlformats.org/officeDocument/2006/relationships/tags" Target="../tags/tag33.xml"/><Relationship Id="rId15" Type="http://schemas.openxmlformats.org/officeDocument/2006/relationships/diagramLayout" Target="../diagrams/layout1.xml"/><Relationship Id="rId10" Type="http://schemas.openxmlformats.org/officeDocument/2006/relationships/tags" Target="../tags/tag38.xml"/><Relationship Id="rId19" Type="http://schemas.openxmlformats.org/officeDocument/2006/relationships/hyperlink" Target="https://www.education-leadership-ontario.ca/application/files/3214/9452/3903/Leadership_au_niveau_de_lecole_de_langue_francaise.pdf" TargetMode="External"/><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openxmlformats.org/officeDocument/2006/relationships/tags" Target="../tags/tag46.xml"/><Relationship Id="rId13" Type="http://schemas.openxmlformats.org/officeDocument/2006/relationships/diagramLayout" Target="../diagrams/layout2.xml"/><Relationship Id="rId3" Type="http://schemas.openxmlformats.org/officeDocument/2006/relationships/tags" Target="../tags/tag41.xml"/><Relationship Id="rId7" Type="http://schemas.openxmlformats.org/officeDocument/2006/relationships/tags" Target="../tags/tag45.xml"/><Relationship Id="rId12" Type="http://schemas.openxmlformats.org/officeDocument/2006/relationships/diagramData" Target="../diagrams/data2.xml"/><Relationship Id="rId2" Type="http://schemas.openxmlformats.org/officeDocument/2006/relationships/tags" Target="../tags/tag40.xml"/><Relationship Id="rId16" Type="http://schemas.microsoft.com/office/2007/relationships/diagramDrawing" Target="../diagrams/drawing2.xml"/><Relationship Id="rId1" Type="http://schemas.openxmlformats.org/officeDocument/2006/relationships/tags" Target="../tags/tag39.xml"/><Relationship Id="rId6" Type="http://schemas.openxmlformats.org/officeDocument/2006/relationships/tags" Target="../tags/tag44.xml"/><Relationship Id="rId11" Type="http://schemas.openxmlformats.org/officeDocument/2006/relationships/image" Target="../media/image1.jpeg"/><Relationship Id="rId5" Type="http://schemas.openxmlformats.org/officeDocument/2006/relationships/tags" Target="../tags/tag43.xml"/><Relationship Id="rId15" Type="http://schemas.openxmlformats.org/officeDocument/2006/relationships/diagramColors" Target="../diagrams/colors2.xml"/><Relationship Id="rId10" Type="http://schemas.openxmlformats.org/officeDocument/2006/relationships/notesSlide" Target="../notesSlides/notesSlide6.xml"/><Relationship Id="rId4" Type="http://schemas.openxmlformats.org/officeDocument/2006/relationships/tags" Target="../tags/tag42.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12" Type="http://schemas.openxmlformats.org/officeDocument/2006/relationships/image" Target="../media/image1.jpe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notesSlide" Target="../notesSlides/notesSlide7.xml"/><Relationship Id="rId5" Type="http://schemas.openxmlformats.org/officeDocument/2006/relationships/tags" Target="../tags/tag51.xml"/><Relationship Id="rId10" Type="http://schemas.openxmlformats.org/officeDocument/2006/relationships/slideLayout" Target="../slideLayouts/slideLayout2.xml"/><Relationship Id="rId4" Type="http://schemas.openxmlformats.org/officeDocument/2006/relationships/tags" Target="../tags/tag50.xml"/><Relationship Id="rId9" Type="http://schemas.openxmlformats.org/officeDocument/2006/relationships/tags" Target="../tags/tag55.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8.xml"/><Relationship Id="rId7" Type="http://schemas.openxmlformats.org/officeDocument/2006/relationships/tags" Target="../tags/tag62.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tags" Target="../tags/tag61.xml"/><Relationship Id="rId5" Type="http://schemas.openxmlformats.org/officeDocument/2006/relationships/tags" Target="../tags/tag60.xml"/><Relationship Id="rId10" Type="http://schemas.openxmlformats.org/officeDocument/2006/relationships/image" Target="../media/image1.jpeg"/><Relationship Id="rId4" Type="http://schemas.openxmlformats.org/officeDocument/2006/relationships/tags" Target="../tags/tag59.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8" Type="http://schemas.openxmlformats.org/officeDocument/2006/relationships/tags" Target="../tags/tag70.xml"/><Relationship Id="rId13" Type="http://schemas.openxmlformats.org/officeDocument/2006/relationships/hyperlink" Target="https://www.education-leadership-ontario.ca/en/resources/self-assessment-tools/school_leaders" TargetMode="External"/><Relationship Id="rId3" Type="http://schemas.openxmlformats.org/officeDocument/2006/relationships/tags" Target="../tags/tag65.xml"/><Relationship Id="rId7" Type="http://schemas.openxmlformats.org/officeDocument/2006/relationships/tags" Target="../tags/tag69.xml"/><Relationship Id="rId12" Type="http://schemas.openxmlformats.org/officeDocument/2006/relationships/image" Target="../media/image1.jpeg"/><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11" Type="http://schemas.openxmlformats.org/officeDocument/2006/relationships/notesSlide" Target="../notesSlides/notesSlide9.xml"/><Relationship Id="rId5" Type="http://schemas.openxmlformats.org/officeDocument/2006/relationships/tags" Target="../tags/tag67.xml"/><Relationship Id="rId10" Type="http://schemas.openxmlformats.org/officeDocument/2006/relationships/slideLayout" Target="../slideLayouts/slideLayout2.xml"/><Relationship Id="rId4" Type="http://schemas.openxmlformats.org/officeDocument/2006/relationships/tags" Target="../tags/tag66.xml"/><Relationship Id="rId9" Type="http://schemas.openxmlformats.org/officeDocument/2006/relationships/tags" Target="../tags/tag71.xml"/><Relationship Id="rId14" Type="http://schemas.openxmlformats.org/officeDocument/2006/relationships/hyperlink" Target="https://www.education-leadership-ontario.ca/en/resources/self-assessment-tools/aspiring_school_lead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0" y="2219922"/>
            <a:ext cx="12011025" cy="406265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3600" b="1" kern="0" dirty="0">
                <a:latin typeface="Gill Sans MT" panose="020B0502020104020203" pitchFamily="34" charset="77"/>
              </a:rPr>
              <a:t>Renforcer</a:t>
            </a:r>
            <a:r>
              <a:rPr lang="fr-CA" altLang="en-US" sz="3600" b="1" kern="0" dirty="0">
                <a:highlight>
                  <a:srgbClr val="000000">
                    <a:alpha val="0"/>
                    <a:alpha val="0"/>
                  </a:srgbClr>
                </a:highlight>
                <a:latin typeface="Gill Sans MT" panose="020B0502020104020203" pitchFamily="34" charset="77"/>
              </a:rPr>
              <a:t> ses ressources personnelles en leadership</a:t>
            </a:r>
            <a:r>
              <a:rPr lang="fr-CA" altLang="en-US" sz="3600" kern="0" dirty="0">
                <a:latin typeface="Gill Sans MT" panose="020B0502020104020203" pitchFamily="34" charset="77"/>
              </a:rPr>
              <a:t> </a:t>
            </a:r>
            <a:r>
              <a:rPr lang="fr-CA" altLang="en-US" sz="3600" b="1" kern="0" dirty="0">
                <a:latin typeface="Gill Sans MT" panose="020B0502020104020203" pitchFamily="34" charset="77"/>
              </a:rPr>
              <a:t>(RPL)</a:t>
            </a:r>
            <a:endParaRPr lang="fr-CA" altLang="en-US" sz="3600" b="1" kern="0" dirty="0">
              <a:highlight>
                <a:srgbClr val="808000"/>
              </a:highlight>
              <a:latin typeface="Gill Sans MT" panose="020B0502020104020203" pitchFamily="34" charset="77"/>
            </a:endParaRPr>
          </a:p>
          <a:p>
            <a:pPr lvl="0" algn="ctr">
              <a:spcBef>
                <a:spcPct val="0"/>
              </a:spcBef>
              <a:buNone/>
              <a:defRPr/>
            </a:pPr>
            <a:r>
              <a:rPr lang="fr-CA" altLang="en-US" sz="3600" b="1" kern="0" dirty="0">
                <a:solidFill>
                  <a:prstClr val="black"/>
                </a:solidFill>
                <a:latin typeface="Calibri" panose="020F0502020204030204"/>
                <a:ea typeface="+mn-ea"/>
              </a:rPr>
              <a:t>pour les leaders au sein des conseils scolaires</a:t>
            </a:r>
          </a:p>
          <a:p>
            <a:pPr algn="ctr" eaLnBrk="1" hangingPunct="1">
              <a:spcBef>
                <a:spcPct val="0"/>
              </a:spcBef>
              <a:buFontTx/>
              <a:buNone/>
              <a:defRPr/>
            </a:pPr>
            <a:endParaRPr lang="fr-CA" altLang="en-US" sz="4800" b="1" kern="0" dirty="0">
              <a:latin typeface="Gill Sans MT" panose="020B0502020104020203" pitchFamily="34" charset="77"/>
            </a:endParaRPr>
          </a:p>
          <a:p>
            <a:pPr algn="ctr" eaLnBrk="1" hangingPunct="1">
              <a:spcBef>
                <a:spcPct val="0"/>
              </a:spcBef>
              <a:buFontTx/>
              <a:buNone/>
              <a:defRPr/>
            </a:pPr>
            <a:r>
              <a:rPr lang="fr-CA" altLang="en-US" sz="4800" kern="0" dirty="0">
                <a:latin typeface="Gill Sans MT" panose="020B0502020104020203" pitchFamily="34" charset="77"/>
              </a:rPr>
              <a:t>RPL d’ordre cognitif – Atelier 2.1</a:t>
            </a:r>
          </a:p>
          <a:p>
            <a:pPr algn="ctr" eaLnBrk="1" hangingPunct="1">
              <a:spcBef>
                <a:spcPct val="0"/>
              </a:spcBef>
              <a:buFontTx/>
              <a:buNone/>
              <a:defRPr/>
            </a:pPr>
            <a:r>
              <a:rPr lang="fr-CA" altLang="en-US" sz="4800" kern="0" dirty="0">
                <a:latin typeface="Gill Sans MT" panose="020B0502020104020203" pitchFamily="34" charset="77"/>
              </a:rPr>
              <a:t>Survol</a:t>
            </a:r>
            <a:endParaRPr lang="fr-CA" altLang="en-US" sz="4800" kern="0" dirty="0">
              <a:highlight>
                <a:srgbClr val="FFFF00"/>
              </a:highlight>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custDataLst>
              <p:tags r:id="rId7"/>
            </p:custDataLst>
          </p:nvPr>
        </p:nvSpPr>
        <p:spPr>
          <a:xfrm>
            <a:off x="4770729" y="2673125"/>
            <a:ext cx="6876628" cy="2978636"/>
          </a:xfrm>
          <a:prstGeom prst="rect">
            <a:avLst/>
          </a:prstGeom>
        </p:spPr>
        <p:txBody>
          <a:bodyPr wrap="square">
            <a:spAutoFit/>
          </a:bodyPr>
          <a:lstStyle/>
          <a:p>
            <a:pPr>
              <a:lnSpc>
                <a:spcPct val="80000"/>
              </a:lnSpc>
            </a:pPr>
            <a:r>
              <a:rPr lang="fr-CA" b="1">
                <a:highlight>
                  <a:srgbClr val="000000">
                    <a:alpha val="0"/>
                    <a:alpha val="0"/>
                  </a:srgbClr>
                </a:highlight>
              </a:rPr>
              <a:t>Bulletin n</a:t>
            </a:r>
            <a:r>
              <a:rPr lang="fr-CA" b="1" baseline="30000">
                <a:highlight>
                  <a:srgbClr val="000000">
                    <a:alpha val="0"/>
                    <a:alpha val="0"/>
                  </a:srgbClr>
                </a:highlight>
              </a:rPr>
              <a:t>o</a:t>
            </a:r>
            <a:r>
              <a:rPr lang="fr-CA" b="1">
                <a:highlight>
                  <a:srgbClr val="000000">
                    <a:alpha val="0"/>
                    <a:alpha val="0"/>
                  </a:srgbClr>
                </a:highlight>
              </a:rPr>
              <a:t> 9 : </a:t>
            </a:r>
            <a:r>
              <a:rPr lang="fr-CA" sz="1800" b="1" i="1" u="sng">
                <a:solidFill>
                  <a:srgbClr val="0563C1"/>
                </a:solidFill>
                <a:effectLst/>
                <a:highlight>
                  <a:srgbClr val="000000">
                    <a:alpha val="0"/>
                    <a:alpha val="0"/>
                  </a:srgbClr>
                </a:highlight>
                <a:latin typeface="Calibri" panose="020F0502020204030204" pitchFamily="34" charset="0"/>
                <a:ea typeface="Calibri" panose="020F0502020204030204" pitchFamily="34" charset="0"/>
                <a:cs typeface="Times New Roman" panose="02020603050405020304" pitchFamily="18" charset="0"/>
                <a:hlinkClick r:id="rId12"/>
              </a:rPr>
              <a:t>Examiner les ressources personnelles en leadership d’ordre « cognitif » : résolution de problèmes, connaissances propres au rôle du leader et pensée systémique</a:t>
            </a:r>
            <a:endParaRPr lang="fr-CA" b="1" i="1"/>
          </a:p>
          <a:p>
            <a:pPr>
              <a:lnSpc>
                <a:spcPct val="80000"/>
              </a:lnSpc>
            </a:pPr>
            <a:endParaRPr lang="fr-CA"/>
          </a:p>
          <a:p>
            <a:pPr marL="285750" indent="-285750">
              <a:lnSpc>
                <a:spcPct val="80000"/>
              </a:lnSpc>
              <a:buFont typeface="Arial" panose="020B0604020202020204" pitchFamily="34" charset="0"/>
              <a:buChar char="•"/>
            </a:pPr>
            <a:r>
              <a:rPr lang="fr-CA"/>
              <a:t>Lire les parties A et B</a:t>
            </a:r>
          </a:p>
          <a:p>
            <a:pPr marL="285750" indent="-285750">
              <a:lnSpc>
                <a:spcPct val="80000"/>
              </a:lnSpc>
              <a:buFont typeface="Arial" panose="020B0604020202020204" pitchFamily="34" charset="0"/>
              <a:buChar char="•"/>
            </a:pPr>
            <a:endParaRPr lang="fr-CA"/>
          </a:p>
          <a:p>
            <a:pPr>
              <a:lnSpc>
                <a:spcPct val="80000"/>
              </a:lnSpc>
            </a:pPr>
            <a:endParaRPr lang="fr-CA" b="1"/>
          </a:p>
          <a:p>
            <a:pPr>
              <a:lnSpc>
                <a:spcPct val="80000"/>
              </a:lnSpc>
            </a:pPr>
            <a:r>
              <a:rPr lang="fr-CA" b="1">
                <a:solidFill>
                  <a:srgbClr val="0563C1"/>
                </a:solidFill>
                <a:hlinkClick r:id="rId13">
                  <a:extLst>
                    <a:ext uri="{A12FA001-AC4F-418D-AE19-62706E023703}">
                      <ahyp:hlinkClr xmlns:ahyp="http://schemas.microsoft.com/office/drawing/2018/hyperlinkcolor" val="tx"/>
                    </a:ext>
                  </a:extLst>
                </a:hlinkClick>
              </a:rPr>
              <a:t>Conseils pour l’utilisation de </a:t>
            </a:r>
            <a:r>
              <a:rPr lang="fr-CA" b="1" i="1">
                <a:solidFill>
                  <a:srgbClr val="0563C1"/>
                </a:solidFill>
                <a:hlinkClick r:id="rId13">
                  <a:extLst>
                    <a:ext uri="{A12FA001-AC4F-418D-AE19-62706E023703}">
                      <ahyp:hlinkClr xmlns:ahyp="http://schemas.microsoft.com/office/drawing/2018/hyperlinkcolor" val="tx"/>
                    </a:ext>
                  </a:extLst>
                </a:hlinkClick>
              </a:rPr>
              <a:t>Passer des idées à l’action </a:t>
            </a:r>
            <a:r>
              <a:rPr lang="fr-CA" b="1">
                <a:solidFill>
                  <a:srgbClr val="0563C1"/>
                </a:solidFill>
                <a:hlinkClick r:id="rId13">
                  <a:extLst>
                    <a:ext uri="{A12FA001-AC4F-418D-AE19-62706E023703}">
                      <ahyp:hlinkClr xmlns:ahyp="http://schemas.microsoft.com/office/drawing/2018/hyperlinkcolor" val="tx"/>
                    </a:ext>
                  </a:extLst>
                </a:hlinkClick>
              </a:rPr>
              <a:t>n</a:t>
            </a:r>
            <a:r>
              <a:rPr lang="fr-CA" b="1" baseline="30000">
                <a:solidFill>
                  <a:srgbClr val="0563C1"/>
                </a:solidFill>
                <a:hlinkClick r:id="rId13">
                  <a:extLst>
                    <a:ext uri="{A12FA001-AC4F-418D-AE19-62706E023703}">
                      <ahyp:hlinkClr xmlns:ahyp="http://schemas.microsoft.com/office/drawing/2018/hyperlinkcolor" val="tx"/>
                    </a:ext>
                  </a:extLst>
                </a:hlinkClick>
              </a:rPr>
              <a:t>o</a:t>
            </a:r>
            <a:r>
              <a:rPr lang="fr-CA" b="1">
                <a:solidFill>
                  <a:srgbClr val="0563C1"/>
                </a:solidFill>
                <a:hlinkClick r:id="rId13">
                  <a:extLst>
                    <a:ext uri="{A12FA001-AC4F-418D-AE19-62706E023703}">
                      <ahyp:hlinkClr xmlns:ahyp="http://schemas.microsoft.com/office/drawing/2018/hyperlinkcolor" val="tx"/>
                    </a:ext>
                  </a:extLst>
                </a:hlinkClick>
              </a:rPr>
              <a:t> 9</a:t>
            </a:r>
            <a:r>
              <a:rPr lang="fr-CA" b="1"/>
              <a:t> – </a:t>
            </a:r>
            <a:r>
              <a:rPr lang="fr-CA" b="1" i="1"/>
              <a:t>Examiner les ressources personnelles en leadership d’ordre « cognitif » : résolution de problèmes, connaissances propres au rôle du leader et pensée systémique</a:t>
            </a:r>
          </a:p>
          <a:p>
            <a:pPr>
              <a:lnSpc>
                <a:spcPct val="80000"/>
              </a:lnSpc>
            </a:pPr>
            <a:endParaRPr lang="fr-CA" b="1"/>
          </a:p>
          <a:p>
            <a:pPr>
              <a:lnSpc>
                <a:spcPct val="80000"/>
              </a:lnSpc>
            </a:pPr>
            <a:endParaRPr lang="fr-CA"/>
          </a:p>
        </p:txBody>
      </p:sp>
      <p:pic>
        <p:nvPicPr>
          <p:cNvPr id="11" name="Image 10">
            <a:extLst>
              <a:ext uri="{FF2B5EF4-FFF2-40B4-BE49-F238E27FC236}">
                <a16:creationId xmlns:a16="http://schemas.microsoft.com/office/drawing/2014/main" id="{664E2DCC-527C-4AAA-98E1-4D252445593E}"/>
              </a:ext>
            </a:extLst>
          </p:cNvPr>
          <p:cNvPicPr/>
          <p:nvPr>
            <p:custDataLst>
              <p:tags r:id="rId8"/>
            </p:custDataLst>
          </p:nvPr>
        </p:nvPicPr>
        <p:blipFill>
          <a:blip r:embed="rId14">
            <a:extLst>
              <a:ext uri="{28A0092B-C50C-407E-A947-70E740481C1C}">
                <a14:useLocalDpi xmlns:a14="http://schemas.microsoft.com/office/drawing/2010/main" val="0"/>
              </a:ext>
            </a:extLst>
          </a:blip>
          <a:srcRect l="44994" t="19046" r="25599" b="16891"/>
          <a:stretch>
            <a:fillRect/>
          </a:stretch>
        </p:blipFill>
        <p:spPr bwMode="auto">
          <a:xfrm>
            <a:off x="654024" y="1748180"/>
            <a:ext cx="3511576" cy="453254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2557866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24392999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endParaRPr lang="fr-CA" sz="3200" b="1" dirty="0">
              <a:solidFill>
                <a:schemeClr val="accent1">
                  <a:lumMod val="75000"/>
                </a:schemeClr>
              </a:solidFill>
              <a:latin typeface="+mn-lt"/>
            </a:endParaRPr>
          </a:p>
        </p:txBody>
      </p:sp>
      <p:pic>
        <p:nvPicPr>
          <p:cNvPr id="10" name="Picture 1">
            <a:extLst>
              <a:ext uri="{FF2B5EF4-FFF2-40B4-BE49-F238E27FC236}">
                <a16:creationId xmlns:a16="http://schemas.microsoft.com/office/drawing/2014/main" id="{9E30A061-A8DB-7849-81E7-D5D4C418E7BA}"/>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5872163" y="2714625"/>
            <a:ext cx="5643562" cy="366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24520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1806932" y="2501851"/>
            <a:ext cx="8843799" cy="2308324"/>
          </a:xfrm>
          <a:prstGeom prst="rect">
            <a:avLst/>
          </a:prstGeom>
          <a:noFill/>
        </p:spPr>
        <p:txBody>
          <a:bodyPr wrap="square" rtlCol="0">
            <a:spAutoFit/>
          </a:bodyPr>
          <a:lstStyle/>
          <a:p>
            <a:r>
              <a:rPr lang="fr-CA" dirty="0">
                <a:highlight>
                  <a:srgbClr val="000000">
                    <a:alpha val="0"/>
                    <a:alpha val="0"/>
                  </a:srgbClr>
                </a:highlight>
              </a:rPr>
              <a:t>« Je dis souvent que les meilleurs leaders sont ceux qui excellent en résolution de problèmes. Ils ont la patience de prendre du recul pour étudier le problème et l’observer dans sa globalité, ou d’adopter une approche de vision circulaire. Ils le regardent sous tous ses angles, ne se limitent pas au seul problème et ne se contentent pas des évidences. Les leaders les plus efficaces abordent les problèmes sous l’angle des possibilités. » </a:t>
            </a:r>
          </a:p>
          <a:p>
            <a:pPr algn="r"/>
            <a:r>
              <a:rPr lang="en-CA" dirty="0">
                <a:highlight>
                  <a:srgbClr val="000000">
                    <a:alpha val="0"/>
                    <a:alpha val="0"/>
                  </a:srgbClr>
                </a:highlight>
              </a:rPr>
              <a:t>[</a:t>
            </a:r>
            <a:r>
              <a:rPr lang="en-CA" dirty="0" err="1">
                <a:highlight>
                  <a:srgbClr val="000000">
                    <a:alpha val="0"/>
                    <a:alpha val="0"/>
                  </a:srgbClr>
                </a:highlight>
              </a:rPr>
              <a:t>Traduction</a:t>
            </a:r>
            <a:r>
              <a:rPr lang="en-CA" dirty="0">
                <a:highlight>
                  <a:srgbClr val="000000">
                    <a:alpha val="0"/>
                    <a:alpha val="0"/>
                  </a:srgbClr>
                </a:highlight>
              </a:rPr>
              <a:t> libre]</a:t>
            </a:r>
          </a:p>
          <a:p>
            <a:r>
              <a:rPr lang="en-CA" dirty="0">
                <a:highlight>
                  <a:srgbClr val="000000">
                    <a:alpha val="0"/>
                    <a:alpha val="0"/>
                  </a:srgbClr>
                </a:highlight>
              </a:rPr>
              <a:t> </a:t>
            </a:r>
          </a:p>
          <a:p>
            <a:r>
              <a:rPr lang="en-CA" dirty="0">
                <a:highlight>
                  <a:srgbClr val="000000">
                    <a:alpha val="0"/>
                    <a:alpha val="0"/>
                  </a:srgbClr>
                </a:highlight>
              </a:rPr>
              <a:t>Glenn </a:t>
            </a:r>
            <a:r>
              <a:rPr lang="en-CA" dirty="0" err="1">
                <a:highlight>
                  <a:srgbClr val="000000">
                    <a:alpha val="0"/>
                    <a:alpha val="0"/>
                  </a:srgbClr>
                </a:highlight>
              </a:rPr>
              <a:t>Llopis</a:t>
            </a:r>
            <a:r>
              <a:rPr lang="en-CA" dirty="0">
                <a:highlight>
                  <a:srgbClr val="000000">
                    <a:alpha val="0"/>
                    <a:alpha val="0"/>
                  </a:srgbClr>
                </a:highlight>
              </a:rPr>
              <a:t> (2013), </a:t>
            </a:r>
            <a:r>
              <a:rPr lang="en-US" i="1" u="sng" dirty="0">
                <a:highlight>
                  <a:srgbClr val="000000">
                    <a:alpha val="0"/>
                    <a:alpha val="0"/>
                  </a:srgbClr>
                </a:highlight>
                <a:hlinkClick r:id="rId11"/>
              </a:rPr>
              <a:t>The 4 Most Effective Ways Leaders Solve Problems</a:t>
            </a:r>
            <a:r>
              <a:rPr lang="en-US" u="sng" dirty="0">
                <a:highlight>
                  <a:srgbClr val="000000">
                    <a:alpha val="0"/>
                    <a:alpha val="0"/>
                  </a:srgbClr>
                </a:highlight>
                <a:hlinkClick r:id="rId11"/>
              </a:rPr>
              <a:t> (forbes.com)</a:t>
            </a:r>
            <a:endParaRPr lang="en-CA" dirty="0">
              <a:highlight>
                <a:srgbClr val="000000">
                  <a:alpha val="0"/>
                  <a:alpha val="0"/>
                </a:srgbClr>
              </a:highlight>
            </a:endParaRPr>
          </a:p>
        </p:txBody>
      </p:sp>
    </p:spTree>
    <p:extLst>
      <p:ext uri="{BB962C8B-B14F-4D97-AF65-F5344CB8AC3E}">
        <p14:creationId xmlns:p14="http://schemas.microsoft.com/office/powerpoint/2010/main" val="28122904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srgbClr>
                </a:highlight>
              </a:rPr>
              <a:t>Nous vous invitons à nous dire :</a:t>
            </a:r>
          </a:p>
          <a:p>
            <a:pPr marL="514350" indent="-514350">
              <a:buAutoNum type="arabicPeriod"/>
            </a:pPr>
            <a:r>
              <a:rPr lang="fr-CA" sz="2400">
                <a:highlight>
                  <a:srgbClr val="000000">
                    <a:alpha val="0"/>
                    <a:alpha val="0"/>
                  </a:srgbClr>
                </a:highlight>
              </a:rPr>
              <a:t>votre nom;</a:t>
            </a:r>
          </a:p>
          <a:p>
            <a:pPr marL="514350" indent="-514350">
              <a:buAutoNum type="arabicPeriod"/>
            </a:pPr>
            <a:r>
              <a:rPr lang="fr-CA" sz="2400">
                <a:highlight>
                  <a:srgbClr val="000000">
                    <a:alpha val="0"/>
                    <a:alpha val="0"/>
                  </a:srgbClr>
                </a:highlight>
              </a:rPr>
              <a:t>le nom de votre école;</a:t>
            </a:r>
          </a:p>
          <a:p>
            <a:pPr marL="514350" indent="-514350">
              <a:buAutoNum type="arabicPeriod"/>
            </a:pPr>
            <a:r>
              <a:rPr lang="fr-CA" sz="2400">
                <a:highlight>
                  <a:srgbClr val="000000">
                    <a:alpha val="0"/>
                    <a:alpha val="0"/>
                  </a:srgbClr>
                </a:highlight>
              </a:rPr>
              <a:t>une chose que vous aimez de votre rôle actuel ou que vous aimeriez que le groupe sache de vous.</a:t>
            </a: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20629" y="286938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p:nvPr>
            <p:custDataLst>
              <p:tags r:id="rId7"/>
            </p:custDataLst>
          </p:nvPr>
        </p:nvSpPr>
        <p:spPr>
          <a:xfrm>
            <a:off x="583096" y="2633147"/>
            <a:ext cx="11145077"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rPr>
              <a:t>Les ressources personnelles en leadership, qu’est-ce que c’est?</a:t>
            </a:r>
          </a:p>
        </p:txBody>
      </p:sp>
    </p:spTree>
    <p:extLst>
      <p:ext uri="{BB962C8B-B14F-4D97-AF65-F5344CB8AC3E}">
        <p14:creationId xmlns:p14="http://schemas.microsoft.com/office/powerpoint/2010/main" val="15014418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3">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9AFC313-808F-2E4C-961D-C293EC57EEDF}"/>
              </a:ext>
            </a:extLst>
          </p:cNvPr>
          <p:cNvSpPr txBox="1"/>
          <p:nvPr>
            <p:custDataLst>
              <p:tags r:id="rId7"/>
            </p:custDataLst>
          </p:nvPr>
        </p:nvSpPr>
        <p:spPr>
          <a:xfrm>
            <a:off x="343710" y="1585241"/>
            <a:ext cx="8911126" cy="854741"/>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500" b="1">
                <a:solidFill>
                  <a:srgbClr val="0070C0"/>
                </a:solidFill>
                <a:highlight>
                  <a:srgbClr val="000000">
                    <a:alpha val="0"/>
                    <a:alpha val="0"/>
                  </a:srgbClr>
                </a:highlight>
              </a:rPr>
              <a:t>Le leadership au niveau de l’école catholique de langue française</a:t>
            </a:r>
          </a:p>
        </p:txBody>
      </p:sp>
      <p:graphicFrame>
        <p:nvGraphicFramePr>
          <p:cNvPr id="9" name="Diagram 8">
            <a:extLst>
              <a:ext uri="{FF2B5EF4-FFF2-40B4-BE49-F238E27FC236}">
                <a16:creationId xmlns:a16="http://schemas.microsoft.com/office/drawing/2014/main" id="{AB723152-A87A-0A48-8488-C119D666C0DA}"/>
              </a:ext>
            </a:extLst>
          </p:cNvPr>
          <p:cNvGraphicFramePr/>
          <p:nvPr>
            <p:custDataLst>
              <p:tags r:id="rId8"/>
            </p:custDataLst>
            <p:extLst>
              <p:ext uri="{D42A27DB-BD31-4B8C-83A1-F6EECF244321}">
                <p14:modId xmlns:p14="http://schemas.microsoft.com/office/powerpoint/2010/main" val="2873419204"/>
              </p:ext>
            </p:extLst>
          </p:nvPr>
        </p:nvGraphicFramePr>
        <p:xfrm>
          <a:off x="1718486" y="2275719"/>
          <a:ext cx="8136904" cy="419224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10" name="TextBox 9">
            <a:extLst>
              <a:ext uri="{FF2B5EF4-FFF2-40B4-BE49-F238E27FC236}">
                <a16:creationId xmlns:a16="http://schemas.microsoft.com/office/drawing/2014/main" id="{7BF3715D-BF37-EE4D-91AA-1DDCC7F9BF39}"/>
              </a:ext>
            </a:extLst>
          </p:cNvPr>
          <p:cNvSpPr txBox="1"/>
          <p:nvPr>
            <p:custDataLst>
              <p:tags r:id="rId9"/>
            </p:custDataLst>
          </p:nvPr>
        </p:nvSpPr>
        <p:spPr>
          <a:xfrm>
            <a:off x="2073451" y="5756151"/>
            <a:ext cx="7416824" cy="323165"/>
          </a:xfrm>
          <a:prstGeom prst="rect">
            <a:avLst/>
          </a:prstGeom>
          <a:noFill/>
        </p:spPr>
        <p:txBody>
          <a:bodyPr wrap="square" rtlCol="0">
            <a:spAutoFit/>
          </a:bodyPr>
          <a:lstStyle/>
          <a:p>
            <a:pPr algn="ctr"/>
            <a:r>
              <a:rPr lang="fr-CA" sz="1500" b="1">
                <a:highlight>
                  <a:srgbClr val="000000">
                    <a:alpha val="0"/>
                    <a:alpha val="0"/>
                  </a:srgbClr>
                </a:highlight>
              </a:rPr>
              <a:t>RESSOURCES PERSONNELLES EN LEADERSHIP :</a:t>
            </a:r>
            <a:r>
              <a:rPr lang="fr-CA" sz="1500">
                <a:highlight>
                  <a:srgbClr val="000000">
                    <a:alpha val="0"/>
                    <a:alpha val="0"/>
                  </a:srgbClr>
                </a:highlight>
              </a:rPr>
              <a:t> COGNITIVES – SOCIALES – PSYCHOLOGIQUES</a:t>
            </a:r>
            <a:endParaRPr lang="fr-CA" sz="1500"/>
          </a:p>
        </p:txBody>
      </p:sp>
      <p:sp>
        <p:nvSpPr>
          <p:cNvPr id="11" name="Rectangle 10">
            <a:extLst>
              <a:ext uri="{FF2B5EF4-FFF2-40B4-BE49-F238E27FC236}">
                <a16:creationId xmlns:a16="http://schemas.microsoft.com/office/drawing/2014/main" id="{7EE78EFE-4517-AE4E-9AD4-C32A7C51E631}"/>
              </a:ext>
            </a:extLst>
          </p:cNvPr>
          <p:cNvSpPr/>
          <p:nvPr>
            <p:custDataLst>
              <p:tags r:id="rId10"/>
            </p:custDataLst>
          </p:nvPr>
        </p:nvSpPr>
        <p:spPr>
          <a:xfrm>
            <a:off x="129308" y="6448647"/>
            <a:ext cx="12062691" cy="323165"/>
          </a:xfrm>
          <a:prstGeom prst="rect">
            <a:avLst/>
          </a:prstGeom>
        </p:spPr>
        <p:txBody>
          <a:bodyPr wrap="square">
            <a:spAutoFit/>
          </a:bodyPr>
          <a:lstStyle/>
          <a:p>
            <a:r>
              <a:rPr lang="fr-CA" sz="1500" dirty="0">
                <a:hlinkClick r:id="rId19"/>
              </a:rPr>
              <a:t>https://www.education-leadership-ontario.ca/application/files/3214/9452/3903/Leadership_au_niveau_de_lecole_de_langue_francaise.pdf</a:t>
            </a:r>
            <a:r>
              <a:rPr lang="fr-CA" sz="1500" dirty="0"/>
              <a:t> </a:t>
            </a:r>
            <a:endParaRPr lang="fr-CA" dirty="0"/>
          </a:p>
        </p:txBody>
      </p:sp>
    </p:spTree>
    <p:extLst>
      <p:ext uri="{BB962C8B-B14F-4D97-AF65-F5344CB8AC3E}">
        <p14:creationId xmlns:p14="http://schemas.microsoft.com/office/powerpoint/2010/main" val="11613373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p:nvPr>
            <p:custDataLst>
              <p:tags r:id="rId7"/>
            </p:custDataLst>
          </p:nvPr>
        </p:nvSpPr>
        <p:spPr>
          <a:xfrm>
            <a:off x="457200" y="1751921"/>
            <a:ext cx="11575774" cy="487696"/>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400" b="1">
                <a:solidFill>
                  <a:srgbClr val="0070C0"/>
                </a:solidFill>
              </a:rPr>
              <a:t>Les RPL dans le </a:t>
            </a:r>
            <a:r>
              <a:rPr lang="fr-CA" sz="2400" b="1" i="1">
                <a:solidFill>
                  <a:srgbClr val="0070C0"/>
                </a:solidFill>
                <a:highlight>
                  <a:srgbClr val="000000">
                    <a:alpha val="0"/>
                    <a:alpha val="0"/>
                  </a:srgbClr>
                </a:highlight>
              </a:rPr>
              <a:t>Cadre de leadership de l’Ontario</a:t>
            </a:r>
          </a:p>
        </p:txBody>
      </p:sp>
      <p:graphicFrame>
        <p:nvGraphicFramePr>
          <p:cNvPr id="9" name="Diagram 8">
            <a:extLst>
              <a:ext uri="{FF2B5EF4-FFF2-40B4-BE49-F238E27FC236}">
                <a16:creationId xmlns:a16="http://schemas.microsoft.com/office/drawing/2014/main" id="{9ED9DD6A-2326-8C41-9F76-6706026D5FC1}"/>
              </a:ext>
            </a:extLst>
          </p:cNvPr>
          <p:cNvGraphicFramePr/>
          <p:nvPr>
            <p:custDataLst>
              <p:tags r:id="rId8"/>
            </p:custDataLst>
            <p:extLst>
              <p:ext uri="{D42A27DB-BD31-4B8C-83A1-F6EECF244321}">
                <p14:modId xmlns:p14="http://schemas.microsoft.com/office/powerpoint/2010/main" val="2124843703"/>
              </p:ext>
            </p:extLst>
          </p:nvPr>
        </p:nvGraphicFramePr>
        <p:xfrm>
          <a:off x="645455" y="2205278"/>
          <a:ext cx="8435280" cy="453164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5949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p:nvPr>
            <p:custDataLst>
              <p:tags r:id="rId7"/>
            </p:custDataLst>
          </p:nvPr>
        </p:nvSpPr>
        <p:spPr>
          <a:xfrm>
            <a:off x="343711" y="1733619"/>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Discussion de groupe</a:t>
            </a:r>
            <a:endParaRPr lang="fr-CA" b="1">
              <a:solidFill>
                <a:srgbClr val="0070C0"/>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8"/>
            </p:custDataLst>
          </p:nvPr>
        </p:nvSpPr>
        <p:spPr>
          <a:xfrm>
            <a:off x="559672" y="2876619"/>
            <a:ext cx="5128206" cy="2392067"/>
          </a:xfrm>
        </p:spPr>
        <p:txBody>
          <a:bodyPr>
            <a:normAutofit fontScale="95000" lnSpcReduction="10000"/>
          </a:bodyPr>
          <a:lstStyle/>
          <a:p>
            <a:pPr marL="514350" indent="-514350">
              <a:buFont typeface="+mj-lt"/>
              <a:buAutoNum type="arabicPeriod"/>
            </a:pPr>
            <a:r>
              <a:rPr lang="fr-CA"/>
              <a:t>En tant que </a:t>
            </a:r>
            <a:r>
              <a:rPr lang="fr-CA">
                <a:highlight>
                  <a:srgbClr val="000000">
                    <a:alpha val="0"/>
                    <a:alpha val="0"/>
                  </a:srgbClr>
                </a:highlight>
              </a:rPr>
              <a:t>leader scolaire</a:t>
            </a:r>
            <a:r>
              <a:rPr lang="fr-CA"/>
              <a:t>, à quel moment utilisez-vous les RPL?</a:t>
            </a:r>
          </a:p>
          <a:p>
            <a:pPr marL="514350" indent="-514350">
              <a:buFont typeface="+mj-lt"/>
              <a:buAutoNum type="arabicPeriod"/>
            </a:pPr>
            <a:endParaRPr lang="fr-CA"/>
          </a:p>
          <a:p>
            <a:pPr marL="514350" indent="-514350">
              <a:buFont typeface="+mj-lt"/>
              <a:buAutoNum type="arabicPeriod"/>
            </a:pPr>
            <a:r>
              <a:rPr lang="fr-CA">
                <a:highlight>
                  <a:srgbClr val="000000">
                    <a:alpha val="0"/>
                    <a:alpha val="0"/>
                  </a:srgbClr>
                </a:highlight>
              </a:rPr>
              <a:t>Pouvez-vous donner un exemple?</a:t>
            </a:r>
          </a:p>
          <a:p>
            <a:pPr marL="514350" indent="-514350">
              <a:buFont typeface="+mj-lt"/>
              <a:buAutoNum type="arabicPeriod"/>
            </a:pPr>
            <a:endParaRPr lang="fr-CA"/>
          </a:p>
          <a:p>
            <a:endParaRPr lang="fr-CA"/>
          </a:p>
        </p:txBody>
      </p:sp>
      <p:sp>
        <p:nvSpPr>
          <p:cNvPr id="10" name="Content Placeholder 2">
            <a:extLst>
              <a:ext uri="{FF2B5EF4-FFF2-40B4-BE49-F238E27FC236}">
                <a16:creationId xmlns:a16="http://schemas.microsoft.com/office/drawing/2014/main" id="{F90C7F73-83D0-4ED9-A304-BD2990B5AEDE}"/>
              </a:ext>
            </a:extLst>
          </p:cNvPr>
          <p:cNvSpPr txBox="1"/>
          <p:nvPr>
            <p:custDataLst>
              <p:tags r:id="rId9"/>
            </p:custDataLst>
          </p:nvPr>
        </p:nvSpPr>
        <p:spPr>
          <a:xfrm>
            <a:off x="6010269" y="3260863"/>
            <a:ext cx="4825198" cy="3193798"/>
          </a:xfrm>
          <a:prstGeom prst="rect">
            <a:avLst/>
          </a:prstGeom>
        </p:spPr>
        <p:txBody>
          <a:bodyPr vert="horz" lIns="91440" tIns="45720" rIns="91440" bIns="45720" rtlCol="0">
            <a:normAutofit fontScale="95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CA" b="1"/>
              <a:t>Liste des RPL d’ordre cognitif :</a:t>
            </a:r>
          </a:p>
          <a:p>
            <a:r>
              <a:rPr lang="fr-CA">
                <a:highlight>
                  <a:srgbClr val="000000">
                    <a:alpha val="0"/>
                    <a:alpha val="0"/>
                  </a:srgbClr>
                </a:highlight>
              </a:rPr>
              <a:t>Capacité de résolution de problèmes</a:t>
            </a:r>
          </a:p>
          <a:p>
            <a:r>
              <a:rPr lang="fr-CA">
                <a:highlight>
                  <a:srgbClr val="000000">
                    <a:alpha val="0"/>
                    <a:alpha val="0"/>
                  </a:srgbClr>
                </a:highlight>
              </a:rPr>
              <a:t>Connaissances propres au rôle</a:t>
            </a:r>
          </a:p>
          <a:p>
            <a:r>
              <a:rPr lang="fr-CA">
                <a:highlight>
                  <a:srgbClr val="000000">
                    <a:alpha val="0"/>
                    <a:alpha val="0"/>
                  </a:srgbClr>
                </a:highlight>
              </a:rPr>
              <a:t>Pensée systémique</a:t>
            </a:r>
            <a:endParaRPr lang="fr-CA"/>
          </a:p>
        </p:txBody>
      </p:sp>
    </p:spTree>
    <p:extLst>
      <p:ext uri="{BB962C8B-B14F-4D97-AF65-F5344CB8AC3E}">
        <p14:creationId xmlns:p14="http://schemas.microsoft.com/office/powerpoint/2010/main" val="209475418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p:nvPr>
            <p:custDataLst>
              <p:tags r:id="rId7"/>
            </p:custDataLst>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b="1">
                <a:solidFill>
                  <a:srgbClr val="0070C0"/>
                </a:solidFill>
                <a:latin typeface="+mn-lt"/>
              </a:rPr>
              <a:t>Évaluer ses </a:t>
            </a:r>
            <a:r>
              <a:rPr lang="fr-CA" b="1">
                <a:solidFill>
                  <a:srgbClr val="0070C0"/>
                </a:solidFill>
                <a:highlight>
                  <a:srgbClr val="000000">
                    <a:alpha val="0"/>
                    <a:alpha val="0"/>
                  </a:srgbClr>
                </a:highlight>
                <a:latin typeface="+mn-lt"/>
              </a:rPr>
              <a:t>ressources personnelles en leadership</a:t>
            </a:r>
            <a:r>
              <a:rPr lang="fr-CA" b="1">
                <a:solidFill>
                  <a:srgbClr val="0070C0"/>
                </a:solidFill>
                <a:latin typeface="+mn-lt"/>
              </a:rPr>
              <a:t> d’ordre cognitif</a:t>
            </a:r>
            <a:endParaRPr lang="fr-CA" b="1">
              <a:solidFill>
                <a:srgbClr val="0070C0"/>
              </a:solidFill>
              <a:highlight>
                <a:srgbClr val="808000"/>
              </a:highlight>
              <a:latin typeface="+mn-lt"/>
            </a:endParaRPr>
          </a:p>
        </p:txBody>
      </p:sp>
    </p:spTree>
    <p:extLst>
      <p:ext uri="{BB962C8B-B14F-4D97-AF65-F5344CB8AC3E}">
        <p14:creationId xmlns:p14="http://schemas.microsoft.com/office/powerpoint/2010/main" val="11934816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p:nvPr>
            <p:custDataLst>
              <p:tags r:id="rId7"/>
            </p:custDataLst>
          </p:nvPr>
        </p:nvSpPr>
        <p:spPr>
          <a:xfrm>
            <a:off x="327669" y="1912328"/>
            <a:ext cx="11687868" cy="14525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Autoréflexion sur les ressources personnelles en leadership</a:t>
            </a:r>
          </a:p>
        </p:txBody>
      </p:sp>
      <p:sp>
        <p:nvSpPr>
          <p:cNvPr id="10" name="TextBox 9">
            <a:extLst>
              <a:ext uri="{FF2B5EF4-FFF2-40B4-BE49-F238E27FC236}">
                <a16:creationId xmlns:a16="http://schemas.microsoft.com/office/drawing/2014/main" id="{F6BD71E8-E09A-8940-A051-1E4777187179}"/>
              </a:ext>
            </a:extLst>
          </p:cNvPr>
          <p:cNvSpPr txBox="1"/>
          <p:nvPr>
            <p:custDataLst>
              <p:tags r:id="rId8"/>
            </p:custDataLst>
          </p:nvPr>
        </p:nvSpPr>
        <p:spPr>
          <a:xfrm>
            <a:off x="461343" y="3405329"/>
            <a:ext cx="5884039" cy="3208571"/>
          </a:xfrm>
          <a:prstGeom prst="rect">
            <a:avLst/>
          </a:prstGeom>
          <a:noFill/>
        </p:spPr>
        <p:txBody>
          <a:bodyPr wrap="square" rtlCol="0">
            <a:spAutoFit/>
          </a:bodyPr>
          <a:lstStyle/>
          <a:p>
            <a:r>
              <a:rPr lang="fr-CA" sz="2250">
                <a:highlight>
                  <a:srgbClr val="000000">
                    <a:alpha val="0"/>
                    <a:alpha val="0"/>
                  </a:srgbClr>
                </a:highlight>
              </a:rPr>
              <a:t>Activité</a:t>
            </a:r>
          </a:p>
          <a:p>
            <a:pPr marL="342900" indent="-342900">
              <a:buFont typeface="Arial" panose="020B0604020202020204" pitchFamily="34" charset="0"/>
              <a:buChar char="•"/>
            </a:pPr>
            <a:r>
              <a:rPr lang="fr-CA" sz="2250"/>
              <a:t>Cliquez sur « Outils d’autoréflexion ».</a:t>
            </a:r>
          </a:p>
          <a:p>
            <a:pPr marL="342900" indent="-342900">
              <a:buFont typeface="Arial" panose="020B0604020202020204" pitchFamily="34" charset="0"/>
              <a:buChar char="•"/>
            </a:pPr>
            <a:r>
              <a:rPr lang="fr-CA" sz="2250">
                <a:highlight>
                  <a:srgbClr val="000000">
                    <a:alpha val="0"/>
                    <a:alpha val="0"/>
                  </a:srgbClr>
                </a:highlight>
              </a:rPr>
              <a:t>Créez un compte et choisissez un mot de passe.</a:t>
            </a:r>
          </a:p>
          <a:p>
            <a:pPr marL="342900" indent="-342900">
              <a:buFont typeface="Arial" panose="020B0604020202020204" pitchFamily="34" charset="0"/>
              <a:buChar char="•"/>
            </a:pPr>
            <a:r>
              <a:rPr lang="fr-CA" sz="2250">
                <a:highlight>
                  <a:srgbClr val="000000">
                    <a:alpha val="0"/>
                    <a:alpha val="0"/>
                  </a:srgbClr>
                </a:highlight>
              </a:rPr>
              <a:t>Choisissez l’outil qui correspond à votre profil.</a:t>
            </a:r>
          </a:p>
          <a:p>
            <a:pPr marL="342900" indent="-342900">
              <a:buFont typeface="Arial" panose="020B0604020202020204" pitchFamily="34" charset="0"/>
              <a:buChar char="•"/>
            </a:pPr>
            <a:r>
              <a:rPr lang="fr-CA" sz="2250"/>
              <a:t>Remplissez la section sur les RPL d’ordre cognitif.</a:t>
            </a:r>
            <a:endParaRPr lang="fr-CA" sz="2250">
              <a:highlight>
                <a:srgbClr val="808000"/>
              </a:highlight>
            </a:endParaRPr>
          </a:p>
          <a:p>
            <a:pPr marL="342900" indent="-342900">
              <a:buFont typeface="Arial" panose="020B0604020202020204" pitchFamily="34" charset="0"/>
              <a:buChar char="•"/>
            </a:pPr>
            <a:r>
              <a:rPr lang="fr-CA" sz="2250">
                <a:highlight>
                  <a:srgbClr val="000000">
                    <a:alpha val="0"/>
                    <a:alpha val="0"/>
                  </a:srgbClr>
                </a:highlight>
              </a:rPr>
              <a:t>Enregistrez vos réponses et faites l’exercice de réflexion.</a:t>
            </a:r>
          </a:p>
        </p:txBody>
      </p:sp>
      <p:sp>
        <p:nvSpPr>
          <p:cNvPr id="2" name="Rectangle 1">
            <a:extLst>
              <a:ext uri="{FF2B5EF4-FFF2-40B4-BE49-F238E27FC236}">
                <a16:creationId xmlns:a16="http://schemas.microsoft.com/office/drawing/2014/main" id="{1240E43E-73D7-3B4F-8369-77591C6A82B8}"/>
              </a:ext>
            </a:extLst>
          </p:cNvPr>
          <p:cNvSpPr/>
          <p:nvPr>
            <p:custDataLst>
              <p:tags r:id="rId9"/>
            </p:custDataLst>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fr-CA" sz="2000" dirty="0">
                <a:hlinkClick r:id="rId13"/>
              </a:rPr>
              <a:t>Outil d’autoréflexion pour les leaders scolaires</a:t>
            </a:r>
            <a:endParaRPr lang="fr-CA" sz="2000" dirty="0"/>
          </a:p>
          <a:p>
            <a:pPr marL="628650" lvl="1" indent="-171450">
              <a:buFont typeface="Arial" panose="020B0604020202020204" pitchFamily="34" charset="0"/>
              <a:buChar char="•"/>
            </a:pPr>
            <a:r>
              <a:rPr lang="fr-CA" sz="2000" dirty="0">
                <a:hlinkClick r:id="rId14"/>
              </a:rPr>
              <a:t>Outil d’autoréflexion pour les leaders scolaires potentiels</a:t>
            </a:r>
            <a:endParaRPr lang="fr-CA" sz="2000" dirty="0"/>
          </a:p>
        </p:txBody>
      </p:sp>
    </p:spTree>
    <p:extLst>
      <p:ext uri="{BB962C8B-B14F-4D97-AF65-F5344CB8AC3E}">
        <p14:creationId xmlns:p14="http://schemas.microsoft.com/office/powerpoint/2010/main" val="209720654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5"/>
</p:tagLst>
</file>

<file path=ppt/tags/tag18.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9"/>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5"/>
</p:tagLst>
</file>

<file path=ppt/tags/tag27.xml><?xml version="1.0" encoding="utf-8"?>
<p:tagLst xmlns:a="http://schemas.openxmlformats.org/drawingml/2006/main" xmlns:r="http://schemas.openxmlformats.org/officeDocument/2006/relationships" xmlns:p="http://schemas.openxmlformats.org/presentationml/2006/main">
  <p:tag name="NUM" val="6"/>
</p:tagLst>
</file>

<file path=ppt/tags/tag28.xml><?xml version="1.0" encoding="utf-8"?>
<p:tagLst xmlns:a="http://schemas.openxmlformats.org/drawingml/2006/main" xmlns:r="http://schemas.openxmlformats.org/officeDocument/2006/relationships" xmlns:p="http://schemas.openxmlformats.org/presentationml/2006/main">
  <p:tag name="NUM" val="7"/>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5"/>
</p:tagLst>
</file>

<file path=ppt/tags/tag34.xml><?xml version="1.0" encoding="utf-8"?>
<p:tagLst xmlns:a="http://schemas.openxmlformats.org/drawingml/2006/main" xmlns:r="http://schemas.openxmlformats.org/officeDocument/2006/relationships" xmlns:p="http://schemas.openxmlformats.org/presentationml/2006/main">
  <p:tag name="NUM" val="6"/>
</p:tagLst>
</file>

<file path=ppt/tags/tag35.xml><?xml version="1.0" encoding="utf-8"?>
<p:tagLst xmlns:a="http://schemas.openxmlformats.org/drawingml/2006/main" xmlns:r="http://schemas.openxmlformats.org/officeDocument/2006/relationships" xmlns:p="http://schemas.openxmlformats.org/presentationml/2006/main">
  <p:tag name="NUM" val="7"/>
</p:tagLst>
</file>

<file path=ppt/tags/tag36.xml><?xml version="1.0" encoding="utf-8"?>
<p:tagLst xmlns:a="http://schemas.openxmlformats.org/drawingml/2006/main" xmlns:r="http://schemas.openxmlformats.org/officeDocument/2006/relationships" xmlns:p="http://schemas.openxmlformats.org/presentationml/2006/main">
  <p:tag name="NUM" val="8"/>
</p:tagLst>
</file>

<file path=ppt/tags/tag37.xml><?xml version="1.0" encoding="utf-8"?>
<p:tagLst xmlns:a="http://schemas.openxmlformats.org/drawingml/2006/main" xmlns:r="http://schemas.openxmlformats.org/officeDocument/2006/relationships" xmlns:p="http://schemas.openxmlformats.org/presentationml/2006/main">
  <p:tag name="NUM" val="9"/>
</p:tagLst>
</file>

<file path=ppt/tags/tag38.xml><?xml version="1.0" encoding="utf-8"?>
<p:tagLst xmlns:a="http://schemas.openxmlformats.org/drawingml/2006/main" xmlns:r="http://schemas.openxmlformats.org/officeDocument/2006/relationships" xmlns:p="http://schemas.openxmlformats.org/presentationml/2006/main">
  <p:tag name="NUM" val="10"/>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6"/>
</p:tagLst>
</file>

<file path=ppt/tags/tag45.xml><?xml version="1.0" encoding="utf-8"?>
<p:tagLst xmlns:a="http://schemas.openxmlformats.org/drawingml/2006/main" xmlns:r="http://schemas.openxmlformats.org/officeDocument/2006/relationships" xmlns:p="http://schemas.openxmlformats.org/presentationml/2006/main">
  <p:tag name="NUM" val="7"/>
</p:tagLst>
</file>

<file path=ppt/tags/tag46.xml><?xml version="1.0" encoding="utf-8"?>
<p:tagLst xmlns:a="http://schemas.openxmlformats.org/drawingml/2006/main" xmlns:r="http://schemas.openxmlformats.org/officeDocument/2006/relationships" xmlns:p="http://schemas.openxmlformats.org/presentationml/2006/main">
  <p:tag name="NUM" val="8"/>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4"/>
</p:tagLst>
</file>

<file path=ppt/tags/tag51.xml><?xml version="1.0" encoding="utf-8"?>
<p:tagLst xmlns:a="http://schemas.openxmlformats.org/drawingml/2006/main" xmlns:r="http://schemas.openxmlformats.org/officeDocument/2006/relationships" xmlns:p="http://schemas.openxmlformats.org/presentationml/2006/main">
  <p:tag name="NUM" val="5"/>
</p:tagLst>
</file>

<file path=ppt/tags/tag52.xml><?xml version="1.0" encoding="utf-8"?>
<p:tagLst xmlns:a="http://schemas.openxmlformats.org/drawingml/2006/main" xmlns:r="http://schemas.openxmlformats.org/officeDocument/2006/relationships" xmlns:p="http://schemas.openxmlformats.org/presentationml/2006/main">
  <p:tag name="NUM" val="6"/>
</p:tagLst>
</file>

<file path=ppt/tags/tag53.xml><?xml version="1.0" encoding="utf-8"?>
<p:tagLst xmlns:a="http://schemas.openxmlformats.org/drawingml/2006/main" xmlns:r="http://schemas.openxmlformats.org/officeDocument/2006/relationships" xmlns:p="http://schemas.openxmlformats.org/presentationml/2006/main">
  <p:tag name="NUM" val="7"/>
</p:tagLst>
</file>

<file path=ppt/tags/tag54.xml><?xml version="1.0" encoding="utf-8"?>
<p:tagLst xmlns:a="http://schemas.openxmlformats.org/drawingml/2006/main" xmlns:r="http://schemas.openxmlformats.org/officeDocument/2006/relationships" xmlns:p="http://schemas.openxmlformats.org/presentationml/2006/main">
  <p:tag name="NUM" val="8"/>
</p:tagLst>
</file>

<file path=ppt/tags/tag55.xml><?xml version="1.0" encoding="utf-8"?>
<p:tagLst xmlns:a="http://schemas.openxmlformats.org/drawingml/2006/main" xmlns:r="http://schemas.openxmlformats.org/officeDocument/2006/relationships" xmlns:p="http://schemas.openxmlformats.org/presentationml/2006/main">
  <p:tag name="NUM" val="9"/>
</p:tagLst>
</file>

<file path=ppt/tags/tag56.xml><?xml version="1.0" encoding="utf-8"?>
<p:tagLst xmlns:a="http://schemas.openxmlformats.org/drawingml/2006/main" xmlns:r="http://schemas.openxmlformats.org/officeDocument/2006/relationships" xmlns:p="http://schemas.openxmlformats.org/presentationml/2006/main">
  <p:tag name="NUM" val="1"/>
</p:tagLst>
</file>

<file path=ppt/tags/tag57.xml><?xml version="1.0" encoding="utf-8"?>
<p:tagLst xmlns:a="http://schemas.openxmlformats.org/drawingml/2006/main" xmlns:r="http://schemas.openxmlformats.org/officeDocument/2006/relationships" xmlns:p="http://schemas.openxmlformats.org/presentationml/2006/main">
  <p:tag name="NUM" val="2"/>
</p:tagLst>
</file>

<file path=ppt/tags/tag58.xml><?xml version="1.0" encoding="utf-8"?>
<p:tagLst xmlns:a="http://schemas.openxmlformats.org/drawingml/2006/main" xmlns:r="http://schemas.openxmlformats.org/officeDocument/2006/relationships" xmlns:p="http://schemas.openxmlformats.org/presentationml/2006/main">
  <p:tag name="NUM" val="3"/>
</p:tagLst>
</file>

<file path=ppt/tags/tag59.xml><?xml version="1.0" encoding="utf-8"?>
<p:tagLst xmlns:a="http://schemas.openxmlformats.org/drawingml/2006/main" xmlns:r="http://schemas.openxmlformats.org/officeDocument/2006/relationships" xmlns:p="http://schemas.openxmlformats.org/presentationml/2006/main">
  <p:tag name="NUM" val="4"/>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5"/>
</p:tagLst>
</file>

<file path=ppt/tags/tag61.xml><?xml version="1.0" encoding="utf-8"?>
<p:tagLst xmlns:a="http://schemas.openxmlformats.org/drawingml/2006/main" xmlns:r="http://schemas.openxmlformats.org/officeDocument/2006/relationships" xmlns:p="http://schemas.openxmlformats.org/presentationml/2006/main">
  <p:tag name="NUM" val="6"/>
</p:tagLst>
</file>

<file path=ppt/tags/tag62.xml><?xml version="1.0" encoding="utf-8"?>
<p:tagLst xmlns:a="http://schemas.openxmlformats.org/drawingml/2006/main" xmlns:r="http://schemas.openxmlformats.org/officeDocument/2006/relationships" xmlns:p="http://schemas.openxmlformats.org/presentationml/2006/main">
  <p:tag name="NUM" val="7"/>
</p:tagLst>
</file>

<file path=ppt/tags/tag63.xml><?xml version="1.0" encoding="utf-8"?>
<p:tagLst xmlns:a="http://schemas.openxmlformats.org/drawingml/2006/main" xmlns:r="http://schemas.openxmlformats.org/officeDocument/2006/relationships" xmlns:p="http://schemas.openxmlformats.org/presentationml/2006/main">
  <p:tag name="NUM" val="1"/>
</p:tagLst>
</file>

<file path=ppt/tags/tag64.xml><?xml version="1.0" encoding="utf-8"?>
<p:tagLst xmlns:a="http://schemas.openxmlformats.org/drawingml/2006/main" xmlns:r="http://schemas.openxmlformats.org/officeDocument/2006/relationships" xmlns:p="http://schemas.openxmlformats.org/presentationml/2006/main">
  <p:tag name="NUM" val="2"/>
</p:tagLst>
</file>

<file path=ppt/tags/tag65.xml><?xml version="1.0" encoding="utf-8"?>
<p:tagLst xmlns:a="http://schemas.openxmlformats.org/drawingml/2006/main" xmlns:r="http://schemas.openxmlformats.org/officeDocument/2006/relationships" xmlns:p="http://schemas.openxmlformats.org/presentationml/2006/main">
  <p:tag name="NUM" val="3"/>
</p:tagLst>
</file>

<file path=ppt/tags/tag66.xml><?xml version="1.0" encoding="utf-8"?>
<p:tagLst xmlns:a="http://schemas.openxmlformats.org/drawingml/2006/main" xmlns:r="http://schemas.openxmlformats.org/officeDocument/2006/relationships" xmlns:p="http://schemas.openxmlformats.org/presentationml/2006/main">
  <p:tag name="NUM" val="4"/>
</p:tagLst>
</file>

<file path=ppt/tags/tag67.xml><?xml version="1.0" encoding="utf-8"?>
<p:tagLst xmlns:a="http://schemas.openxmlformats.org/drawingml/2006/main" xmlns:r="http://schemas.openxmlformats.org/officeDocument/2006/relationships" xmlns:p="http://schemas.openxmlformats.org/presentationml/2006/main">
  <p:tag name="NUM" val="5"/>
</p:tagLst>
</file>

<file path=ppt/tags/tag68.xml><?xml version="1.0" encoding="utf-8"?>
<p:tagLst xmlns:a="http://schemas.openxmlformats.org/drawingml/2006/main" xmlns:r="http://schemas.openxmlformats.org/officeDocument/2006/relationships" xmlns:p="http://schemas.openxmlformats.org/presentationml/2006/main">
  <p:tag name="NUM" val="6"/>
</p:tagLst>
</file>

<file path=ppt/tags/tag69.xml><?xml version="1.0" encoding="utf-8"?>
<p:tagLst xmlns:a="http://schemas.openxmlformats.org/drawingml/2006/main" xmlns:r="http://schemas.openxmlformats.org/officeDocument/2006/relationships" xmlns:p="http://schemas.openxmlformats.org/presentationml/2006/main">
  <p:tag name="NUM" val="7"/>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8"/>
</p:tagLst>
</file>

<file path=ppt/tags/tag71.xml><?xml version="1.0" encoding="utf-8"?>
<p:tagLst xmlns:a="http://schemas.openxmlformats.org/drawingml/2006/main" xmlns:r="http://schemas.openxmlformats.org/officeDocument/2006/relationships" xmlns:p="http://schemas.openxmlformats.org/presentationml/2006/main">
  <p:tag name="NUM" val="9"/>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4"/>
</p:tagLst>
</file>

<file path=ppt/tags/tag76.xml><?xml version="1.0" encoding="utf-8"?>
<p:tagLst xmlns:a="http://schemas.openxmlformats.org/drawingml/2006/main" xmlns:r="http://schemas.openxmlformats.org/officeDocument/2006/relationships" xmlns:p="http://schemas.openxmlformats.org/presentationml/2006/main">
  <p:tag name="NUM" val="5"/>
</p:tagLst>
</file>

<file path=ppt/tags/tag77.xml><?xml version="1.0" encoding="utf-8"?>
<p:tagLst xmlns:a="http://schemas.openxmlformats.org/drawingml/2006/main" xmlns:r="http://schemas.openxmlformats.org/officeDocument/2006/relationships" xmlns:p="http://schemas.openxmlformats.org/presentationml/2006/main">
  <p:tag name="NUM" val="6"/>
</p:tagLst>
</file>

<file path=ppt/tags/tag78.xml><?xml version="1.0" encoding="utf-8"?>
<p:tagLst xmlns:a="http://schemas.openxmlformats.org/drawingml/2006/main" xmlns:r="http://schemas.openxmlformats.org/officeDocument/2006/relationships" xmlns:p="http://schemas.openxmlformats.org/presentationml/2006/main">
  <p:tag name="NUM" val="7"/>
</p:tagLst>
</file>

<file path=ppt/tags/tag79.xml><?xml version="1.0" encoding="utf-8"?>
<p:tagLst xmlns:a="http://schemas.openxmlformats.org/drawingml/2006/main" xmlns:r="http://schemas.openxmlformats.org/officeDocument/2006/relationships" xmlns:p="http://schemas.openxmlformats.org/presentationml/2006/main">
  <p:tag name="NUM" val="8"/>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5"/>
</p:tagLst>
</file>

<file path=ppt/tags/tag85.xml><?xml version="1.0" encoding="utf-8"?>
<p:tagLst xmlns:a="http://schemas.openxmlformats.org/drawingml/2006/main" xmlns:r="http://schemas.openxmlformats.org/officeDocument/2006/relationships" xmlns:p="http://schemas.openxmlformats.org/presentationml/2006/main">
  <p:tag name="NUM" val="6"/>
</p:tagLst>
</file>

<file path=ppt/tags/tag86.xml><?xml version="1.0" encoding="utf-8"?>
<p:tagLst xmlns:a="http://schemas.openxmlformats.org/drawingml/2006/main" xmlns:r="http://schemas.openxmlformats.org/officeDocument/2006/relationships" xmlns:p="http://schemas.openxmlformats.org/presentationml/2006/main">
  <p:tag name="NUM" val="7"/>
</p:tagLst>
</file>

<file path=ppt/tags/tag87.xml><?xml version="1.0" encoding="utf-8"?>
<p:tagLst xmlns:a="http://schemas.openxmlformats.org/drawingml/2006/main" xmlns:r="http://schemas.openxmlformats.org/officeDocument/2006/relationships" xmlns:p="http://schemas.openxmlformats.org/presentationml/2006/main">
  <p:tag name="NUM" val="8"/>
</p:tagLst>
</file>

<file path=ppt/tags/tag88.xml><?xml version="1.0" encoding="utf-8"?>
<p:tagLst xmlns:a="http://schemas.openxmlformats.org/drawingml/2006/main" xmlns:r="http://schemas.openxmlformats.org/officeDocument/2006/relationships" xmlns:p="http://schemas.openxmlformats.org/presentationml/2006/main">
  <p:tag name="NUM" val="1"/>
</p:tagLst>
</file>

<file path=ppt/tags/tag89.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3"/>
</p:tagLst>
</file>

<file path=ppt/tags/tag91.xml><?xml version="1.0" encoding="utf-8"?>
<p:tagLst xmlns:a="http://schemas.openxmlformats.org/drawingml/2006/main" xmlns:r="http://schemas.openxmlformats.org/officeDocument/2006/relationships" xmlns:p="http://schemas.openxmlformats.org/presentationml/2006/main">
  <p:tag name="NUM" val="4"/>
</p:tagLst>
</file>

<file path=ppt/tags/tag92.xml><?xml version="1.0" encoding="utf-8"?>
<p:tagLst xmlns:a="http://schemas.openxmlformats.org/drawingml/2006/main" xmlns:r="http://schemas.openxmlformats.org/officeDocument/2006/relationships" xmlns:p="http://schemas.openxmlformats.org/presentationml/2006/main">
  <p:tag name="NUM" val="5"/>
</p:tagLst>
</file>

<file path=ppt/tags/tag93.xml><?xml version="1.0" encoding="utf-8"?>
<p:tagLst xmlns:a="http://schemas.openxmlformats.org/drawingml/2006/main" xmlns:r="http://schemas.openxmlformats.org/officeDocument/2006/relationships" xmlns:p="http://schemas.openxmlformats.org/presentationml/2006/main">
  <p:tag name="NUM" val="6"/>
</p:tagLst>
</file>

<file path=ppt/tags/tag94.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14385</TotalTime>
  <Words>2556</Words>
  <Application>Microsoft Macintosh PowerPoint</Application>
  <PresentationFormat>Widescreen</PresentationFormat>
  <Paragraphs>201</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131</cp:revision>
  <cp:lastPrinted>2021-02-17T15:12:23Z</cp:lastPrinted>
  <dcterms:created xsi:type="dcterms:W3CDTF">2019-11-01T17:17:10Z</dcterms:created>
  <dcterms:modified xsi:type="dcterms:W3CDTF">2021-10-26T18:14:57Z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cde4a755-e22d-4b8e-b4f3-997c7ef5a563</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2021-08-29T22:21:10Z</vt:lpwstr>
  </property>
  <property fmtid="{D5CDD505-2E9C-101B-9397-08002B2CF9AE}" pid="8" name="MSIP_Label_034a106e-6316-442c-ad35-738afd673d2b_SiteId">
    <vt:lpwstr>cddc1229-ac2a-4b97-b78a-0e5cacb5865c</vt:lpwstr>
  </property>
</Properties>
</file>