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4"/>
  </p:notesMasterIdLst>
  <p:sldIdLst>
    <p:sldId id="328" r:id="rId2"/>
    <p:sldId id="316" r:id="rId3"/>
    <p:sldId id="329" r:id="rId4"/>
    <p:sldId id="330" r:id="rId5"/>
    <p:sldId id="331" r:id="rId6"/>
    <p:sldId id="338" r:id="rId7"/>
    <p:sldId id="339" r:id="rId8"/>
    <p:sldId id="336" r:id="rId9"/>
    <p:sldId id="337" r:id="rId10"/>
    <p:sldId id="351" r:id="rId11"/>
    <p:sldId id="320" r:id="rId12"/>
    <p:sldId id="348"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p:restoredTop sz="51931"/>
  </p:normalViewPr>
  <p:slideViewPr>
    <p:cSldViewPr snapToGrid="0" snapToObjects="1">
      <p:cViewPr varScale="1">
        <p:scale>
          <a:sx n="64" d="100"/>
          <a:sy n="64" d="100"/>
        </p:scale>
        <p:origin x="26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d, Julie (EDU)" userId="15a137fc-bd75-466f-8551-3fc289523e33" providerId="ADAL" clId="{8C43FEA7-FCA6-4C2B-9E57-ED3C35452B38}"/>
    <pc:docChg chg="undo custSel modSld">
      <pc:chgData name="Reid, Julie (EDU)" userId="15a137fc-bd75-466f-8551-3fc289523e33" providerId="ADAL" clId="{8C43FEA7-FCA6-4C2B-9E57-ED3C35452B38}" dt="2021-08-29T22:27:36.479" v="44" actId="20577"/>
      <pc:docMkLst>
        <pc:docMk/>
      </pc:docMkLst>
      <pc:sldChg chg="modNotesTx">
        <pc:chgData name="Reid, Julie (EDU)" userId="15a137fc-bd75-466f-8551-3fc289523e33" providerId="ADAL" clId="{8C43FEA7-FCA6-4C2B-9E57-ED3C35452B38}" dt="2021-08-29T22:25:25.477" v="31" actId="6549"/>
        <pc:sldMkLst>
          <pc:docMk/>
          <pc:sldMk cId="1027589770" sldId="328"/>
        </pc:sldMkLst>
      </pc:sldChg>
      <pc:sldChg chg="modNotesTx">
        <pc:chgData name="Reid, Julie (EDU)" userId="15a137fc-bd75-466f-8551-3fc289523e33" providerId="ADAL" clId="{8C43FEA7-FCA6-4C2B-9E57-ED3C35452B38}" dt="2021-08-29T22:26:02.776" v="43" actId="5793"/>
        <pc:sldMkLst>
          <pc:docMk/>
          <pc:sldMk cId="65949978" sldId="338"/>
        </pc:sldMkLst>
      </pc:sldChg>
      <pc:sldChg chg="modNotesTx">
        <pc:chgData name="Reid, Julie (EDU)" userId="15a137fc-bd75-466f-8551-3fc289523e33" providerId="ADAL" clId="{8C43FEA7-FCA6-4C2B-9E57-ED3C35452B38}" dt="2021-08-29T22:27:36.479" v="44" actId="20577"/>
        <pc:sldMkLst>
          <pc:docMk/>
          <pc:sldMk cId="2925578661" sldId="35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gif"/><Relationship Id="rId5" Type="http://schemas.openxmlformats.org/officeDocument/2006/relationships/image" Target="../media/image8.pn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gif"/><Relationship Id="rId5" Type="http://schemas.openxmlformats.org/officeDocument/2006/relationships/image" Target="../media/image8.pn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8D62F-3FC0-4C64-8040-D1BEA7B40347}" type="doc">
      <dgm:prSet loTypeId="urn:microsoft.com/office/officeart/2005/8/layout/hList7" loCatId="picture" qsTypeId="urn:microsoft.com/office/officeart/2005/8/quickstyle/simple1" qsCatId="simple" csTypeId="urn:microsoft.com/office/officeart/2005/8/colors/colorful5" csCatId="colorful" phldr="1"/>
      <dgm:spPr/>
      <dgm:t>
        <a:bodyPr/>
        <a:lstStyle/>
        <a:p>
          <a:endParaRPr lang="en-CA"/>
        </a:p>
      </dgm:t>
    </dgm:pt>
    <dgm:pt modelId="{081BB62B-8591-4FF1-9B3A-F6893EAC81CA}">
      <dgm:prSet phldrT="[Text]" custT="1"/>
      <dgm:spPr/>
      <dgm:t>
        <a:bodyPr/>
        <a:lstStyle/>
        <a:p>
          <a:pPr algn="ctr"/>
          <a:r>
            <a:rPr lang="en-CA" sz="2000" dirty="0">
              <a:solidFill>
                <a:schemeClr val="tx1"/>
              </a:solidFill>
            </a:rPr>
            <a:t>Setting Direction</a:t>
          </a:r>
        </a:p>
      </dgm:t>
    </dgm:pt>
    <dgm:pt modelId="{86EEDB01-D9A3-4277-83C9-9BE86EAAFD54}" type="parTrans" cxnId="{8CA80183-CC6E-4073-93BC-6EBF08BB79D0}">
      <dgm:prSet/>
      <dgm:spPr/>
      <dgm:t>
        <a:bodyPr/>
        <a:lstStyle/>
        <a:p>
          <a:endParaRPr lang="en-CA"/>
        </a:p>
      </dgm:t>
    </dgm:pt>
    <dgm:pt modelId="{F811F0F2-BFB3-4865-8408-1CA1CC404E0D}" type="sibTrans" cxnId="{8CA80183-CC6E-4073-93BC-6EBF08BB79D0}">
      <dgm:prSet/>
      <dgm:spPr/>
      <dgm:t>
        <a:bodyPr/>
        <a:lstStyle/>
        <a:p>
          <a:endParaRPr lang="en-CA"/>
        </a:p>
      </dgm:t>
    </dgm:pt>
    <dgm:pt modelId="{D9B04E89-FEFA-4DAF-81E7-90CFFC6386C4}">
      <dgm:prSet phldrT="[Text]" custT="1"/>
      <dgm:spPr/>
      <dgm:t>
        <a:bodyPr/>
        <a:lstStyle/>
        <a:p>
          <a:pPr algn="ctr"/>
          <a:r>
            <a:rPr lang="en-CA" sz="1800" dirty="0">
              <a:solidFill>
                <a:schemeClr val="tx1"/>
              </a:solidFill>
            </a:rPr>
            <a:t>Building Relationships and Developing People</a:t>
          </a:r>
        </a:p>
      </dgm:t>
    </dgm:pt>
    <dgm:pt modelId="{4DBDB4ED-C6C0-4418-9A66-DBD9553983E0}" type="parTrans" cxnId="{5D99CC65-BB30-404F-ACFF-046624E53DD0}">
      <dgm:prSet/>
      <dgm:spPr/>
      <dgm:t>
        <a:bodyPr/>
        <a:lstStyle/>
        <a:p>
          <a:endParaRPr lang="en-CA"/>
        </a:p>
      </dgm:t>
    </dgm:pt>
    <dgm:pt modelId="{4FF9D28F-E525-4302-9EA6-95780F7DF4B2}" type="sibTrans" cxnId="{5D99CC65-BB30-404F-ACFF-046624E53DD0}">
      <dgm:prSet/>
      <dgm:spPr/>
      <dgm:t>
        <a:bodyPr/>
        <a:lstStyle/>
        <a:p>
          <a:endParaRPr lang="en-CA"/>
        </a:p>
      </dgm:t>
    </dgm:pt>
    <dgm:pt modelId="{9A37A926-8E90-4003-992B-AA81C1035B92}">
      <dgm:prSet phldrT="[Text]" custT="1"/>
      <dgm:spPr/>
      <dgm:t>
        <a:bodyPr/>
        <a:lstStyle/>
        <a:p>
          <a:pPr algn="ctr"/>
          <a:r>
            <a:rPr lang="en-CA" sz="1800" dirty="0">
              <a:solidFill>
                <a:schemeClr val="tx1"/>
              </a:solidFill>
            </a:rPr>
            <a:t>Strengthening the Organization to Support Desired Practices</a:t>
          </a:r>
        </a:p>
      </dgm:t>
    </dgm:pt>
    <dgm:pt modelId="{FE5E8EAE-F895-4368-8CBA-F7DE7DF25C70}" type="parTrans" cxnId="{EFDC37B2-4DC0-47A3-B973-C362C2FC0483}">
      <dgm:prSet/>
      <dgm:spPr/>
      <dgm:t>
        <a:bodyPr/>
        <a:lstStyle/>
        <a:p>
          <a:endParaRPr lang="en-CA"/>
        </a:p>
      </dgm:t>
    </dgm:pt>
    <dgm:pt modelId="{B5CFC9EE-98F9-4C54-BC14-75CA6ED04BE2}" type="sibTrans" cxnId="{EFDC37B2-4DC0-47A3-B973-C362C2FC0483}">
      <dgm:prSet/>
      <dgm:spPr/>
      <dgm:t>
        <a:bodyPr/>
        <a:lstStyle/>
        <a:p>
          <a:endParaRPr lang="en-CA"/>
        </a:p>
      </dgm:t>
    </dgm:pt>
    <dgm:pt modelId="{9F979954-EB1B-4B27-B045-9F1B3658A608}">
      <dgm:prSet custT="1"/>
      <dgm:spPr/>
      <dgm:t>
        <a:bodyPr/>
        <a:lstStyle/>
        <a:p>
          <a:r>
            <a:rPr lang="en-CA" sz="1800" dirty="0">
              <a:solidFill>
                <a:schemeClr val="tx1"/>
              </a:solidFill>
            </a:rPr>
            <a:t>Improving the Instructional Program</a:t>
          </a:r>
        </a:p>
      </dgm:t>
    </dgm:pt>
    <dgm:pt modelId="{F81EE060-BDD3-4CC7-BD36-EAD6E1D5BFE4}" type="parTrans" cxnId="{5DFFCECC-2BEA-44BE-A2F2-25725183FFB5}">
      <dgm:prSet/>
      <dgm:spPr/>
      <dgm:t>
        <a:bodyPr/>
        <a:lstStyle/>
        <a:p>
          <a:endParaRPr lang="en-CA"/>
        </a:p>
      </dgm:t>
    </dgm:pt>
    <dgm:pt modelId="{A667E0DF-AF48-4987-90A3-1490DDA72AE9}" type="sibTrans" cxnId="{5DFFCECC-2BEA-44BE-A2F2-25725183FFB5}">
      <dgm:prSet/>
      <dgm:spPr/>
      <dgm:t>
        <a:bodyPr/>
        <a:lstStyle/>
        <a:p>
          <a:endParaRPr lang="en-CA"/>
        </a:p>
      </dgm:t>
    </dgm:pt>
    <dgm:pt modelId="{3FE4391F-AB52-40EE-A47E-672B160FC3D4}">
      <dgm:prSet/>
      <dgm:spPr/>
      <dgm:t>
        <a:bodyPr/>
        <a:lstStyle/>
        <a:p>
          <a:r>
            <a:rPr lang="en-CA" dirty="0">
              <a:solidFill>
                <a:schemeClr val="tx1"/>
              </a:solidFill>
            </a:rPr>
            <a:t>Securing Accountability</a:t>
          </a:r>
        </a:p>
      </dgm:t>
    </dgm:pt>
    <dgm:pt modelId="{6E8D0762-FEB1-4497-9399-30403CCBEFF9}" type="parTrans" cxnId="{38D62493-76F1-42E4-85CF-660CA1562D57}">
      <dgm:prSet/>
      <dgm:spPr/>
      <dgm:t>
        <a:bodyPr/>
        <a:lstStyle/>
        <a:p>
          <a:endParaRPr lang="en-CA"/>
        </a:p>
      </dgm:t>
    </dgm:pt>
    <dgm:pt modelId="{146A7386-14C0-4F56-A017-E448E756A3B5}" type="sibTrans" cxnId="{38D62493-76F1-42E4-85CF-660CA1562D57}">
      <dgm:prSet/>
      <dgm:spPr/>
      <dgm:t>
        <a:bodyPr/>
        <a:lstStyle/>
        <a:p>
          <a:endParaRPr lang="en-CA"/>
        </a:p>
      </dgm:t>
    </dgm:pt>
    <dgm:pt modelId="{96DED7AB-4615-482D-88A9-DB32B778C05A}" type="pres">
      <dgm:prSet presAssocID="{8A38D62F-3FC0-4C64-8040-D1BEA7B40347}" presName="Name0" presStyleCnt="0">
        <dgm:presLayoutVars>
          <dgm:dir/>
          <dgm:resizeHandles val="exact"/>
        </dgm:presLayoutVars>
      </dgm:prSet>
      <dgm:spPr/>
    </dgm:pt>
    <dgm:pt modelId="{1FE57883-8788-4F86-9709-D82DEAD5E623}" type="pres">
      <dgm:prSet presAssocID="{8A38D62F-3FC0-4C64-8040-D1BEA7B40347}" presName="fgShape" presStyleLbl="fgShp" presStyleIdx="0" presStyleCnt="1" custLinFactNeighborX="-529" custLinFactNeighborY="-4476"/>
      <dgm:spPr/>
    </dgm:pt>
    <dgm:pt modelId="{7CE1D982-D0B3-42F1-9D7C-557ACBC558C2}" type="pres">
      <dgm:prSet presAssocID="{8A38D62F-3FC0-4C64-8040-D1BEA7B40347}" presName="linComp" presStyleCnt="0"/>
      <dgm:spPr/>
    </dgm:pt>
    <dgm:pt modelId="{CF0CD1A4-E6B1-432A-A1F9-63F05F5B943D}" type="pres">
      <dgm:prSet presAssocID="{081BB62B-8591-4FF1-9B3A-F6893EAC81CA}" presName="compNode" presStyleCnt="0"/>
      <dgm:spPr/>
    </dgm:pt>
    <dgm:pt modelId="{3B35072E-FC76-478F-B36E-75B17B857FB7}" type="pres">
      <dgm:prSet presAssocID="{081BB62B-8591-4FF1-9B3A-F6893EAC81CA}" presName="bkgdShape" presStyleLbl="node1" presStyleIdx="0" presStyleCnt="5" custLinFactNeighborY="-478"/>
      <dgm:spPr/>
    </dgm:pt>
    <dgm:pt modelId="{CEC31380-02EE-461D-8D09-98A192E44E00}" type="pres">
      <dgm:prSet presAssocID="{081BB62B-8591-4FF1-9B3A-F6893EAC81CA}" presName="nodeTx" presStyleLbl="node1" presStyleIdx="0" presStyleCnt="5">
        <dgm:presLayoutVars>
          <dgm:bulletEnabled val="1"/>
        </dgm:presLayoutVars>
      </dgm:prSet>
      <dgm:spPr/>
    </dgm:pt>
    <dgm:pt modelId="{448D0A32-BA6E-4575-BB21-67BE129CDC50}" type="pres">
      <dgm:prSet presAssocID="{081BB62B-8591-4FF1-9B3A-F6893EAC81CA}" presName="invisiNode" presStyleLbl="node1" presStyleIdx="0" presStyleCnt="5"/>
      <dgm:spPr/>
    </dgm:pt>
    <dgm:pt modelId="{E7E644B4-87BD-4C1D-BBF2-03767A7EC1B3}" type="pres">
      <dgm:prSet presAssocID="{081BB62B-8591-4FF1-9B3A-F6893EAC81CA}"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68B0AF5B-00A1-4C5D-BF3E-644CB4E841A3}" type="pres">
      <dgm:prSet presAssocID="{F811F0F2-BFB3-4865-8408-1CA1CC404E0D}" presName="sibTrans" presStyleLbl="sibTrans2D1" presStyleIdx="0" presStyleCnt="0"/>
      <dgm:spPr/>
    </dgm:pt>
    <dgm:pt modelId="{65A5281D-2B88-4737-9884-9E5DB27D7673}" type="pres">
      <dgm:prSet presAssocID="{D9B04E89-FEFA-4DAF-81E7-90CFFC6386C4}" presName="compNode" presStyleCnt="0"/>
      <dgm:spPr/>
    </dgm:pt>
    <dgm:pt modelId="{02A1E2E8-AC45-4C27-AFE8-71D3DC0E630F}" type="pres">
      <dgm:prSet presAssocID="{D9B04E89-FEFA-4DAF-81E7-90CFFC6386C4}" presName="bkgdShape" presStyleLbl="node1" presStyleIdx="1" presStyleCnt="5"/>
      <dgm:spPr/>
    </dgm:pt>
    <dgm:pt modelId="{8A9A47E6-1D16-4062-B04F-4A8121330493}" type="pres">
      <dgm:prSet presAssocID="{D9B04E89-FEFA-4DAF-81E7-90CFFC6386C4}" presName="nodeTx" presStyleLbl="node1" presStyleIdx="1" presStyleCnt="5">
        <dgm:presLayoutVars>
          <dgm:bulletEnabled val="1"/>
        </dgm:presLayoutVars>
      </dgm:prSet>
      <dgm:spPr/>
    </dgm:pt>
    <dgm:pt modelId="{4EC20DA6-4BF7-4565-9672-B3685F109B3F}" type="pres">
      <dgm:prSet presAssocID="{D9B04E89-FEFA-4DAF-81E7-90CFFC6386C4}" presName="invisiNode" presStyleLbl="node1" presStyleIdx="1" presStyleCnt="5"/>
      <dgm:spPr/>
    </dgm:pt>
    <dgm:pt modelId="{B120D894-D854-4D7C-AA32-0B4A51758315}" type="pres">
      <dgm:prSet presAssocID="{D9B04E89-FEFA-4DAF-81E7-90CFFC6386C4}"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dgm:spPr>
    </dgm:pt>
    <dgm:pt modelId="{00FF85D8-6E19-4299-8657-00A227144624}" type="pres">
      <dgm:prSet presAssocID="{4FF9D28F-E525-4302-9EA6-95780F7DF4B2}" presName="sibTrans" presStyleLbl="sibTrans2D1" presStyleIdx="0" presStyleCnt="0"/>
      <dgm:spPr/>
    </dgm:pt>
    <dgm:pt modelId="{8CE4DD4D-D0C9-4A3E-944A-BD49ABCB2D57}" type="pres">
      <dgm:prSet presAssocID="{9A37A926-8E90-4003-992B-AA81C1035B92}" presName="compNode" presStyleCnt="0"/>
      <dgm:spPr/>
    </dgm:pt>
    <dgm:pt modelId="{996D75E2-27FC-4A7F-B5B7-A01FC9F05A13}" type="pres">
      <dgm:prSet presAssocID="{9A37A926-8E90-4003-992B-AA81C1035B92}" presName="bkgdShape" presStyleLbl="node1" presStyleIdx="2" presStyleCnt="5"/>
      <dgm:spPr/>
    </dgm:pt>
    <dgm:pt modelId="{CD4A19F7-F698-435D-88F0-4E9F76B6DB46}" type="pres">
      <dgm:prSet presAssocID="{9A37A926-8E90-4003-992B-AA81C1035B92}" presName="nodeTx" presStyleLbl="node1" presStyleIdx="2" presStyleCnt="5">
        <dgm:presLayoutVars>
          <dgm:bulletEnabled val="1"/>
        </dgm:presLayoutVars>
      </dgm:prSet>
      <dgm:spPr/>
    </dgm:pt>
    <dgm:pt modelId="{B7D5A844-E6FE-45CC-960C-6E886D04FC16}" type="pres">
      <dgm:prSet presAssocID="{9A37A926-8E90-4003-992B-AA81C1035B92}" presName="invisiNode" presStyleLbl="node1" presStyleIdx="2" presStyleCnt="5"/>
      <dgm:spPr/>
    </dgm:pt>
    <dgm:pt modelId="{1A3EF539-A3FF-4E20-A5F4-C08730C5884B}" type="pres">
      <dgm:prSet presAssocID="{9A37A926-8E90-4003-992B-AA81C1035B92}" presName="imagNode"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6F8B87DE-665D-465B-9914-2BA7C6FB7CAC}" type="pres">
      <dgm:prSet presAssocID="{B5CFC9EE-98F9-4C54-BC14-75CA6ED04BE2}" presName="sibTrans" presStyleLbl="sibTrans2D1" presStyleIdx="0" presStyleCnt="0"/>
      <dgm:spPr/>
    </dgm:pt>
    <dgm:pt modelId="{B96C8262-49DA-47B5-A80A-71D6DC531689}" type="pres">
      <dgm:prSet presAssocID="{9F979954-EB1B-4B27-B045-9F1B3658A608}" presName="compNode" presStyleCnt="0"/>
      <dgm:spPr/>
    </dgm:pt>
    <dgm:pt modelId="{1AFA6FC9-61FE-4879-BC1C-31FB74A02B56}" type="pres">
      <dgm:prSet presAssocID="{9F979954-EB1B-4B27-B045-9F1B3658A608}" presName="bkgdShape" presStyleLbl="node1" presStyleIdx="3" presStyleCnt="5"/>
      <dgm:spPr/>
    </dgm:pt>
    <dgm:pt modelId="{1E5AD8F2-F250-42A3-B3F1-06A80058759D}" type="pres">
      <dgm:prSet presAssocID="{9F979954-EB1B-4B27-B045-9F1B3658A608}" presName="nodeTx" presStyleLbl="node1" presStyleIdx="3" presStyleCnt="5">
        <dgm:presLayoutVars>
          <dgm:bulletEnabled val="1"/>
        </dgm:presLayoutVars>
      </dgm:prSet>
      <dgm:spPr/>
    </dgm:pt>
    <dgm:pt modelId="{9402627D-2F13-40EB-817D-25757C5AFE67}" type="pres">
      <dgm:prSet presAssocID="{9F979954-EB1B-4B27-B045-9F1B3658A608}" presName="invisiNode" presStyleLbl="node1" presStyleIdx="3" presStyleCnt="5"/>
      <dgm:spPr/>
    </dgm:pt>
    <dgm:pt modelId="{4C52F7EC-4AE9-4D1D-A4CB-A6DDA0A11763}" type="pres">
      <dgm:prSet presAssocID="{9F979954-EB1B-4B27-B045-9F1B3658A608}" presName="imagNode"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A78EB46E-FAFC-43E4-A028-CC95ED186EC8}" type="pres">
      <dgm:prSet presAssocID="{A667E0DF-AF48-4987-90A3-1490DDA72AE9}" presName="sibTrans" presStyleLbl="sibTrans2D1" presStyleIdx="0" presStyleCnt="0"/>
      <dgm:spPr/>
    </dgm:pt>
    <dgm:pt modelId="{877DDB0E-B2DC-4E50-98DD-D5835625170D}" type="pres">
      <dgm:prSet presAssocID="{3FE4391F-AB52-40EE-A47E-672B160FC3D4}" presName="compNode" presStyleCnt="0"/>
      <dgm:spPr/>
    </dgm:pt>
    <dgm:pt modelId="{F8843291-1F1D-4B2A-BAE4-7D89EFF11962}" type="pres">
      <dgm:prSet presAssocID="{3FE4391F-AB52-40EE-A47E-672B160FC3D4}" presName="bkgdShape" presStyleLbl="node1" presStyleIdx="4" presStyleCnt="5"/>
      <dgm:spPr/>
    </dgm:pt>
    <dgm:pt modelId="{24324236-9C5D-4792-A716-EE5D586417C9}" type="pres">
      <dgm:prSet presAssocID="{3FE4391F-AB52-40EE-A47E-672B160FC3D4}" presName="nodeTx" presStyleLbl="node1" presStyleIdx="4" presStyleCnt="5">
        <dgm:presLayoutVars>
          <dgm:bulletEnabled val="1"/>
        </dgm:presLayoutVars>
      </dgm:prSet>
      <dgm:spPr/>
    </dgm:pt>
    <dgm:pt modelId="{98F01363-2DAF-4DEB-A6B5-037D4953062D}" type="pres">
      <dgm:prSet presAssocID="{3FE4391F-AB52-40EE-A47E-672B160FC3D4}" presName="invisiNode" presStyleLbl="node1" presStyleIdx="4" presStyleCnt="5"/>
      <dgm:spPr/>
    </dgm:pt>
    <dgm:pt modelId="{D489D3E3-EDB3-4313-938E-7ABE4C864084}" type="pres">
      <dgm:prSet presAssocID="{3FE4391F-AB52-40EE-A47E-672B160FC3D4}" presName="imagNode"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Lst>
  <dgm:cxnLst>
    <dgm:cxn modelId="{BAD24F08-487D-46F5-97B2-C02B2B7A641C}" type="presOf" srcId="{4FF9D28F-E525-4302-9EA6-95780F7DF4B2}" destId="{00FF85D8-6E19-4299-8657-00A227144624}" srcOrd="0" destOrd="0" presId="urn:microsoft.com/office/officeart/2005/8/layout/hList7"/>
    <dgm:cxn modelId="{D7A4C220-FC16-4BCC-846E-F65B59307FD3}" type="presOf" srcId="{8A38D62F-3FC0-4C64-8040-D1BEA7B40347}" destId="{96DED7AB-4615-482D-88A9-DB32B778C05A}" srcOrd="0" destOrd="0" presId="urn:microsoft.com/office/officeart/2005/8/layout/hList7"/>
    <dgm:cxn modelId="{28A73422-F15C-4A7D-B51B-AFB359DB37D0}" type="presOf" srcId="{081BB62B-8591-4FF1-9B3A-F6893EAC81CA}" destId="{CEC31380-02EE-461D-8D09-98A192E44E00}" srcOrd="1" destOrd="0" presId="urn:microsoft.com/office/officeart/2005/8/layout/hList7"/>
    <dgm:cxn modelId="{B55EF728-5970-4484-BF38-5354FB3FE9D5}" type="presOf" srcId="{A667E0DF-AF48-4987-90A3-1490DDA72AE9}" destId="{A78EB46E-FAFC-43E4-A028-CC95ED186EC8}" srcOrd="0" destOrd="0" presId="urn:microsoft.com/office/officeart/2005/8/layout/hList7"/>
    <dgm:cxn modelId="{5A0DFA46-C0CF-4127-B7F2-EAB326B474E5}" type="presOf" srcId="{9F979954-EB1B-4B27-B045-9F1B3658A608}" destId="{1E5AD8F2-F250-42A3-B3F1-06A80058759D}" srcOrd="1" destOrd="0" presId="urn:microsoft.com/office/officeart/2005/8/layout/hList7"/>
    <dgm:cxn modelId="{9EB59149-512E-4F98-8F1F-E914CC47EFB1}" type="presOf" srcId="{F811F0F2-BFB3-4865-8408-1CA1CC404E0D}" destId="{68B0AF5B-00A1-4C5D-BF3E-644CB4E841A3}" srcOrd="0" destOrd="0" presId="urn:microsoft.com/office/officeart/2005/8/layout/hList7"/>
    <dgm:cxn modelId="{BA678F5F-46A8-4D05-98AE-8D6956D688F0}" type="presOf" srcId="{9F979954-EB1B-4B27-B045-9F1B3658A608}" destId="{1AFA6FC9-61FE-4879-BC1C-31FB74A02B56}" srcOrd="0" destOrd="0" presId="urn:microsoft.com/office/officeart/2005/8/layout/hList7"/>
    <dgm:cxn modelId="{5D99CC65-BB30-404F-ACFF-046624E53DD0}" srcId="{8A38D62F-3FC0-4C64-8040-D1BEA7B40347}" destId="{D9B04E89-FEFA-4DAF-81E7-90CFFC6386C4}" srcOrd="1" destOrd="0" parTransId="{4DBDB4ED-C6C0-4418-9A66-DBD9553983E0}" sibTransId="{4FF9D28F-E525-4302-9EA6-95780F7DF4B2}"/>
    <dgm:cxn modelId="{C3CEC06B-8E7A-45C3-ABC9-EEE86A371C65}" type="presOf" srcId="{081BB62B-8591-4FF1-9B3A-F6893EAC81CA}" destId="{3B35072E-FC76-478F-B36E-75B17B857FB7}" srcOrd="0" destOrd="0" presId="urn:microsoft.com/office/officeart/2005/8/layout/hList7"/>
    <dgm:cxn modelId="{8CA80183-CC6E-4073-93BC-6EBF08BB79D0}" srcId="{8A38D62F-3FC0-4C64-8040-D1BEA7B40347}" destId="{081BB62B-8591-4FF1-9B3A-F6893EAC81CA}" srcOrd="0" destOrd="0" parTransId="{86EEDB01-D9A3-4277-83C9-9BE86EAAFD54}" sibTransId="{F811F0F2-BFB3-4865-8408-1CA1CC404E0D}"/>
    <dgm:cxn modelId="{38D62493-76F1-42E4-85CF-660CA1562D57}" srcId="{8A38D62F-3FC0-4C64-8040-D1BEA7B40347}" destId="{3FE4391F-AB52-40EE-A47E-672B160FC3D4}" srcOrd="4" destOrd="0" parTransId="{6E8D0762-FEB1-4497-9399-30403CCBEFF9}" sibTransId="{146A7386-14C0-4F56-A017-E448E756A3B5}"/>
    <dgm:cxn modelId="{829A3F9A-9754-4B09-B702-9E12C1AE2FE0}" type="presOf" srcId="{3FE4391F-AB52-40EE-A47E-672B160FC3D4}" destId="{24324236-9C5D-4792-A716-EE5D586417C9}" srcOrd="1" destOrd="0" presId="urn:microsoft.com/office/officeart/2005/8/layout/hList7"/>
    <dgm:cxn modelId="{199D4CA9-9F73-4949-ACE9-BF6F01821B29}" type="presOf" srcId="{D9B04E89-FEFA-4DAF-81E7-90CFFC6386C4}" destId="{8A9A47E6-1D16-4062-B04F-4A8121330493}" srcOrd="1" destOrd="0" presId="urn:microsoft.com/office/officeart/2005/8/layout/hList7"/>
    <dgm:cxn modelId="{DAAF41AA-71B4-419A-A4CD-05D9319F364E}" type="presOf" srcId="{9A37A926-8E90-4003-992B-AA81C1035B92}" destId="{996D75E2-27FC-4A7F-B5B7-A01FC9F05A13}" srcOrd="0" destOrd="0" presId="urn:microsoft.com/office/officeart/2005/8/layout/hList7"/>
    <dgm:cxn modelId="{EFDC37B2-4DC0-47A3-B973-C362C2FC0483}" srcId="{8A38D62F-3FC0-4C64-8040-D1BEA7B40347}" destId="{9A37A926-8E90-4003-992B-AA81C1035B92}" srcOrd="2" destOrd="0" parTransId="{FE5E8EAE-F895-4368-8CBA-F7DE7DF25C70}" sibTransId="{B5CFC9EE-98F9-4C54-BC14-75CA6ED04BE2}"/>
    <dgm:cxn modelId="{420D9AB8-1158-4ED9-8EAB-887FF50606D4}" type="presOf" srcId="{D9B04E89-FEFA-4DAF-81E7-90CFFC6386C4}" destId="{02A1E2E8-AC45-4C27-AFE8-71D3DC0E630F}" srcOrd="0" destOrd="0" presId="urn:microsoft.com/office/officeart/2005/8/layout/hList7"/>
    <dgm:cxn modelId="{5DFFCECC-2BEA-44BE-A2F2-25725183FFB5}" srcId="{8A38D62F-3FC0-4C64-8040-D1BEA7B40347}" destId="{9F979954-EB1B-4B27-B045-9F1B3658A608}" srcOrd="3" destOrd="0" parTransId="{F81EE060-BDD3-4CC7-BD36-EAD6E1D5BFE4}" sibTransId="{A667E0DF-AF48-4987-90A3-1490DDA72AE9}"/>
    <dgm:cxn modelId="{6B7894D2-3F4C-402D-909A-9CA42CCA8B51}" type="presOf" srcId="{B5CFC9EE-98F9-4C54-BC14-75CA6ED04BE2}" destId="{6F8B87DE-665D-465B-9914-2BA7C6FB7CAC}" srcOrd="0" destOrd="0" presId="urn:microsoft.com/office/officeart/2005/8/layout/hList7"/>
    <dgm:cxn modelId="{C20177E3-C16C-4F16-A2CD-B4868B4DF39C}" type="presOf" srcId="{9A37A926-8E90-4003-992B-AA81C1035B92}" destId="{CD4A19F7-F698-435D-88F0-4E9F76B6DB46}" srcOrd="1" destOrd="0" presId="urn:microsoft.com/office/officeart/2005/8/layout/hList7"/>
    <dgm:cxn modelId="{44DEDFF1-15E5-440C-823B-6BABFC86B344}" type="presOf" srcId="{3FE4391F-AB52-40EE-A47E-672B160FC3D4}" destId="{F8843291-1F1D-4B2A-BAE4-7D89EFF11962}" srcOrd="0" destOrd="0" presId="urn:microsoft.com/office/officeart/2005/8/layout/hList7"/>
    <dgm:cxn modelId="{DA2F7298-89A1-44AA-AEB5-F0035E4D60AD}" type="presParOf" srcId="{96DED7AB-4615-482D-88A9-DB32B778C05A}" destId="{1FE57883-8788-4F86-9709-D82DEAD5E623}" srcOrd="0" destOrd="0" presId="urn:microsoft.com/office/officeart/2005/8/layout/hList7"/>
    <dgm:cxn modelId="{079C0489-3B75-491F-9701-A88EDA546FF7}" type="presParOf" srcId="{96DED7AB-4615-482D-88A9-DB32B778C05A}" destId="{7CE1D982-D0B3-42F1-9D7C-557ACBC558C2}" srcOrd="1" destOrd="0" presId="urn:microsoft.com/office/officeart/2005/8/layout/hList7"/>
    <dgm:cxn modelId="{68F23075-57C2-4B55-AD06-0F16E9F3FC58}" type="presParOf" srcId="{7CE1D982-D0B3-42F1-9D7C-557ACBC558C2}" destId="{CF0CD1A4-E6B1-432A-A1F9-63F05F5B943D}" srcOrd="0" destOrd="0" presId="urn:microsoft.com/office/officeart/2005/8/layout/hList7"/>
    <dgm:cxn modelId="{D95A5425-E6AA-4307-A4EE-14E07868BD81}" type="presParOf" srcId="{CF0CD1A4-E6B1-432A-A1F9-63F05F5B943D}" destId="{3B35072E-FC76-478F-B36E-75B17B857FB7}" srcOrd="0" destOrd="0" presId="urn:microsoft.com/office/officeart/2005/8/layout/hList7"/>
    <dgm:cxn modelId="{305CC690-138C-479D-A3A8-81C014190F9E}" type="presParOf" srcId="{CF0CD1A4-E6B1-432A-A1F9-63F05F5B943D}" destId="{CEC31380-02EE-461D-8D09-98A192E44E00}" srcOrd="1" destOrd="0" presId="urn:microsoft.com/office/officeart/2005/8/layout/hList7"/>
    <dgm:cxn modelId="{AC81B51A-21A1-4594-9022-F6AD49B9C7B4}" type="presParOf" srcId="{CF0CD1A4-E6B1-432A-A1F9-63F05F5B943D}" destId="{448D0A32-BA6E-4575-BB21-67BE129CDC50}" srcOrd="2" destOrd="0" presId="urn:microsoft.com/office/officeart/2005/8/layout/hList7"/>
    <dgm:cxn modelId="{606C49EA-CBCA-49C0-AC67-4CEA72FF1967}" type="presParOf" srcId="{CF0CD1A4-E6B1-432A-A1F9-63F05F5B943D}" destId="{E7E644B4-87BD-4C1D-BBF2-03767A7EC1B3}" srcOrd="3" destOrd="0" presId="urn:microsoft.com/office/officeart/2005/8/layout/hList7"/>
    <dgm:cxn modelId="{BB0131B2-CFD3-4763-A084-96FF311748C6}" type="presParOf" srcId="{7CE1D982-D0B3-42F1-9D7C-557ACBC558C2}" destId="{68B0AF5B-00A1-4C5D-BF3E-644CB4E841A3}" srcOrd="1" destOrd="0" presId="urn:microsoft.com/office/officeart/2005/8/layout/hList7"/>
    <dgm:cxn modelId="{0C2E48B1-5508-4794-AD78-7A0F712D03B0}" type="presParOf" srcId="{7CE1D982-D0B3-42F1-9D7C-557ACBC558C2}" destId="{65A5281D-2B88-4737-9884-9E5DB27D7673}" srcOrd="2" destOrd="0" presId="urn:microsoft.com/office/officeart/2005/8/layout/hList7"/>
    <dgm:cxn modelId="{46B371A8-52C8-45EE-8932-32AFCC2F5159}" type="presParOf" srcId="{65A5281D-2B88-4737-9884-9E5DB27D7673}" destId="{02A1E2E8-AC45-4C27-AFE8-71D3DC0E630F}" srcOrd="0" destOrd="0" presId="urn:microsoft.com/office/officeart/2005/8/layout/hList7"/>
    <dgm:cxn modelId="{EEB47558-47DD-4740-8A59-2C62863FC721}" type="presParOf" srcId="{65A5281D-2B88-4737-9884-9E5DB27D7673}" destId="{8A9A47E6-1D16-4062-B04F-4A8121330493}" srcOrd="1" destOrd="0" presId="urn:microsoft.com/office/officeart/2005/8/layout/hList7"/>
    <dgm:cxn modelId="{7EE7C828-8163-432E-9475-4C89EF4B9D98}" type="presParOf" srcId="{65A5281D-2B88-4737-9884-9E5DB27D7673}" destId="{4EC20DA6-4BF7-4565-9672-B3685F109B3F}" srcOrd="2" destOrd="0" presId="urn:microsoft.com/office/officeart/2005/8/layout/hList7"/>
    <dgm:cxn modelId="{AE1D8C6A-6AA0-48AC-80A6-78E68475FF3D}" type="presParOf" srcId="{65A5281D-2B88-4737-9884-9E5DB27D7673}" destId="{B120D894-D854-4D7C-AA32-0B4A51758315}" srcOrd="3" destOrd="0" presId="urn:microsoft.com/office/officeart/2005/8/layout/hList7"/>
    <dgm:cxn modelId="{866B27EA-34D9-4A37-BDEA-D1AD9B23E046}" type="presParOf" srcId="{7CE1D982-D0B3-42F1-9D7C-557ACBC558C2}" destId="{00FF85D8-6E19-4299-8657-00A227144624}" srcOrd="3" destOrd="0" presId="urn:microsoft.com/office/officeart/2005/8/layout/hList7"/>
    <dgm:cxn modelId="{7901D698-3FD5-4BE6-93FC-B0F5946803DF}" type="presParOf" srcId="{7CE1D982-D0B3-42F1-9D7C-557ACBC558C2}" destId="{8CE4DD4D-D0C9-4A3E-944A-BD49ABCB2D57}" srcOrd="4" destOrd="0" presId="urn:microsoft.com/office/officeart/2005/8/layout/hList7"/>
    <dgm:cxn modelId="{F0B4158E-F667-49D1-BAB5-1E6F6A2BAA80}" type="presParOf" srcId="{8CE4DD4D-D0C9-4A3E-944A-BD49ABCB2D57}" destId="{996D75E2-27FC-4A7F-B5B7-A01FC9F05A13}" srcOrd="0" destOrd="0" presId="urn:microsoft.com/office/officeart/2005/8/layout/hList7"/>
    <dgm:cxn modelId="{397732CB-2238-4FA6-B0F4-025E007ABCA4}" type="presParOf" srcId="{8CE4DD4D-D0C9-4A3E-944A-BD49ABCB2D57}" destId="{CD4A19F7-F698-435D-88F0-4E9F76B6DB46}" srcOrd="1" destOrd="0" presId="urn:microsoft.com/office/officeart/2005/8/layout/hList7"/>
    <dgm:cxn modelId="{E6DD7C4F-7747-41C9-9C02-633A24595D0A}" type="presParOf" srcId="{8CE4DD4D-D0C9-4A3E-944A-BD49ABCB2D57}" destId="{B7D5A844-E6FE-45CC-960C-6E886D04FC16}" srcOrd="2" destOrd="0" presId="urn:microsoft.com/office/officeart/2005/8/layout/hList7"/>
    <dgm:cxn modelId="{7C1E47AB-CE15-4E6F-BA2F-5A85653D76A2}" type="presParOf" srcId="{8CE4DD4D-D0C9-4A3E-944A-BD49ABCB2D57}" destId="{1A3EF539-A3FF-4E20-A5F4-C08730C5884B}" srcOrd="3" destOrd="0" presId="urn:microsoft.com/office/officeart/2005/8/layout/hList7"/>
    <dgm:cxn modelId="{34E95D00-356A-4222-907A-BEA2E6627EE7}" type="presParOf" srcId="{7CE1D982-D0B3-42F1-9D7C-557ACBC558C2}" destId="{6F8B87DE-665D-465B-9914-2BA7C6FB7CAC}" srcOrd="5" destOrd="0" presId="urn:microsoft.com/office/officeart/2005/8/layout/hList7"/>
    <dgm:cxn modelId="{B8D053C8-F1CF-471E-94D3-3FA815D25577}" type="presParOf" srcId="{7CE1D982-D0B3-42F1-9D7C-557ACBC558C2}" destId="{B96C8262-49DA-47B5-A80A-71D6DC531689}" srcOrd="6" destOrd="0" presId="urn:microsoft.com/office/officeart/2005/8/layout/hList7"/>
    <dgm:cxn modelId="{804AA653-8675-4455-9D86-C29160622E63}" type="presParOf" srcId="{B96C8262-49DA-47B5-A80A-71D6DC531689}" destId="{1AFA6FC9-61FE-4879-BC1C-31FB74A02B56}" srcOrd="0" destOrd="0" presId="urn:microsoft.com/office/officeart/2005/8/layout/hList7"/>
    <dgm:cxn modelId="{2FCDD4D9-340B-4DA8-AEE1-F7DA67B4EDA4}" type="presParOf" srcId="{B96C8262-49DA-47B5-A80A-71D6DC531689}" destId="{1E5AD8F2-F250-42A3-B3F1-06A80058759D}" srcOrd="1" destOrd="0" presId="urn:microsoft.com/office/officeart/2005/8/layout/hList7"/>
    <dgm:cxn modelId="{231D508F-F5DB-44ED-A1D0-CB8B2811994C}" type="presParOf" srcId="{B96C8262-49DA-47B5-A80A-71D6DC531689}" destId="{9402627D-2F13-40EB-817D-25757C5AFE67}" srcOrd="2" destOrd="0" presId="urn:microsoft.com/office/officeart/2005/8/layout/hList7"/>
    <dgm:cxn modelId="{2A10A962-8464-4230-90B0-3DE284F48162}" type="presParOf" srcId="{B96C8262-49DA-47B5-A80A-71D6DC531689}" destId="{4C52F7EC-4AE9-4D1D-A4CB-A6DDA0A11763}" srcOrd="3" destOrd="0" presId="urn:microsoft.com/office/officeart/2005/8/layout/hList7"/>
    <dgm:cxn modelId="{BD751D93-767D-4F28-8AFC-4AAF3A8B059D}" type="presParOf" srcId="{7CE1D982-D0B3-42F1-9D7C-557ACBC558C2}" destId="{A78EB46E-FAFC-43E4-A028-CC95ED186EC8}" srcOrd="7" destOrd="0" presId="urn:microsoft.com/office/officeart/2005/8/layout/hList7"/>
    <dgm:cxn modelId="{7D2F8B4C-0E41-47FE-9AB4-B14963BF1854}" type="presParOf" srcId="{7CE1D982-D0B3-42F1-9D7C-557ACBC558C2}" destId="{877DDB0E-B2DC-4E50-98DD-D5835625170D}" srcOrd="8" destOrd="0" presId="urn:microsoft.com/office/officeart/2005/8/layout/hList7"/>
    <dgm:cxn modelId="{5A8E5746-7004-4520-96D6-138E03951355}" type="presParOf" srcId="{877DDB0E-B2DC-4E50-98DD-D5835625170D}" destId="{F8843291-1F1D-4B2A-BAE4-7D89EFF11962}" srcOrd="0" destOrd="0" presId="urn:microsoft.com/office/officeart/2005/8/layout/hList7"/>
    <dgm:cxn modelId="{8CE8D48D-23A8-4206-A6F3-3B71D7824B7C}" type="presParOf" srcId="{877DDB0E-B2DC-4E50-98DD-D5835625170D}" destId="{24324236-9C5D-4792-A716-EE5D586417C9}" srcOrd="1" destOrd="0" presId="urn:microsoft.com/office/officeart/2005/8/layout/hList7"/>
    <dgm:cxn modelId="{C7E6F746-D540-4704-AED9-AD18CC6A7EE6}" type="presParOf" srcId="{877DDB0E-B2DC-4E50-98DD-D5835625170D}" destId="{98F01363-2DAF-4DEB-A6B5-037D4953062D}" srcOrd="2" destOrd="0" presId="urn:microsoft.com/office/officeart/2005/8/layout/hList7"/>
    <dgm:cxn modelId="{B29E24F5-1ED0-449C-9718-09C7FC5B349A}" type="presParOf" srcId="{877DDB0E-B2DC-4E50-98DD-D5835625170D}" destId="{D489D3E3-EDB3-4313-938E-7ABE4C864084}"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F1488-8972-4590-856B-9C9E973E13A6}" type="doc">
      <dgm:prSet loTypeId="urn:microsoft.com/office/officeart/2005/8/layout/vList6" loCatId="list" qsTypeId="urn:microsoft.com/office/officeart/2005/8/quickstyle/simple1" qsCatId="simple" csTypeId="urn:microsoft.com/office/officeart/2005/8/colors/colorful5" csCatId="colorful" phldr="1"/>
      <dgm:spPr/>
    </dgm:pt>
    <dgm:pt modelId="{20D9AD66-2764-4191-8178-778792970716}">
      <dgm:prSet phldrT="[Text]"/>
      <dgm:spPr/>
      <dgm:t>
        <a:bodyPr/>
        <a:lstStyle/>
        <a:p>
          <a:r>
            <a:rPr lang="en-CA" b="1" dirty="0"/>
            <a:t>COGNITIVE</a:t>
          </a:r>
        </a:p>
      </dgm:t>
    </dgm:pt>
    <dgm:pt modelId="{24BCCA74-D191-48E6-97D2-44AA0F69760F}" type="parTrans" cxnId="{99825F2A-7BCE-40F8-8E8F-E2D3880302B7}">
      <dgm:prSet/>
      <dgm:spPr/>
      <dgm:t>
        <a:bodyPr/>
        <a:lstStyle/>
        <a:p>
          <a:endParaRPr lang="en-CA"/>
        </a:p>
      </dgm:t>
    </dgm:pt>
    <dgm:pt modelId="{42A1C1A5-9176-4E6F-A4FB-8FE1B7D3BE6F}" type="sibTrans" cxnId="{99825F2A-7BCE-40F8-8E8F-E2D3880302B7}">
      <dgm:prSet/>
      <dgm:spPr/>
      <dgm:t>
        <a:bodyPr/>
        <a:lstStyle/>
        <a:p>
          <a:endParaRPr lang="en-CA"/>
        </a:p>
      </dgm:t>
    </dgm:pt>
    <dgm:pt modelId="{D71FDFA7-61A6-4C94-B0DB-9F727362654D}">
      <dgm:prSet phldrT="[Text]"/>
      <dgm:spPr/>
      <dgm:t>
        <a:bodyPr/>
        <a:lstStyle/>
        <a:p>
          <a:r>
            <a:rPr lang="en-CA" b="1" dirty="0"/>
            <a:t>SOCIAL</a:t>
          </a:r>
        </a:p>
      </dgm:t>
    </dgm:pt>
    <dgm:pt modelId="{079A8D6A-15D0-4EB4-BDB1-79FA1227CFAC}" type="parTrans" cxnId="{43E015B4-2B62-4D20-A150-7CFA744DE614}">
      <dgm:prSet/>
      <dgm:spPr/>
      <dgm:t>
        <a:bodyPr/>
        <a:lstStyle/>
        <a:p>
          <a:endParaRPr lang="en-CA"/>
        </a:p>
      </dgm:t>
    </dgm:pt>
    <dgm:pt modelId="{F081BE09-4E0A-4B6E-973D-E927F48F7668}" type="sibTrans" cxnId="{43E015B4-2B62-4D20-A150-7CFA744DE614}">
      <dgm:prSet/>
      <dgm:spPr/>
      <dgm:t>
        <a:bodyPr/>
        <a:lstStyle/>
        <a:p>
          <a:endParaRPr lang="en-CA"/>
        </a:p>
      </dgm:t>
    </dgm:pt>
    <dgm:pt modelId="{6A45A36B-01A0-4B37-B8C7-21E3336BDBBE}">
      <dgm:prSet phldrT="[Text]"/>
      <dgm:spPr/>
      <dgm:t>
        <a:bodyPr/>
        <a:lstStyle/>
        <a:p>
          <a:r>
            <a:rPr lang="en-CA" b="1" dirty="0"/>
            <a:t>PSYCHOLOGICAL</a:t>
          </a:r>
        </a:p>
      </dgm:t>
    </dgm:pt>
    <dgm:pt modelId="{114F9BDC-C144-4A1D-A766-BF7581E9F09D}" type="parTrans" cxnId="{5F4BDB04-11DD-429E-BB69-B77A953BAE5D}">
      <dgm:prSet/>
      <dgm:spPr/>
      <dgm:t>
        <a:bodyPr/>
        <a:lstStyle/>
        <a:p>
          <a:endParaRPr lang="en-CA"/>
        </a:p>
      </dgm:t>
    </dgm:pt>
    <dgm:pt modelId="{5429BC94-F949-4653-8BBE-790E9779754E}" type="sibTrans" cxnId="{5F4BDB04-11DD-429E-BB69-B77A953BAE5D}">
      <dgm:prSet/>
      <dgm:spPr/>
      <dgm:t>
        <a:bodyPr/>
        <a:lstStyle/>
        <a:p>
          <a:endParaRPr lang="en-CA"/>
        </a:p>
      </dgm:t>
    </dgm:pt>
    <dgm:pt modelId="{EE739745-FCF3-455D-AF95-9084E767A62D}">
      <dgm:prSet/>
      <dgm:spPr/>
      <dgm:t>
        <a:bodyPr/>
        <a:lstStyle/>
        <a:p>
          <a:r>
            <a:rPr lang="en-CA" b="1" dirty="0"/>
            <a:t>Problem solving expertise</a:t>
          </a:r>
        </a:p>
      </dgm:t>
    </dgm:pt>
    <dgm:pt modelId="{89689DB2-543F-4494-A337-1D128776362A}" type="parTrans" cxnId="{551C2FDB-6E5D-4E9B-AF0B-C6EE3ED5F391}">
      <dgm:prSet/>
      <dgm:spPr/>
      <dgm:t>
        <a:bodyPr/>
        <a:lstStyle/>
        <a:p>
          <a:endParaRPr lang="en-CA"/>
        </a:p>
      </dgm:t>
    </dgm:pt>
    <dgm:pt modelId="{4DEEF5A2-22FA-4BC1-B7B5-356A06B7C481}" type="sibTrans" cxnId="{551C2FDB-6E5D-4E9B-AF0B-C6EE3ED5F391}">
      <dgm:prSet/>
      <dgm:spPr/>
      <dgm:t>
        <a:bodyPr/>
        <a:lstStyle/>
        <a:p>
          <a:endParaRPr lang="en-CA"/>
        </a:p>
      </dgm:t>
    </dgm:pt>
    <dgm:pt modelId="{4D5B39D0-279C-4C7D-94AE-21E49E90092F}">
      <dgm:prSet/>
      <dgm:spPr/>
      <dgm:t>
        <a:bodyPr/>
        <a:lstStyle/>
        <a:p>
          <a:r>
            <a:rPr lang="en-CA" b="1" dirty="0"/>
            <a:t>Knowledge of effective school and classroom practices that directly affect student learning</a:t>
          </a:r>
        </a:p>
      </dgm:t>
    </dgm:pt>
    <dgm:pt modelId="{5CB82FCB-AF50-4C8F-9D91-CB32133D3E31}" type="parTrans" cxnId="{C3E7E141-5E11-4C35-8505-331618CD5D71}">
      <dgm:prSet/>
      <dgm:spPr/>
      <dgm:t>
        <a:bodyPr/>
        <a:lstStyle/>
        <a:p>
          <a:endParaRPr lang="en-CA"/>
        </a:p>
      </dgm:t>
    </dgm:pt>
    <dgm:pt modelId="{CAA0D620-D3C1-40EE-B1AE-2FE6BF4ED176}" type="sibTrans" cxnId="{C3E7E141-5E11-4C35-8505-331618CD5D71}">
      <dgm:prSet/>
      <dgm:spPr/>
      <dgm:t>
        <a:bodyPr/>
        <a:lstStyle/>
        <a:p>
          <a:endParaRPr lang="en-CA"/>
        </a:p>
      </dgm:t>
    </dgm:pt>
    <dgm:pt modelId="{FA6FAF6E-0DFA-4EFD-840E-9C9FB32C3229}">
      <dgm:prSet/>
      <dgm:spPr/>
      <dgm:t>
        <a:bodyPr/>
        <a:lstStyle/>
        <a:p>
          <a:r>
            <a:rPr lang="en-CA" b="1" dirty="0"/>
            <a:t>Systems thinking</a:t>
          </a:r>
        </a:p>
      </dgm:t>
    </dgm:pt>
    <dgm:pt modelId="{06BE7861-0287-406D-8CC6-079D0E45C7E4}" type="parTrans" cxnId="{C11E47A5-45E8-4F4A-B975-B9DCAFFF50AE}">
      <dgm:prSet/>
      <dgm:spPr/>
      <dgm:t>
        <a:bodyPr/>
        <a:lstStyle/>
        <a:p>
          <a:endParaRPr lang="en-CA"/>
        </a:p>
      </dgm:t>
    </dgm:pt>
    <dgm:pt modelId="{FA811141-F501-4FFD-90A0-F49BF97A49AC}" type="sibTrans" cxnId="{C11E47A5-45E8-4F4A-B975-B9DCAFFF50AE}">
      <dgm:prSet/>
      <dgm:spPr/>
      <dgm:t>
        <a:bodyPr/>
        <a:lstStyle/>
        <a:p>
          <a:endParaRPr lang="en-CA"/>
        </a:p>
      </dgm:t>
    </dgm:pt>
    <dgm:pt modelId="{B5824DDA-32A8-472E-A8E2-C15A4D857423}">
      <dgm:prSet/>
      <dgm:spPr/>
      <dgm:t>
        <a:bodyPr/>
        <a:lstStyle/>
        <a:p>
          <a:r>
            <a:rPr lang="en-CA" b="1" dirty="0"/>
            <a:t>Perceive emotions</a:t>
          </a:r>
        </a:p>
      </dgm:t>
    </dgm:pt>
    <dgm:pt modelId="{93D5B032-6A2A-4780-B83E-6FFCB8CFAC45}" type="parTrans" cxnId="{9F5DD28A-F00E-4603-A4E5-DC9456AF178D}">
      <dgm:prSet/>
      <dgm:spPr/>
      <dgm:t>
        <a:bodyPr/>
        <a:lstStyle/>
        <a:p>
          <a:endParaRPr lang="en-CA"/>
        </a:p>
      </dgm:t>
    </dgm:pt>
    <dgm:pt modelId="{417A69D4-B31A-44B6-BD44-52166E75F1E0}" type="sibTrans" cxnId="{9F5DD28A-F00E-4603-A4E5-DC9456AF178D}">
      <dgm:prSet/>
      <dgm:spPr/>
      <dgm:t>
        <a:bodyPr/>
        <a:lstStyle/>
        <a:p>
          <a:endParaRPr lang="en-CA"/>
        </a:p>
      </dgm:t>
    </dgm:pt>
    <dgm:pt modelId="{291B4E43-4288-431D-AE48-46023AFB286B}">
      <dgm:prSet/>
      <dgm:spPr/>
      <dgm:t>
        <a:bodyPr/>
        <a:lstStyle/>
        <a:p>
          <a:r>
            <a:rPr lang="en-CA" b="1" dirty="0"/>
            <a:t>Manage emotions</a:t>
          </a:r>
        </a:p>
      </dgm:t>
    </dgm:pt>
    <dgm:pt modelId="{EAECC3F6-F45F-49D5-88ED-BF86445A496B}" type="parTrans" cxnId="{13319901-CB1F-4219-9E1E-AA3CFBE95F54}">
      <dgm:prSet/>
      <dgm:spPr/>
      <dgm:t>
        <a:bodyPr/>
        <a:lstStyle/>
        <a:p>
          <a:endParaRPr lang="en-CA"/>
        </a:p>
      </dgm:t>
    </dgm:pt>
    <dgm:pt modelId="{28E08AE6-9358-4F1B-82C2-36AB538FD5EC}" type="sibTrans" cxnId="{13319901-CB1F-4219-9E1E-AA3CFBE95F54}">
      <dgm:prSet/>
      <dgm:spPr/>
      <dgm:t>
        <a:bodyPr/>
        <a:lstStyle/>
        <a:p>
          <a:endParaRPr lang="en-CA"/>
        </a:p>
      </dgm:t>
    </dgm:pt>
    <dgm:pt modelId="{CA6A3B13-7732-4DE4-9817-45252F90D7C5}">
      <dgm:prSet/>
      <dgm:spPr/>
      <dgm:t>
        <a:bodyPr/>
        <a:lstStyle/>
        <a:p>
          <a:r>
            <a:rPr lang="en-CA" b="1" dirty="0"/>
            <a:t>Act in emotionally appropriate ways</a:t>
          </a:r>
        </a:p>
      </dgm:t>
    </dgm:pt>
    <dgm:pt modelId="{C4A560BF-9A93-484C-B2CE-6C25F364A3D8}" type="parTrans" cxnId="{A8054863-55A0-42BA-BEF5-9DD8C0A7CF06}">
      <dgm:prSet/>
      <dgm:spPr/>
      <dgm:t>
        <a:bodyPr/>
        <a:lstStyle/>
        <a:p>
          <a:endParaRPr lang="en-CA"/>
        </a:p>
      </dgm:t>
    </dgm:pt>
    <dgm:pt modelId="{FD9B395D-10D8-4885-B130-A36B1724C2E9}" type="sibTrans" cxnId="{A8054863-55A0-42BA-BEF5-9DD8C0A7CF06}">
      <dgm:prSet/>
      <dgm:spPr/>
      <dgm:t>
        <a:bodyPr/>
        <a:lstStyle/>
        <a:p>
          <a:endParaRPr lang="en-CA"/>
        </a:p>
      </dgm:t>
    </dgm:pt>
    <dgm:pt modelId="{A5B656C3-68BB-494C-8F7D-053B14DCDD05}">
      <dgm:prSet/>
      <dgm:spPr/>
      <dgm:t>
        <a:bodyPr/>
        <a:lstStyle/>
        <a:p>
          <a:r>
            <a:rPr lang="en-CA" b="1" dirty="0"/>
            <a:t>Optimism</a:t>
          </a:r>
        </a:p>
      </dgm:t>
    </dgm:pt>
    <dgm:pt modelId="{F2A78A53-27CE-473B-B501-10CCBB54BFC3}" type="parTrans" cxnId="{C236D5BE-C1AE-485C-A7EE-5DF2D614918F}">
      <dgm:prSet/>
      <dgm:spPr/>
      <dgm:t>
        <a:bodyPr/>
        <a:lstStyle/>
        <a:p>
          <a:endParaRPr lang="en-CA"/>
        </a:p>
      </dgm:t>
    </dgm:pt>
    <dgm:pt modelId="{F70DCF60-AEBB-45B9-A034-EA56338F7AB5}" type="sibTrans" cxnId="{C236D5BE-C1AE-485C-A7EE-5DF2D614918F}">
      <dgm:prSet/>
      <dgm:spPr/>
      <dgm:t>
        <a:bodyPr/>
        <a:lstStyle/>
        <a:p>
          <a:endParaRPr lang="en-CA"/>
        </a:p>
      </dgm:t>
    </dgm:pt>
    <dgm:pt modelId="{9A7083F8-30C0-41D1-85CC-311C6E0C746F}">
      <dgm:prSet/>
      <dgm:spPr/>
      <dgm:t>
        <a:bodyPr/>
        <a:lstStyle/>
        <a:p>
          <a:r>
            <a:rPr lang="en-CA" b="1" dirty="0"/>
            <a:t>Self-Efficacy</a:t>
          </a:r>
        </a:p>
      </dgm:t>
    </dgm:pt>
    <dgm:pt modelId="{C0ADE0D5-6B72-4286-AA6B-F59E07A94EA2}" type="parTrans" cxnId="{A925D3E6-D97E-4FBA-A1F7-601EB0836C06}">
      <dgm:prSet/>
      <dgm:spPr/>
      <dgm:t>
        <a:bodyPr/>
        <a:lstStyle/>
        <a:p>
          <a:endParaRPr lang="en-CA"/>
        </a:p>
      </dgm:t>
    </dgm:pt>
    <dgm:pt modelId="{1F9A4A4E-62AE-475F-865A-38F847CDFD76}" type="sibTrans" cxnId="{A925D3E6-D97E-4FBA-A1F7-601EB0836C06}">
      <dgm:prSet/>
      <dgm:spPr/>
      <dgm:t>
        <a:bodyPr/>
        <a:lstStyle/>
        <a:p>
          <a:endParaRPr lang="en-CA"/>
        </a:p>
      </dgm:t>
    </dgm:pt>
    <dgm:pt modelId="{14A49D08-192E-4A66-8646-0851535C8C59}">
      <dgm:prSet/>
      <dgm:spPr/>
      <dgm:t>
        <a:bodyPr/>
        <a:lstStyle/>
        <a:p>
          <a:r>
            <a:rPr lang="en-CA" b="1" dirty="0"/>
            <a:t>Resilience</a:t>
          </a:r>
        </a:p>
      </dgm:t>
    </dgm:pt>
    <dgm:pt modelId="{B05FC942-AFD9-44EB-AA1B-5755627FF5B1}" type="parTrans" cxnId="{3AB4970E-317B-4636-BDCD-CE35D1525889}">
      <dgm:prSet/>
      <dgm:spPr/>
      <dgm:t>
        <a:bodyPr/>
        <a:lstStyle/>
        <a:p>
          <a:endParaRPr lang="en-CA"/>
        </a:p>
      </dgm:t>
    </dgm:pt>
    <dgm:pt modelId="{B7901A50-9A2E-48B6-97FC-87BC7A3941A9}" type="sibTrans" cxnId="{3AB4970E-317B-4636-BDCD-CE35D1525889}">
      <dgm:prSet/>
      <dgm:spPr/>
      <dgm:t>
        <a:bodyPr/>
        <a:lstStyle/>
        <a:p>
          <a:endParaRPr lang="en-CA"/>
        </a:p>
      </dgm:t>
    </dgm:pt>
    <dgm:pt modelId="{AE582E6E-5024-49D3-983D-8853C84D8A4D}">
      <dgm:prSet/>
      <dgm:spPr/>
      <dgm:t>
        <a:bodyPr/>
        <a:lstStyle/>
        <a:p>
          <a:r>
            <a:rPr lang="en-CA" b="1" dirty="0"/>
            <a:t>Proactivity</a:t>
          </a:r>
        </a:p>
      </dgm:t>
    </dgm:pt>
    <dgm:pt modelId="{369E0728-2AAC-483A-BA8C-6681D68A68C7}" type="parTrans" cxnId="{A9CE14C2-C954-4D6E-8B5C-B2E304D80969}">
      <dgm:prSet/>
      <dgm:spPr/>
      <dgm:t>
        <a:bodyPr/>
        <a:lstStyle/>
        <a:p>
          <a:endParaRPr lang="en-CA"/>
        </a:p>
      </dgm:t>
    </dgm:pt>
    <dgm:pt modelId="{7D1CCECA-D040-4DDD-89A7-186F6FE06962}" type="sibTrans" cxnId="{A9CE14C2-C954-4D6E-8B5C-B2E304D80969}">
      <dgm:prSet/>
      <dgm:spPr/>
      <dgm:t>
        <a:bodyPr/>
        <a:lstStyle/>
        <a:p>
          <a:endParaRPr lang="en-CA"/>
        </a:p>
      </dgm:t>
    </dgm:pt>
    <dgm:pt modelId="{45B9E8DF-998A-4B81-8948-2C5590DCC70D}" type="pres">
      <dgm:prSet presAssocID="{BF9F1488-8972-4590-856B-9C9E973E13A6}" presName="Name0" presStyleCnt="0">
        <dgm:presLayoutVars>
          <dgm:dir/>
          <dgm:animLvl val="lvl"/>
          <dgm:resizeHandles/>
        </dgm:presLayoutVars>
      </dgm:prSet>
      <dgm:spPr/>
    </dgm:pt>
    <dgm:pt modelId="{B8E51CB9-0FCB-441A-B8CF-8D2BAE59D109}" type="pres">
      <dgm:prSet presAssocID="{20D9AD66-2764-4191-8178-778792970716}" presName="linNode" presStyleCnt="0"/>
      <dgm:spPr/>
    </dgm:pt>
    <dgm:pt modelId="{2F118A10-0DD1-4D05-A2D2-E273B2B11168}" type="pres">
      <dgm:prSet presAssocID="{20D9AD66-2764-4191-8178-778792970716}" presName="parentShp" presStyleLbl="node1" presStyleIdx="0" presStyleCnt="3">
        <dgm:presLayoutVars>
          <dgm:bulletEnabled val="1"/>
        </dgm:presLayoutVars>
      </dgm:prSet>
      <dgm:spPr/>
    </dgm:pt>
    <dgm:pt modelId="{29494ACD-E506-4271-A1DB-BB635657EDF9}" type="pres">
      <dgm:prSet presAssocID="{20D9AD66-2764-4191-8178-778792970716}" presName="childShp" presStyleLbl="bgAccFollowNode1" presStyleIdx="0" presStyleCnt="3">
        <dgm:presLayoutVars>
          <dgm:bulletEnabled val="1"/>
        </dgm:presLayoutVars>
      </dgm:prSet>
      <dgm:spPr/>
    </dgm:pt>
    <dgm:pt modelId="{F24B6C44-02E3-4DC6-8B87-924DAD7D0542}" type="pres">
      <dgm:prSet presAssocID="{42A1C1A5-9176-4E6F-A4FB-8FE1B7D3BE6F}" presName="spacing" presStyleCnt="0"/>
      <dgm:spPr/>
    </dgm:pt>
    <dgm:pt modelId="{DB15499A-5305-4F38-B70D-3F3F403C3B7F}" type="pres">
      <dgm:prSet presAssocID="{D71FDFA7-61A6-4C94-B0DB-9F727362654D}" presName="linNode" presStyleCnt="0"/>
      <dgm:spPr/>
    </dgm:pt>
    <dgm:pt modelId="{80423490-A979-43D2-8D00-72E1E286A9D0}" type="pres">
      <dgm:prSet presAssocID="{D71FDFA7-61A6-4C94-B0DB-9F727362654D}" presName="parentShp" presStyleLbl="node1" presStyleIdx="1" presStyleCnt="3">
        <dgm:presLayoutVars>
          <dgm:bulletEnabled val="1"/>
        </dgm:presLayoutVars>
      </dgm:prSet>
      <dgm:spPr/>
    </dgm:pt>
    <dgm:pt modelId="{D96489DD-BC77-472D-9163-7F04EAE4C289}" type="pres">
      <dgm:prSet presAssocID="{D71FDFA7-61A6-4C94-B0DB-9F727362654D}" presName="childShp" presStyleLbl="bgAccFollowNode1" presStyleIdx="1" presStyleCnt="3">
        <dgm:presLayoutVars>
          <dgm:bulletEnabled val="1"/>
        </dgm:presLayoutVars>
      </dgm:prSet>
      <dgm:spPr/>
    </dgm:pt>
    <dgm:pt modelId="{31473D36-954A-4119-84BE-D8EC75321517}" type="pres">
      <dgm:prSet presAssocID="{F081BE09-4E0A-4B6E-973D-E927F48F7668}" presName="spacing" presStyleCnt="0"/>
      <dgm:spPr/>
    </dgm:pt>
    <dgm:pt modelId="{611E6151-D0A0-4C1F-9862-58A18909E1B1}" type="pres">
      <dgm:prSet presAssocID="{6A45A36B-01A0-4B37-B8C7-21E3336BDBBE}" presName="linNode" presStyleCnt="0"/>
      <dgm:spPr/>
    </dgm:pt>
    <dgm:pt modelId="{ED8CD587-5B40-4C5C-BB1F-708A65572F49}" type="pres">
      <dgm:prSet presAssocID="{6A45A36B-01A0-4B37-B8C7-21E3336BDBBE}" presName="parentShp" presStyleLbl="node1" presStyleIdx="2" presStyleCnt="3">
        <dgm:presLayoutVars>
          <dgm:bulletEnabled val="1"/>
        </dgm:presLayoutVars>
      </dgm:prSet>
      <dgm:spPr/>
    </dgm:pt>
    <dgm:pt modelId="{6450F429-A9B2-4C48-A453-B75DFDC0FBEC}" type="pres">
      <dgm:prSet presAssocID="{6A45A36B-01A0-4B37-B8C7-21E3336BDBBE}" presName="childShp" presStyleLbl="bgAccFollowNode1" presStyleIdx="2" presStyleCnt="3">
        <dgm:presLayoutVars>
          <dgm:bulletEnabled val="1"/>
        </dgm:presLayoutVars>
      </dgm:prSet>
      <dgm:spPr/>
    </dgm:pt>
  </dgm:ptLst>
  <dgm:cxnLst>
    <dgm:cxn modelId="{13319901-CB1F-4219-9E1E-AA3CFBE95F54}" srcId="{D71FDFA7-61A6-4C94-B0DB-9F727362654D}" destId="{291B4E43-4288-431D-AE48-46023AFB286B}" srcOrd="1" destOrd="0" parTransId="{EAECC3F6-F45F-49D5-88ED-BF86445A496B}" sibTransId="{28E08AE6-9358-4F1B-82C2-36AB538FD5EC}"/>
    <dgm:cxn modelId="{5F4BDB04-11DD-429E-BB69-B77A953BAE5D}" srcId="{BF9F1488-8972-4590-856B-9C9E973E13A6}" destId="{6A45A36B-01A0-4B37-B8C7-21E3336BDBBE}" srcOrd="2" destOrd="0" parTransId="{114F9BDC-C144-4A1D-A766-BF7581E9F09D}" sibTransId="{5429BC94-F949-4653-8BBE-790E9779754E}"/>
    <dgm:cxn modelId="{3AB4970E-317B-4636-BDCD-CE35D1525889}" srcId="{6A45A36B-01A0-4B37-B8C7-21E3336BDBBE}" destId="{14A49D08-192E-4A66-8646-0851535C8C59}" srcOrd="2" destOrd="0" parTransId="{B05FC942-AFD9-44EB-AA1B-5755627FF5B1}" sibTransId="{B7901A50-9A2E-48B6-97FC-87BC7A3941A9}"/>
    <dgm:cxn modelId="{E79F960F-394D-41DD-8276-B6129A7F5F10}" type="presOf" srcId="{FA6FAF6E-0DFA-4EFD-840E-9C9FB32C3229}" destId="{29494ACD-E506-4271-A1DB-BB635657EDF9}" srcOrd="0" destOrd="2" presId="urn:microsoft.com/office/officeart/2005/8/layout/vList6"/>
    <dgm:cxn modelId="{11761119-C9D3-4307-B845-135497993000}" type="presOf" srcId="{D71FDFA7-61A6-4C94-B0DB-9F727362654D}" destId="{80423490-A979-43D2-8D00-72E1E286A9D0}" srcOrd="0" destOrd="0" presId="urn:microsoft.com/office/officeart/2005/8/layout/vList6"/>
    <dgm:cxn modelId="{99825F2A-7BCE-40F8-8E8F-E2D3880302B7}" srcId="{BF9F1488-8972-4590-856B-9C9E973E13A6}" destId="{20D9AD66-2764-4191-8178-778792970716}" srcOrd="0" destOrd="0" parTransId="{24BCCA74-D191-48E6-97D2-44AA0F69760F}" sibTransId="{42A1C1A5-9176-4E6F-A4FB-8FE1B7D3BE6F}"/>
    <dgm:cxn modelId="{1DB61433-100A-41AA-B166-740A894C7C3E}" type="presOf" srcId="{291B4E43-4288-431D-AE48-46023AFB286B}" destId="{D96489DD-BC77-472D-9163-7F04EAE4C289}" srcOrd="0" destOrd="1" presId="urn:microsoft.com/office/officeart/2005/8/layout/vList6"/>
    <dgm:cxn modelId="{C3E7E141-5E11-4C35-8505-331618CD5D71}" srcId="{20D9AD66-2764-4191-8178-778792970716}" destId="{4D5B39D0-279C-4C7D-94AE-21E49E90092F}" srcOrd="1" destOrd="0" parTransId="{5CB82FCB-AF50-4C8F-9D91-CB32133D3E31}" sibTransId="{CAA0D620-D3C1-40EE-B1AE-2FE6BF4ED176}"/>
    <dgm:cxn modelId="{47F65E4D-39FB-47AB-9E89-60BE713677F4}" type="presOf" srcId="{14A49D08-192E-4A66-8646-0851535C8C59}" destId="{6450F429-A9B2-4C48-A453-B75DFDC0FBEC}" srcOrd="0" destOrd="2" presId="urn:microsoft.com/office/officeart/2005/8/layout/vList6"/>
    <dgm:cxn modelId="{CCCAEC56-13D7-4187-9CFC-6602950B2849}" type="presOf" srcId="{A5B656C3-68BB-494C-8F7D-053B14DCDD05}" destId="{6450F429-A9B2-4C48-A453-B75DFDC0FBEC}" srcOrd="0" destOrd="0" presId="urn:microsoft.com/office/officeart/2005/8/layout/vList6"/>
    <dgm:cxn modelId="{981DEB57-94D1-4668-8B47-A85562A01BFA}" type="presOf" srcId="{20D9AD66-2764-4191-8178-778792970716}" destId="{2F118A10-0DD1-4D05-A2D2-E273B2B11168}" srcOrd="0" destOrd="0" presId="urn:microsoft.com/office/officeart/2005/8/layout/vList6"/>
    <dgm:cxn modelId="{A8054863-55A0-42BA-BEF5-9DD8C0A7CF06}" srcId="{D71FDFA7-61A6-4C94-B0DB-9F727362654D}" destId="{CA6A3B13-7732-4DE4-9817-45252F90D7C5}" srcOrd="2" destOrd="0" parTransId="{C4A560BF-9A93-484C-B2CE-6C25F364A3D8}" sibTransId="{FD9B395D-10D8-4885-B130-A36B1724C2E9}"/>
    <dgm:cxn modelId="{4659AC70-CB99-458D-819F-AD93D58B4877}" type="presOf" srcId="{BF9F1488-8972-4590-856B-9C9E973E13A6}" destId="{45B9E8DF-998A-4B81-8948-2C5590DCC70D}" srcOrd="0" destOrd="0" presId="urn:microsoft.com/office/officeart/2005/8/layout/vList6"/>
    <dgm:cxn modelId="{C92D8C73-44F1-478F-AC12-8256A0232714}" type="presOf" srcId="{B5824DDA-32A8-472E-A8E2-C15A4D857423}" destId="{D96489DD-BC77-472D-9163-7F04EAE4C289}" srcOrd="0" destOrd="0" presId="urn:microsoft.com/office/officeart/2005/8/layout/vList6"/>
    <dgm:cxn modelId="{3946937C-19FC-46E1-B40F-CB5AE569270B}" type="presOf" srcId="{4D5B39D0-279C-4C7D-94AE-21E49E90092F}" destId="{29494ACD-E506-4271-A1DB-BB635657EDF9}" srcOrd="0" destOrd="1" presId="urn:microsoft.com/office/officeart/2005/8/layout/vList6"/>
    <dgm:cxn modelId="{A073F87C-E9EE-4C8C-A70C-DD7EADB5FDE1}" type="presOf" srcId="{CA6A3B13-7732-4DE4-9817-45252F90D7C5}" destId="{D96489DD-BC77-472D-9163-7F04EAE4C289}" srcOrd="0" destOrd="2" presId="urn:microsoft.com/office/officeart/2005/8/layout/vList6"/>
    <dgm:cxn modelId="{E0698F84-B00C-4B41-8688-A4E3831A56F2}" type="presOf" srcId="{6A45A36B-01A0-4B37-B8C7-21E3336BDBBE}" destId="{ED8CD587-5B40-4C5C-BB1F-708A65572F49}" srcOrd="0" destOrd="0" presId="urn:microsoft.com/office/officeart/2005/8/layout/vList6"/>
    <dgm:cxn modelId="{9F5DD28A-F00E-4603-A4E5-DC9456AF178D}" srcId="{D71FDFA7-61A6-4C94-B0DB-9F727362654D}" destId="{B5824DDA-32A8-472E-A8E2-C15A4D857423}" srcOrd="0" destOrd="0" parTransId="{93D5B032-6A2A-4780-B83E-6FFCB8CFAC45}" sibTransId="{417A69D4-B31A-44B6-BD44-52166E75F1E0}"/>
    <dgm:cxn modelId="{C11E47A5-45E8-4F4A-B975-B9DCAFFF50AE}" srcId="{20D9AD66-2764-4191-8178-778792970716}" destId="{FA6FAF6E-0DFA-4EFD-840E-9C9FB32C3229}" srcOrd="2" destOrd="0" parTransId="{06BE7861-0287-406D-8CC6-079D0E45C7E4}" sibTransId="{FA811141-F501-4FFD-90A0-F49BF97A49AC}"/>
    <dgm:cxn modelId="{4E414CB0-723E-4202-AAC4-AA82E9226F1B}" type="presOf" srcId="{AE582E6E-5024-49D3-983D-8853C84D8A4D}" destId="{6450F429-A9B2-4C48-A453-B75DFDC0FBEC}" srcOrd="0" destOrd="3" presId="urn:microsoft.com/office/officeart/2005/8/layout/vList6"/>
    <dgm:cxn modelId="{43E015B4-2B62-4D20-A150-7CFA744DE614}" srcId="{BF9F1488-8972-4590-856B-9C9E973E13A6}" destId="{D71FDFA7-61A6-4C94-B0DB-9F727362654D}" srcOrd="1" destOrd="0" parTransId="{079A8D6A-15D0-4EB4-BDB1-79FA1227CFAC}" sibTransId="{F081BE09-4E0A-4B6E-973D-E927F48F7668}"/>
    <dgm:cxn modelId="{C236D5BE-C1AE-485C-A7EE-5DF2D614918F}" srcId="{6A45A36B-01A0-4B37-B8C7-21E3336BDBBE}" destId="{A5B656C3-68BB-494C-8F7D-053B14DCDD05}" srcOrd="0" destOrd="0" parTransId="{F2A78A53-27CE-473B-B501-10CCBB54BFC3}" sibTransId="{F70DCF60-AEBB-45B9-A034-EA56338F7AB5}"/>
    <dgm:cxn modelId="{A9CE14C2-C954-4D6E-8B5C-B2E304D80969}" srcId="{6A45A36B-01A0-4B37-B8C7-21E3336BDBBE}" destId="{AE582E6E-5024-49D3-983D-8853C84D8A4D}" srcOrd="3" destOrd="0" parTransId="{369E0728-2AAC-483A-BA8C-6681D68A68C7}" sibTransId="{7D1CCECA-D040-4DDD-89A7-186F6FE06962}"/>
    <dgm:cxn modelId="{A38070CF-EF83-439D-90DC-107AC8AADFE6}" type="presOf" srcId="{EE739745-FCF3-455D-AF95-9084E767A62D}" destId="{29494ACD-E506-4271-A1DB-BB635657EDF9}" srcOrd="0" destOrd="0" presId="urn:microsoft.com/office/officeart/2005/8/layout/vList6"/>
    <dgm:cxn modelId="{551C2FDB-6E5D-4E9B-AF0B-C6EE3ED5F391}" srcId="{20D9AD66-2764-4191-8178-778792970716}" destId="{EE739745-FCF3-455D-AF95-9084E767A62D}" srcOrd="0" destOrd="0" parTransId="{89689DB2-543F-4494-A337-1D128776362A}" sibTransId="{4DEEF5A2-22FA-4BC1-B7B5-356A06B7C481}"/>
    <dgm:cxn modelId="{A925D3E6-D97E-4FBA-A1F7-601EB0836C06}" srcId="{6A45A36B-01A0-4B37-B8C7-21E3336BDBBE}" destId="{9A7083F8-30C0-41D1-85CC-311C6E0C746F}" srcOrd="1" destOrd="0" parTransId="{C0ADE0D5-6B72-4286-AA6B-F59E07A94EA2}" sibTransId="{1F9A4A4E-62AE-475F-865A-38F847CDFD76}"/>
    <dgm:cxn modelId="{E25D6AF7-C484-4A92-8CB1-D8EC9114EA2F}" type="presOf" srcId="{9A7083F8-30C0-41D1-85CC-311C6E0C746F}" destId="{6450F429-A9B2-4C48-A453-B75DFDC0FBEC}" srcOrd="0" destOrd="1" presId="urn:microsoft.com/office/officeart/2005/8/layout/vList6"/>
    <dgm:cxn modelId="{629F6A00-EF24-4707-8990-00AB386B9436}" type="presParOf" srcId="{45B9E8DF-998A-4B81-8948-2C5590DCC70D}" destId="{B8E51CB9-0FCB-441A-B8CF-8D2BAE59D109}" srcOrd="0" destOrd="0" presId="urn:microsoft.com/office/officeart/2005/8/layout/vList6"/>
    <dgm:cxn modelId="{F5F55BEB-4FA4-4E8B-B2E8-DD9A93D4EE78}" type="presParOf" srcId="{B8E51CB9-0FCB-441A-B8CF-8D2BAE59D109}" destId="{2F118A10-0DD1-4D05-A2D2-E273B2B11168}" srcOrd="0" destOrd="0" presId="urn:microsoft.com/office/officeart/2005/8/layout/vList6"/>
    <dgm:cxn modelId="{5565C4E6-844B-4635-B6CA-A79AFE1310E1}" type="presParOf" srcId="{B8E51CB9-0FCB-441A-B8CF-8D2BAE59D109}" destId="{29494ACD-E506-4271-A1DB-BB635657EDF9}" srcOrd="1" destOrd="0" presId="urn:microsoft.com/office/officeart/2005/8/layout/vList6"/>
    <dgm:cxn modelId="{08CFEFBC-2A64-46CD-92A6-E837032F3429}" type="presParOf" srcId="{45B9E8DF-998A-4B81-8948-2C5590DCC70D}" destId="{F24B6C44-02E3-4DC6-8B87-924DAD7D0542}" srcOrd="1" destOrd="0" presId="urn:microsoft.com/office/officeart/2005/8/layout/vList6"/>
    <dgm:cxn modelId="{E34DFB70-EF81-4B2F-B8BF-5640D3D1E038}" type="presParOf" srcId="{45B9E8DF-998A-4B81-8948-2C5590DCC70D}" destId="{DB15499A-5305-4F38-B70D-3F3F403C3B7F}" srcOrd="2" destOrd="0" presId="urn:microsoft.com/office/officeart/2005/8/layout/vList6"/>
    <dgm:cxn modelId="{56EE8B39-8926-4116-B0DD-558963D224E0}" type="presParOf" srcId="{DB15499A-5305-4F38-B70D-3F3F403C3B7F}" destId="{80423490-A979-43D2-8D00-72E1E286A9D0}" srcOrd="0" destOrd="0" presId="urn:microsoft.com/office/officeart/2005/8/layout/vList6"/>
    <dgm:cxn modelId="{C131BEE1-58A5-4B97-939B-44D2FBB67F95}" type="presParOf" srcId="{DB15499A-5305-4F38-B70D-3F3F403C3B7F}" destId="{D96489DD-BC77-472D-9163-7F04EAE4C289}" srcOrd="1" destOrd="0" presId="urn:microsoft.com/office/officeart/2005/8/layout/vList6"/>
    <dgm:cxn modelId="{4C69780C-6ABC-4C98-A3C1-9E11DB087C96}" type="presParOf" srcId="{45B9E8DF-998A-4B81-8948-2C5590DCC70D}" destId="{31473D36-954A-4119-84BE-D8EC75321517}" srcOrd="3" destOrd="0" presId="urn:microsoft.com/office/officeart/2005/8/layout/vList6"/>
    <dgm:cxn modelId="{F8C83A4A-63AE-4A68-ACDF-1F636749D915}" type="presParOf" srcId="{45B9E8DF-998A-4B81-8948-2C5590DCC70D}" destId="{611E6151-D0A0-4C1F-9862-58A18909E1B1}" srcOrd="4" destOrd="0" presId="urn:microsoft.com/office/officeart/2005/8/layout/vList6"/>
    <dgm:cxn modelId="{CF6A185C-AB94-4801-9DE3-A8C8E2EB709D}" type="presParOf" srcId="{611E6151-D0A0-4C1F-9862-58A18909E1B1}" destId="{ED8CD587-5B40-4C5C-BB1F-708A65572F49}" srcOrd="0" destOrd="0" presId="urn:microsoft.com/office/officeart/2005/8/layout/vList6"/>
    <dgm:cxn modelId="{8A1CBF0B-0706-4744-A39E-1A1377F779B9}" type="presParOf" srcId="{611E6151-D0A0-4C1F-9862-58A18909E1B1}" destId="{6450F429-A9B2-4C48-A453-B75DFDC0FBE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5072E-FC76-478F-B36E-75B17B857FB7}">
      <dsp:nvSpPr>
        <dsp:cNvPr id="0" name=""/>
        <dsp:cNvSpPr/>
      </dsp:nvSpPr>
      <dsp:spPr>
        <a:xfrm>
          <a:off x="0" y="0"/>
          <a:ext cx="1589239" cy="41922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chemeClr val="tx1"/>
              </a:solidFill>
            </a:rPr>
            <a:t>Setting Direction</a:t>
          </a:r>
        </a:p>
      </dsp:txBody>
      <dsp:txXfrm>
        <a:off x="0" y="1676896"/>
        <a:ext cx="1589239" cy="1676896"/>
      </dsp:txXfrm>
    </dsp:sp>
    <dsp:sp modelId="{E7E644B4-87BD-4C1D-BBF2-03767A7EC1B3}">
      <dsp:nvSpPr>
        <dsp:cNvPr id="0" name=""/>
        <dsp:cNvSpPr/>
      </dsp:nvSpPr>
      <dsp:spPr>
        <a:xfrm>
          <a:off x="96611" y="251534"/>
          <a:ext cx="1396015" cy="13960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1E2E8-AC45-4C27-AFE8-71D3DC0E630F}">
      <dsp:nvSpPr>
        <dsp:cNvPr id="0" name=""/>
        <dsp:cNvSpPr/>
      </dsp:nvSpPr>
      <dsp:spPr>
        <a:xfrm>
          <a:off x="1636916" y="0"/>
          <a:ext cx="1589239" cy="419224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Building Relationships and Developing People</a:t>
          </a:r>
        </a:p>
      </dsp:txBody>
      <dsp:txXfrm>
        <a:off x="1636916" y="1676896"/>
        <a:ext cx="1589239" cy="1676896"/>
      </dsp:txXfrm>
    </dsp:sp>
    <dsp:sp modelId="{B120D894-D854-4D7C-AA32-0B4A51758315}">
      <dsp:nvSpPr>
        <dsp:cNvPr id="0" name=""/>
        <dsp:cNvSpPr/>
      </dsp:nvSpPr>
      <dsp:spPr>
        <a:xfrm>
          <a:off x="1733527" y="251534"/>
          <a:ext cx="1396015" cy="13960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D75E2-27FC-4A7F-B5B7-A01FC9F05A13}">
      <dsp:nvSpPr>
        <dsp:cNvPr id="0" name=""/>
        <dsp:cNvSpPr/>
      </dsp:nvSpPr>
      <dsp:spPr>
        <a:xfrm>
          <a:off x="3273832" y="0"/>
          <a:ext cx="1589239" cy="419224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Strengthening the Organization to Support Desired Practices</a:t>
          </a:r>
        </a:p>
      </dsp:txBody>
      <dsp:txXfrm>
        <a:off x="3273832" y="1676896"/>
        <a:ext cx="1589239" cy="1676896"/>
      </dsp:txXfrm>
    </dsp:sp>
    <dsp:sp modelId="{1A3EF539-A3FF-4E20-A5F4-C08730C5884B}">
      <dsp:nvSpPr>
        <dsp:cNvPr id="0" name=""/>
        <dsp:cNvSpPr/>
      </dsp:nvSpPr>
      <dsp:spPr>
        <a:xfrm>
          <a:off x="3370444" y="251534"/>
          <a:ext cx="1396015" cy="1396015"/>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FA6FC9-61FE-4879-BC1C-31FB74A02B56}">
      <dsp:nvSpPr>
        <dsp:cNvPr id="0" name=""/>
        <dsp:cNvSpPr/>
      </dsp:nvSpPr>
      <dsp:spPr>
        <a:xfrm>
          <a:off x="4910748" y="0"/>
          <a:ext cx="1589239" cy="419224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Improving the Instructional Program</a:t>
          </a:r>
        </a:p>
      </dsp:txBody>
      <dsp:txXfrm>
        <a:off x="4910748" y="1676896"/>
        <a:ext cx="1589239" cy="1676896"/>
      </dsp:txXfrm>
    </dsp:sp>
    <dsp:sp modelId="{4C52F7EC-4AE9-4D1D-A4CB-A6DDA0A11763}">
      <dsp:nvSpPr>
        <dsp:cNvPr id="0" name=""/>
        <dsp:cNvSpPr/>
      </dsp:nvSpPr>
      <dsp:spPr>
        <a:xfrm>
          <a:off x="5007360" y="251534"/>
          <a:ext cx="1396015" cy="1396015"/>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43291-1F1D-4B2A-BAE4-7D89EFF11962}">
      <dsp:nvSpPr>
        <dsp:cNvPr id="0" name=""/>
        <dsp:cNvSpPr/>
      </dsp:nvSpPr>
      <dsp:spPr>
        <a:xfrm>
          <a:off x="6547664" y="0"/>
          <a:ext cx="1589239" cy="419224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Securing Accountability</a:t>
          </a:r>
        </a:p>
      </dsp:txBody>
      <dsp:txXfrm>
        <a:off x="6547664" y="1676896"/>
        <a:ext cx="1589239" cy="1676896"/>
      </dsp:txXfrm>
    </dsp:sp>
    <dsp:sp modelId="{D489D3E3-EDB3-4313-938E-7ABE4C864084}">
      <dsp:nvSpPr>
        <dsp:cNvPr id="0" name=""/>
        <dsp:cNvSpPr/>
      </dsp:nvSpPr>
      <dsp:spPr>
        <a:xfrm>
          <a:off x="6644276" y="251534"/>
          <a:ext cx="1396015" cy="1396015"/>
        </a:xfrm>
        <a:prstGeom prst="ellipse">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E57883-8788-4F86-9709-D82DEAD5E623}">
      <dsp:nvSpPr>
        <dsp:cNvPr id="0" name=""/>
        <dsp:cNvSpPr/>
      </dsp:nvSpPr>
      <dsp:spPr>
        <a:xfrm>
          <a:off x="285875" y="3325645"/>
          <a:ext cx="7485951" cy="628836"/>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94ACD-E506-4271-A1DB-BB635657EDF9}">
      <dsp:nvSpPr>
        <dsp:cNvPr id="0" name=""/>
        <dsp:cNvSpPr/>
      </dsp:nvSpPr>
      <dsp:spPr>
        <a:xfrm>
          <a:off x="3374112" y="0"/>
          <a:ext cx="5061168" cy="1416138"/>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CA" sz="1600" b="1" kern="1200" dirty="0"/>
            <a:t>Problem solving expertise</a:t>
          </a:r>
        </a:p>
        <a:p>
          <a:pPr marL="171450" lvl="1" indent="-171450" algn="l" defTabSz="711200">
            <a:lnSpc>
              <a:spcPct val="90000"/>
            </a:lnSpc>
            <a:spcBef>
              <a:spcPct val="0"/>
            </a:spcBef>
            <a:spcAft>
              <a:spcPct val="15000"/>
            </a:spcAft>
            <a:buChar char="•"/>
          </a:pPr>
          <a:r>
            <a:rPr lang="en-CA" sz="1600" b="1" kern="1200" dirty="0"/>
            <a:t>Knowledge of effective school and classroom practices that directly affect student learning</a:t>
          </a:r>
        </a:p>
        <a:p>
          <a:pPr marL="171450" lvl="1" indent="-171450" algn="l" defTabSz="711200">
            <a:lnSpc>
              <a:spcPct val="90000"/>
            </a:lnSpc>
            <a:spcBef>
              <a:spcPct val="0"/>
            </a:spcBef>
            <a:spcAft>
              <a:spcPct val="15000"/>
            </a:spcAft>
            <a:buChar char="•"/>
          </a:pPr>
          <a:r>
            <a:rPr lang="en-CA" sz="1600" b="1" kern="1200" dirty="0"/>
            <a:t>Systems thinking</a:t>
          </a:r>
        </a:p>
      </dsp:txBody>
      <dsp:txXfrm>
        <a:off x="3374112" y="177017"/>
        <a:ext cx="4530116" cy="1062104"/>
      </dsp:txXfrm>
    </dsp:sp>
    <dsp:sp modelId="{2F118A10-0DD1-4D05-A2D2-E273B2B11168}">
      <dsp:nvSpPr>
        <dsp:cNvPr id="0" name=""/>
        <dsp:cNvSpPr/>
      </dsp:nvSpPr>
      <dsp:spPr>
        <a:xfrm>
          <a:off x="0" y="0"/>
          <a:ext cx="3374112" cy="14161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CA" sz="3200" b="1" kern="1200" dirty="0"/>
            <a:t>COGNITIVE</a:t>
          </a:r>
        </a:p>
      </dsp:txBody>
      <dsp:txXfrm>
        <a:off x="69130" y="69130"/>
        <a:ext cx="3235852" cy="1277878"/>
      </dsp:txXfrm>
    </dsp:sp>
    <dsp:sp modelId="{D96489DD-BC77-472D-9163-7F04EAE4C289}">
      <dsp:nvSpPr>
        <dsp:cNvPr id="0" name=""/>
        <dsp:cNvSpPr/>
      </dsp:nvSpPr>
      <dsp:spPr>
        <a:xfrm>
          <a:off x="3374112" y="1557751"/>
          <a:ext cx="5061168" cy="1416138"/>
        </a:xfrm>
        <a:prstGeom prst="rightArrow">
          <a:avLst>
            <a:gd name="adj1" fmla="val 75000"/>
            <a:gd name="adj2" fmla="val 50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CA" sz="1600" b="1" kern="1200" dirty="0"/>
            <a:t>Perceive emotions</a:t>
          </a:r>
        </a:p>
        <a:p>
          <a:pPr marL="171450" lvl="1" indent="-171450" algn="l" defTabSz="711200">
            <a:lnSpc>
              <a:spcPct val="90000"/>
            </a:lnSpc>
            <a:spcBef>
              <a:spcPct val="0"/>
            </a:spcBef>
            <a:spcAft>
              <a:spcPct val="15000"/>
            </a:spcAft>
            <a:buChar char="•"/>
          </a:pPr>
          <a:r>
            <a:rPr lang="en-CA" sz="1600" b="1" kern="1200" dirty="0"/>
            <a:t>Manage emotions</a:t>
          </a:r>
        </a:p>
        <a:p>
          <a:pPr marL="171450" lvl="1" indent="-171450" algn="l" defTabSz="711200">
            <a:lnSpc>
              <a:spcPct val="90000"/>
            </a:lnSpc>
            <a:spcBef>
              <a:spcPct val="0"/>
            </a:spcBef>
            <a:spcAft>
              <a:spcPct val="15000"/>
            </a:spcAft>
            <a:buChar char="•"/>
          </a:pPr>
          <a:r>
            <a:rPr lang="en-CA" sz="1600" b="1" kern="1200" dirty="0"/>
            <a:t>Act in emotionally appropriate ways</a:t>
          </a:r>
        </a:p>
      </dsp:txBody>
      <dsp:txXfrm>
        <a:off x="3374112" y="1734768"/>
        <a:ext cx="4530116" cy="1062104"/>
      </dsp:txXfrm>
    </dsp:sp>
    <dsp:sp modelId="{80423490-A979-43D2-8D00-72E1E286A9D0}">
      <dsp:nvSpPr>
        <dsp:cNvPr id="0" name=""/>
        <dsp:cNvSpPr/>
      </dsp:nvSpPr>
      <dsp:spPr>
        <a:xfrm>
          <a:off x="0" y="1557751"/>
          <a:ext cx="3374112" cy="141613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CA" sz="3200" b="1" kern="1200" dirty="0"/>
            <a:t>SOCIAL</a:t>
          </a:r>
        </a:p>
      </dsp:txBody>
      <dsp:txXfrm>
        <a:off x="69130" y="1626881"/>
        <a:ext cx="3235852" cy="1277878"/>
      </dsp:txXfrm>
    </dsp:sp>
    <dsp:sp modelId="{6450F429-A9B2-4C48-A453-B75DFDC0FBEC}">
      <dsp:nvSpPr>
        <dsp:cNvPr id="0" name=""/>
        <dsp:cNvSpPr/>
      </dsp:nvSpPr>
      <dsp:spPr>
        <a:xfrm>
          <a:off x="3374112" y="3115503"/>
          <a:ext cx="5061168" cy="1416138"/>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CA" sz="1600" b="1" kern="1200" dirty="0"/>
            <a:t>Optimism</a:t>
          </a:r>
        </a:p>
        <a:p>
          <a:pPr marL="171450" lvl="1" indent="-171450" algn="l" defTabSz="711200">
            <a:lnSpc>
              <a:spcPct val="90000"/>
            </a:lnSpc>
            <a:spcBef>
              <a:spcPct val="0"/>
            </a:spcBef>
            <a:spcAft>
              <a:spcPct val="15000"/>
            </a:spcAft>
            <a:buChar char="•"/>
          </a:pPr>
          <a:r>
            <a:rPr lang="en-CA" sz="1600" b="1" kern="1200" dirty="0"/>
            <a:t>Self-Efficacy</a:t>
          </a:r>
        </a:p>
        <a:p>
          <a:pPr marL="171450" lvl="1" indent="-171450" algn="l" defTabSz="711200">
            <a:lnSpc>
              <a:spcPct val="90000"/>
            </a:lnSpc>
            <a:spcBef>
              <a:spcPct val="0"/>
            </a:spcBef>
            <a:spcAft>
              <a:spcPct val="15000"/>
            </a:spcAft>
            <a:buChar char="•"/>
          </a:pPr>
          <a:r>
            <a:rPr lang="en-CA" sz="1600" b="1" kern="1200" dirty="0"/>
            <a:t>Resilience</a:t>
          </a:r>
        </a:p>
        <a:p>
          <a:pPr marL="171450" lvl="1" indent="-171450" algn="l" defTabSz="711200">
            <a:lnSpc>
              <a:spcPct val="90000"/>
            </a:lnSpc>
            <a:spcBef>
              <a:spcPct val="0"/>
            </a:spcBef>
            <a:spcAft>
              <a:spcPct val="15000"/>
            </a:spcAft>
            <a:buChar char="•"/>
          </a:pPr>
          <a:r>
            <a:rPr lang="en-CA" sz="1600" b="1" kern="1200" dirty="0"/>
            <a:t>Proactivity</a:t>
          </a:r>
        </a:p>
      </dsp:txBody>
      <dsp:txXfrm>
        <a:off x="3374112" y="3292520"/>
        <a:ext cx="4530116" cy="1062104"/>
      </dsp:txXfrm>
    </dsp:sp>
    <dsp:sp modelId="{ED8CD587-5B40-4C5C-BB1F-708A65572F49}">
      <dsp:nvSpPr>
        <dsp:cNvPr id="0" name=""/>
        <dsp:cNvSpPr/>
      </dsp:nvSpPr>
      <dsp:spPr>
        <a:xfrm>
          <a:off x="0" y="3115503"/>
          <a:ext cx="3374112" cy="141613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CA" sz="3200" b="1" kern="1200" dirty="0"/>
            <a:t>PSYCHOLOGICAL</a:t>
          </a:r>
        </a:p>
      </dsp:txBody>
      <dsp:txXfrm>
        <a:off x="69130" y="3184633"/>
        <a:ext cx="3235852" cy="127787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37F8F6-0981-B945-9286-D3CD9EB0D3C6}" type="datetimeFigureOut">
              <a:rPr lang="en-US" smtClean="0"/>
              <a:t>10/26/21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547730-E00E-2E44-A708-DA3141AF8057}" type="slidenum">
              <a:rPr lang="en-US" smtClean="0"/>
              <a:t>‹#›</a:t>
            </a:fld>
            <a:endParaRPr lang="en-US"/>
          </a:p>
        </p:txBody>
      </p:sp>
    </p:spTree>
    <p:extLst>
      <p:ext uri="{BB962C8B-B14F-4D97-AF65-F5344CB8AC3E}">
        <p14:creationId xmlns:p14="http://schemas.microsoft.com/office/powerpoint/2010/main" val="179708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mazon.com/Onward-Cultivating-Emotional-Resilience-Educators/dp/111936489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ducation-leadership-ontario.ca/download_file/view/2198/176"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ducation-leadership-ontario.ca/application/files/6915/7989/7804/9_Ideas_Into_Action_Cognitive_PLRs_Tips_Sheet.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ducation-leadership-ontario.ca/en/resources/ontario-leadership-framework-ol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ducation-leadership-ontario.ca/download_file/view/363/174"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ducation-leadership-ontario.ca/application/files/9814/9452/2789/Catholic_School-Level_Leadership.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ducation-leadership-ontario.ca/en/resources/self-assessment-tools/catholic_school_leaders/resource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ducation-leadership-ontario.ca/en/resources/self-assessment-tools/aspiring_catholic_leaders" TargetMode="External"/><Relationship Id="rId4" Type="http://schemas.openxmlformats.org/officeDocument/2006/relationships/hyperlink" Target="https://www.education-leadership-ontario.ca/en/resources/self-assessment-tools/catholic_school_lead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ltLang="en-US" b="1" noProof="0" dirty="0">
                <a:latin typeface="Arial" panose="020B0604020202020204" pitchFamily="34" charset="0"/>
                <a:ea typeface="ＭＳ Ｐゴシック" panose="020B0600070205080204" pitchFamily="34" charset="-128"/>
              </a:rPr>
              <a:t>This is a generic resource that is enriched by what the leaders bring to the learning. </a:t>
            </a:r>
          </a:p>
          <a:p>
            <a:pPr>
              <a:defRPr/>
            </a:pPr>
            <a:r>
              <a:rPr lang="en-CA" altLang="en-US" b="1" noProof="0" dirty="0">
                <a:latin typeface="Arial" panose="020B0604020202020204" pitchFamily="34" charset="0"/>
                <a:ea typeface="ＭＳ Ｐゴシック" panose="020B0600070205080204" pitchFamily="34" charset="-128"/>
              </a:rPr>
              <a:t>With this in mind, participants are encouraged to draw on and apply their lived experiences and diverse backgrounds to help ensure that the learning is culturally relevant and responsive. </a:t>
            </a:r>
          </a:p>
          <a:p>
            <a:br>
              <a:rPr lang="en-CA" dirty="0"/>
            </a:br>
            <a:r>
              <a:rPr lang="en-CA" b="1" dirty="0"/>
              <a:t>HOW TO USE THIS RESOURCE: </a:t>
            </a:r>
          </a:p>
          <a:p>
            <a:r>
              <a:rPr lang="en-CA" dirty="0"/>
              <a:t>These Personal Leadership Resources (PLR) sessions were created to support leaders in developing and strengthening their PLRs. They can be used by individuals, although the experience in working through the activities would be enhanced with the involvement of others such a facilitator or mentor/coach. </a:t>
            </a:r>
          </a:p>
          <a:p>
            <a:pPr defTabSz="931774">
              <a:defRPr/>
            </a:pPr>
            <a:r>
              <a:rPr lang="en-CA" dirty="0"/>
              <a:t>There are several activities within this module that refer to  </a:t>
            </a:r>
            <a:r>
              <a:rPr lang="en-CA" i="1" u="sng" dirty="0">
                <a:hlinkClick r:id="rId3"/>
              </a:rPr>
              <a:t>Onward – Cultivating Emotional Resilience in Educators</a:t>
            </a:r>
            <a:r>
              <a:rPr lang="en-CA" dirty="0"/>
              <a:t> text and workbook by Elena Aguilar. </a:t>
            </a:r>
            <a:r>
              <a:rPr lang="en-US" dirty="0"/>
              <a:t>It has been used by educators to deepen their learning and development. </a:t>
            </a:r>
            <a:endParaRPr lang="en-CA" altLang="en-US" dirty="0">
              <a:latin typeface="Arial" panose="020B0604020202020204" pitchFamily="34" charset="0"/>
              <a:ea typeface="ＭＳ Ｐゴシック" panose="020B0600070205080204" pitchFamily="34" charset="-128"/>
            </a:endParaRPr>
          </a:p>
          <a:p>
            <a:r>
              <a:rPr lang="en-US" dirty="0"/>
              <a:t>There are also links to alternative resources provided throughout the series that will help get you started.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suggested times for activities</a:t>
            </a:r>
            <a:r>
              <a:rPr lang="en-US" baseline="0" dirty="0"/>
              <a:t> which are over 5 minutes in length.</a:t>
            </a:r>
            <a:endParaRPr lang="en-US" dirty="0"/>
          </a:p>
          <a:p>
            <a:endParaRPr lang="en-US" dirty="0"/>
          </a:p>
          <a:p>
            <a:pPr>
              <a:defRPr/>
            </a:pPr>
            <a:r>
              <a:rPr lang="en-CA" altLang="en-US" b="0" dirty="0">
                <a:latin typeface="Arial" panose="020B0604020202020204" pitchFamily="34" charset="0"/>
                <a:ea typeface="ＭＳ Ｐゴシック" panose="020B0600070205080204" pitchFamily="34" charset="-128"/>
              </a:rPr>
              <a:t>The first series of these presentations consists of the following:</a:t>
            </a:r>
            <a:endParaRPr lang="en-US" altLang="en-US" b="0" kern="0" dirty="0">
              <a:latin typeface="Gill Sans MT" panose="020B0502020104020203" pitchFamily="34" charset="77"/>
            </a:endParaRPr>
          </a:p>
          <a:p>
            <a:pPr marL="685800" lvl="1" indent="-228600">
              <a:buFont typeface="Arial" panose="020B0604020202020204" pitchFamily="34" charset="0"/>
              <a:buChar char="•"/>
              <a:defRPr/>
            </a:pPr>
            <a:r>
              <a:rPr lang="en-US" altLang="en-US" b="0" kern="0" dirty="0">
                <a:latin typeface="Gill Sans MT" panose="020B0502020104020203" pitchFamily="34" charset="77"/>
              </a:rPr>
              <a:t>Session 2.1: overview</a:t>
            </a:r>
          </a:p>
          <a:p>
            <a:pPr marL="1143000" lvl="2" indent="-228600">
              <a:buFont typeface="Arial" panose="020B0604020202020204" pitchFamily="34" charset="0"/>
              <a:buChar char="•"/>
              <a:defRPr/>
            </a:pPr>
            <a:r>
              <a:rPr lang="en-US" altLang="en-US" b="0" kern="0" dirty="0">
                <a:latin typeface="Gill Sans MT" panose="020B0502020104020203" pitchFamily="34" charset="77"/>
              </a:rPr>
              <a:t>What are the PLRs?</a:t>
            </a:r>
          </a:p>
          <a:p>
            <a:pPr marL="1143000" lvl="2" indent="-228600">
              <a:buFont typeface="Arial" panose="020B0604020202020204" pitchFamily="34" charset="0"/>
              <a:buChar char="•"/>
              <a:defRPr/>
            </a:pPr>
            <a:r>
              <a:rPr lang="en-US" altLang="en-US" b="0" kern="0" dirty="0">
                <a:latin typeface="Gill Sans MT" panose="020B0502020104020203" pitchFamily="34" charset="77"/>
              </a:rPr>
              <a:t>School-level Leadership</a:t>
            </a:r>
            <a:endParaRPr lang="en-US" altLang="en-US" b="1" i="1" kern="0" dirty="0">
              <a:highlight>
                <a:srgbClr val="FFFF00"/>
              </a:highlight>
              <a:latin typeface="Gill Sans MT" panose="020B0502020104020203" pitchFamily="34" charset="77"/>
            </a:endParaRPr>
          </a:p>
          <a:p>
            <a:pPr marL="1143000" lvl="2" indent="-228600">
              <a:buFont typeface="Arial" panose="020B0604020202020204" pitchFamily="34" charset="0"/>
              <a:buChar char="•"/>
              <a:defRPr/>
            </a:pPr>
            <a:r>
              <a:rPr lang="en-US" altLang="en-US" b="0" kern="0" dirty="0">
                <a:latin typeface="Gill Sans MT" panose="020B0502020104020203" pitchFamily="34" charset="77"/>
              </a:rPr>
              <a:t>Assessing your Cognitive PLRs using the IEL Self-assessment Tools</a:t>
            </a:r>
          </a:p>
          <a:p>
            <a:pPr marL="1143000" lvl="2" indent="-228600">
              <a:buFont typeface="Arial" panose="020B0604020202020204" pitchFamily="34" charset="0"/>
              <a:buChar char="•"/>
              <a:defRPr/>
            </a:pPr>
            <a:r>
              <a:rPr lang="en-US" altLang="en-US" b="0" kern="0" dirty="0">
                <a:latin typeface="Gill Sans MT" panose="020B0502020104020203" pitchFamily="34" charset="77"/>
              </a:rPr>
              <a:t>Preparing for session two: </a:t>
            </a:r>
            <a:r>
              <a:rPr lang="en-CA" altLang="en-US" b="1" i="1" dirty="0">
                <a:solidFill>
                  <a:schemeClr val="accent5">
                    <a:lumMod val="50000"/>
                  </a:schemeClr>
                </a:solidFill>
                <a:latin typeface="Arial" panose="020B0604020202020204" pitchFamily="34" charset="0"/>
                <a:ea typeface="ＭＳ Ｐゴシック" panose="020B0600070205080204" pitchFamily="34" charset="-128"/>
              </a:rPr>
              <a:t>Problem-Solving </a:t>
            </a:r>
            <a:r>
              <a:rPr lang="en-CA" altLang="en-US" b="0" dirty="0">
                <a:solidFill>
                  <a:schemeClr val="accent5">
                    <a:lumMod val="50000"/>
                  </a:schemeClr>
                </a:solidFill>
                <a:latin typeface="Arial" panose="020B0604020202020204" pitchFamily="34" charset="0"/>
                <a:ea typeface="ＭＳ Ｐゴシック" panose="020B0600070205080204" pitchFamily="34" charset="-128"/>
              </a:rPr>
              <a:t>Expertise</a:t>
            </a:r>
          </a:p>
          <a:p>
            <a:pPr marL="685800" lvl="1" indent="-228600">
              <a:buFont typeface="Arial" panose="020B0604020202020204" pitchFamily="34" charset="0"/>
              <a:buChar char="•"/>
              <a:defRPr/>
            </a:pPr>
            <a:r>
              <a:rPr lang="en-US" altLang="en-US" b="0" kern="0" dirty="0">
                <a:latin typeface="Gill Sans MT" panose="020B0502020104020203" pitchFamily="34" charset="77"/>
              </a:rPr>
              <a:t>Session 2.2: Leaders </a:t>
            </a:r>
            <a:r>
              <a:rPr lang="en-CA" altLang="en-US" b="0" dirty="0">
                <a:latin typeface="Arial" panose="020B0604020202020204" pitchFamily="34" charset="0"/>
                <a:ea typeface="ＭＳ Ｐゴシック" panose="020B0600070205080204" pitchFamily="34" charset="-128"/>
              </a:rPr>
              <a:t>will have the opportunity to strengthen their problem-solving expertise</a:t>
            </a:r>
            <a:r>
              <a:rPr lang="en-CA" altLang="en-US" b="0" baseline="0" dirty="0">
                <a:latin typeface="Arial" panose="020B0604020202020204" pitchFamily="34" charset="0"/>
                <a:ea typeface="ＭＳ Ｐゴシック" panose="020B0600070205080204" pitchFamily="34" charset="-128"/>
              </a:rPr>
              <a:t> by</a:t>
            </a:r>
            <a:r>
              <a:rPr lang="en-CA" altLang="en-US" b="0" dirty="0">
                <a:latin typeface="Arial" panose="020B0604020202020204" pitchFamily="34" charset="0"/>
                <a:ea typeface="ＭＳ Ｐゴシック" panose="020B0600070205080204" pitchFamily="34" charset="-128"/>
              </a:rPr>
              <a:t>:</a:t>
            </a: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Understanding/interpreting</a:t>
            </a:r>
            <a:r>
              <a:rPr lang="en-CA" altLang="en-US" b="0" baseline="0" dirty="0">
                <a:latin typeface="Arial" panose="020B0604020202020204" pitchFamily="34" charset="0"/>
                <a:ea typeface="ＭＳ Ｐゴシック" panose="020B0600070205080204" pitchFamily="34" charset="-128"/>
              </a:rPr>
              <a:t> problems through refinement and exploring the full scope of a problem</a:t>
            </a:r>
            <a:endParaRPr lang="en-CA" altLang="en-US" b="0" dirty="0">
              <a:latin typeface="Arial" panose="020B0604020202020204" pitchFamily="34" charset="0"/>
              <a:ea typeface="ＭＳ Ｐゴシック" panose="020B0600070205080204" pitchFamily="34" charset="-128"/>
            </a:endParaRP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Exploring their values and how</a:t>
            </a:r>
            <a:r>
              <a:rPr lang="en-CA" altLang="en-US" b="0" baseline="0" dirty="0">
                <a:latin typeface="Arial" panose="020B0604020202020204" pitchFamily="34" charset="0"/>
                <a:ea typeface="ＭＳ Ｐゴシック" panose="020B0600070205080204" pitchFamily="34" charset="-128"/>
              </a:rPr>
              <a:t> they intersect with their problem-solving expertise</a:t>
            </a:r>
            <a:endParaRPr lang="en-CA" altLang="en-US" b="0" dirty="0">
              <a:latin typeface="Arial" panose="020B0604020202020204" pitchFamily="34" charset="0"/>
              <a:ea typeface="ＭＳ Ｐゴシック" panose="020B0600070205080204" pitchFamily="34" charset="-128"/>
            </a:endParaRP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Discovering how to remain</a:t>
            </a:r>
            <a:r>
              <a:rPr lang="en-CA" altLang="en-US" b="0" baseline="0" dirty="0">
                <a:latin typeface="Arial" panose="020B0604020202020204" pitchFamily="34" charset="0"/>
                <a:ea typeface="ＭＳ Ｐゴシック" panose="020B0600070205080204" pitchFamily="34" charset="-128"/>
              </a:rPr>
              <a:t> calm and confident in challenging situations</a:t>
            </a:r>
            <a:endParaRPr lang="en-CA" altLang="en-US" b="0" dirty="0">
              <a:latin typeface="Arial" panose="020B0604020202020204" pitchFamily="34" charset="0"/>
              <a:ea typeface="ＭＳ Ｐゴシック" panose="020B0600070205080204" pitchFamily="34" charset="-128"/>
            </a:endParaRP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Identifying</a:t>
            </a:r>
            <a:r>
              <a:rPr lang="en-CA" altLang="en-US" b="0" baseline="0" dirty="0">
                <a:latin typeface="Arial" panose="020B0604020202020204" pitchFamily="34" charset="0"/>
                <a:ea typeface="ＭＳ Ｐゴシック" panose="020B0600070205080204" pitchFamily="34" charset="-128"/>
              </a:rPr>
              <a:t> goals, constraints, and opportunities</a:t>
            </a:r>
          </a:p>
          <a:p>
            <a:pPr marL="1085850" lvl="2" indent="-171450">
              <a:buFont typeface="Arial" panose="020B0604020202020204" pitchFamily="34" charset="0"/>
              <a:buChar char="•"/>
              <a:defRPr/>
            </a:pPr>
            <a:r>
              <a:rPr lang="en-CA" altLang="en-US" b="0" baseline="0" dirty="0">
                <a:latin typeface="Arial" panose="020B0604020202020204" pitchFamily="34" charset="0"/>
                <a:ea typeface="ＭＳ Ｐゴシック" panose="020B0600070205080204" pitchFamily="34" charset="-128"/>
              </a:rPr>
              <a:t>Developing solution processes</a:t>
            </a:r>
            <a:endParaRPr lang="en-CA" altLang="en-US" b="0" dirty="0">
              <a:latin typeface="Arial" panose="020B0604020202020204" pitchFamily="34" charset="0"/>
              <a:ea typeface="ＭＳ Ｐゴシック" panose="020B0600070205080204" pitchFamily="34" charset="-128"/>
            </a:endParaRPr>
          </a:p>
          <a:p>
            <a:pPr marL="628650" lvl="1"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Session 2.3 provides leaders with the opportunity to strengthen their knowledge of effective school and classroom practices that directly affect student learning:</a:t>
            </a:r>
          </a:p>
          <a:p>
            <a:pPr marL="1085850" lvl="2" indent="-171450">
              <a:buFont typeface="Arial" panose="020B0604020202020204" pitchFamily="34" charset="0"/>
              <a:buChar char="•"/>
              <a:defRPr/>
            </a:pPr>
            <a:r>
              <a:rPr lang="en-CA" altLang="en-US" b="0" dirty="0">
                <a:solidFill>
                  <a:srgbClr val="FF0000"/>
                </a:solidFill>
                <a:latin typeface="Arial" panose="020B0604020202020204" pitchFamily="34" charset="0"/>
                <a:ea typeface="ＭＳ Ｐゴシック" panose="020B0600070205080204" pitchFamily="34" charset="-128"/>
              </a:rPr>
              <a:t>Explore</a:t>
            </a:r>
            <a:r>
              <a:rPr lang="en-CA" altLang="en-US" b="0" baseline="0" dirty="0">
                <a:solidFill>
                  <a:srgbClr val="FF0000"/>
                </a:solidFill>
                <a:latin typeface="Arial" panose="020B0604020202020204" pitchFamily="34" charset="0"/>
                <a:ea typeface="ＭＳ Ｐゴシック" panose="020B0600070205080204" pitchFamily="34" charset="-128"/>
              </a:rPr>
              <a:t> ways of building community</a:t>
            </a:r>
            <a:endParaRPr lang="en-CA" altLang="en-US" b="0" dirty="0">
              <a:solidFill>
                <a:srgbClr val="FF0000"/>
              </a:solidFill>
              <a:latin typeface="Arial" panose="020B0604020202020204" pitchFamily="34" charset="0"/>
              <a:ea typeface="ＭＳ Ｐゴシック" panose="020B0600070205080204" pitchFamily="34" charset="-128"/>
            </a:endParaRPr>
          </a:p>
          <a:p>
            <a:pPr marL="1085850" lvl="2" indent="-171450">
              <a:buFont typeface="Arial" panose="020B0604020202020204" pitchFamily="34" charset="0"/>
              <a:buChar char="•"/>
              <a:defRPr/>
            </a:pPr>
            <a:r>
              <a:rPr lang="en-CA" altLang="en-US" b="0" dirty="0">
                <a:solidFill>
                  <a:srgbClr val="FF0000"/>
                </a:solidFill>
                <a:latin typeface="Arial" panose="020B0604020202020204" pitchFamily="34" charset="0"/>
                <a:ea typeface="ＭＳ Ｐゴシック" panose="020B0600070205080204" pitchFamily="34" charset="-128"/>
              </a:rPr>
              <a:t>Expand their understanding of Culturally Relevant</a:t>
            </a:r>
            <a:r>
              <a:rPr lang="en-CA" altLang="en-US" b="0" baseline="0" dirty="0">
                <a:solidFill>
                  <a:srgbClr val="FF0000"/>
                </a:solidFill>
                <a:latin typeface="Arial" panose="020B0604020202020204" pitchFamily="34" charset="0"/>
                <a:ea typeface="ＭＳ Ｐゴシック" panose="020B0600070205080204" pitchFamily="34" charset="-128"/>
              </a:rPr>
              <a:t> and Responsive Pedagogy</a:t>
            </a:r>
            <a:endParaRPr lang="en-CA" altLang="en-US" b="0" dirty="0">
              <a:solidFill>
                <a:srgbClr val="FF0000"/>
              </a:solidFill>
              <a:latin typeface="Arial" panose="020B0604020202020204" pitchFamily="34" charset="0"/>
              <a:ea typeface="ＭＳ Ｐゴシック" panose="020B0600070205080204" pitchFamily="34" charset="-128"/>
            </a:endParaRPr>
          </a:p>
          <a:p>
            <a:pPr marL="1085850" lvl="2" indent="-171450">
              <a:buFont typeface="Arial" panose="020B0604020202020204" pitchFamily="34" charset="0"/>
              <a:buChar char="•"/>
              <a:defRPr/>
            </a:pPr>
            <a:r>
              <a:rPr lang="en-CA" altLang="en-US" b="0" dirty="0">
                <a:solidFill>
                  <a:srgbClr val="FF0000"/>
                </a:solidFill>
                <a:latin typeface="Arial" panose="020B0604020202020204" pitchFamily="34" charset="0"/>
                <a:ea typeface="ＭＳ Ｐゴシック" panose="020B0600070205080204" pitchFamily="34" charset="-128"/>
              </a:rPr>
              <a:t>Develop their personal philosophy of</a:t>
            </a:r>
            <a:r>
              <a:rPr lang="en-CA" altLang="en-US" b="0" baseline="0" dirty="0">
                <a:solidFill>
                  <a:srgbClr val="FF0000"/>
                </a:solidFill>
                <a:latin typeface="Arial" panose="020B0604020202020204" pitchFamily="34" charset="0"/>
                <a:ea typeface="ＭＳ Ｐゴシック" panose="020B0600070205080204" pitchFamily="34" charset="-128"/>
              </a:rPr>
              <a:t> education through the lens of role-specific knowledge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b="0" dirty="0">
                <a:latin typeface="Arial" panose="020B0604020202020204" pitchFamily="34" charset="0"/>
                <a:ea typeface="ＭＳ Ｐゴシック" panose="020B0600070205080204" pitchFamily="34" charset="-128"/>
              </a:rPr>
              <a:t>Session 2.4 focuses on systems thinking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b="0" dirty="0">
                <a:solidFill>
                  <a:srgbClr val="FF0000"/>
                </a:solidFill>
                <a:latin typeface="Arial" panose="020B0604020202020204" pitchFamily="34" charset="0"/>
                <a:ea typeface="ＭＳ Ｐゴシック" panose="020B0600070205080204" pitchFamily="34" charset="-128"/>
              </a:rPr>
              <a:t>Explore the Fifth Discipline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b="0" dirty="0">
                <a:solidFill>
                  <a:srgbClr val="FF0000"/>
                </a:solidFill>
                <a:latin typeface="Arial" panose="020B0604020202020204" pitchFamily="34" charset="0"/>
                <a:ea typeface="ＭＳ Ｐゴシック" panose="020B0600070205080204" pitchFamily="34" charset="-128"/>
              </a:rPr>
              <a:t>Discover and apply organizational mapping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b="0" dirty="0">
                <a:solidFill>
                  <a:srgbClr val="FF0000"/>
                </a:solidFill>
                <a:latin typeface="Arial" panose="020B0604020202020204" pitchFamily="34" charset="0"/>
                <a:ea typeface="ＭＳ Ｐゴシック" panose="020B0600070205080204" pitchFamily="34" charset="-128"/>
              </a:rPr>
              <a:t>Find perspective and look below the surface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b="0" dirty="0">
                <a:solidFill>
                  <a:srgbClr val="FF0000"/>
                </a:solidFill>
                <a:latin typeface="Arial" panose="020B0604020202020204" pitchFamily="34" charset="0"/>
                <a:ea typeface="ＭＳ Ｐゴシック" panose="020B0600070205080204" pitchFamily="34" charset="-128"/>
              </a:rPr>
              <a:t>Strengthen your Cognitive PLRs by developing an action 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en-US" b="0" dirty="0">
              <a:solidFill>
                <a:srgbClr val="FF0000"/>
              </a:solidFill>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defRPr/>
            </a:pPr>
            <a:endParaRPr lang="en-CA" altLang="en-US" b="0" dirty="0">
              <a:solidFill>
                <a:srgbClr val="FF0000"/>
              </a:solidFill>
              <a:latin typeface="Arial" panose="020B0604020202020204" pitchFamily="34" charset="0"/>
              <a:ea typeface="ＭＳ Ｐゴシック" panose="020B0600070205080204" pitchFamily="34" charset="-128"/>
            </a:endParaRPr>
          </a:p>
          <a:p>
            <a:pPr>
              <a:buFont typeface="Arial" panose="020B0604020202020204" pitchFamily="34" charset="0"/>
              <a:buNone/>
              <a:defRPr/>
            </a:pPr>
            <a:r>
              <a:rPr lang="en-CA" altLang="en-US" b="0" dirty="0">
                <a:latin typeface="Arial" panose="020B0604020202020204" pitchFamily="34" charset="0"/>
                <a:ea typeface="ＭＳ Ｐゴシック" panose="020B0600070205080204" pitchFamily="34" charset="-128"/>
              </a:rPr>
              <a:t>The reflective manual </a:t>
            </a:r>
            <a:r>
              <a:rPr lang="en-US" altLang="en-US" b="0" kern="0" dirty="0">
                <a:latin typeface="Gill Sans MT" panose="020B0502020104020203" pitchFamily="34" charset="77"/>
              </a:rPr>
              <a:t>allows participants to put their learning into practice by:</a:t>
            </a:r>
          </a:p>
          <a:p>
            <a:pPr marL="628650" lvl="1" indent="-171450">
              <a:buFont typeface="Arial" panose="020B0604020202020204" pitchFamily="34" charset="0"/>
              <a:buChar char="•"/>
              <a:defRPr/>
            </a:pPr>
            <a:r>
              <a:rPr lang="en-US" altLang="en-US" b="0" kern="0" dirty="0">
                <a:latin typeface="Gill Sans MT" panose="020B0502020104020203" pitchFamily="34" charset="77"/>
              </a:rPr>
              <a:t>Providing links to resources in Onward, the IEL website, videos, and other sources. It also contains activities that encourage reflection with connections to leadership practices.</a:t>
            </a:r>
            <a:endParaRPr lang="en-CA" altLang="en-US" b="0" dirty="0">
              <a:latin typeface="Arial" panose="020B0604020202020204" pitchFamily="34" charset="0"/>
              <a:ea typeface="ＭＳ Ｐゴシック" panose="020B0600070205080204" pitchFamily="34"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79547730-E00E-2E44-A708-DA3141AF8057}" type="slidenum">
              <a:rPr lang="en-US" smtClean="0"/>
              <a:t>0</a:t>
            </a:fld>
            <a:endParaRPr lang="en-US"/>
          </a:p>
        </p:txBody>
      </p:sp>
    </p:spTree>
    <p:extLst>
      <p:ext uri="{BB962C8B-B14F-4D97-AF65-F5344CB8AC3E}">
        <p14:creationId xmlns:p14="http://schemas.microsoft.com/office/powerpoint/2010/main" val="330378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9</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sz="1200" b="1" i="0" kern="1200" dirty="0">
                <a:solidFill>
                  <a:schemeClr val="tx1"/>
                </a:solidFill>
                <a:effectLst/>
                <a:latin typeface="+mn-lt"/>
                <a:ea typeface="+mn-ea"/>
                <a:cs typeface="+mn-cs"/>
              </a:rPr>
              <a:t>Publication # 9:</a:t>
            </a:r>
            <a:r>
              <a:rPr lang="en-CA" sz="1200" b="1" i="1" kern="1200" dirty="0">
                <a:solidFill>
                  <a:schemeClr val="tx1"/>
                </a:solidFill>
                <a:effectLst/>
                <a:latin typeface="+mn-lt"/>
                <a:ea typeface="+mn-ea"/>
                <a:cs typeface="+mn-cs"/>
              </a:rPr>
              <a:t> </a:t>
            </a:r>
            <a:r>
              <a:rPr lang="en-CA" sz="1200" b="1" i="1" u="none" strike="noStrike" kern="1200" dirty="0">
                <a:solidFill>
                  <a:schemeClr val="tx1"/>
                </a:solidFill>
                <a:effectLst/>
                <a:latin typeface="+mn-lt"/>
                <a:ea typeface="+mn-ea"/>
                <a:cs typeface="+mn-cs"/>
                <a:hlinkClick r:id="rId3"/>
              </a:rPr>
              <a:t>Exploring the “Cognitive” Personal Leadership Resources: Problem-Solving Expertise, Role-Specific Knowledge &amp; Systems Thinking</a:t>
            </a:r>
            <a:endParaRPr lang="en-CA" dirty="0"/>
          </a:p>
          <a:p>
            <a:pPr eaLnBrk="1" hangingPunct="1">
              <a:lnSpc>
                <a:spcPct val="80000"/>
              </a:lnSpc>
            </a:pPr>
            <a:r>
              <a:rPr lang="en-CA" altLang="en-US" dirty="0"/>
              <a:t>Read Part A and B:</a:t>
            </a:r>
          </a:p>
          <a:p>
            <a:r>
              <a:rPr lang="en-CA" dirty="0"/>
              <a:t>Part A – The ‘Personal Leadership Resources (PLRs)’ section speaks to the essential foundations of effective 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Part B – ‘Digging Deeper’ offers a sampling of research to provide an evidence base for the three cognitive PLRs – </a:t>
            </a:r>
            <a:r>
              <a:rPr lang="en-CA" b="0" dirty="0"/>
              <a:t>Problem-Solving Expertise, Role-Specific Knowledge &amp; Systems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To deepen your understanding try out strategies included in the Cognitive PLRs tips sheet:</a:t>
            </a:r>
          </a:p>
          <a:p>
            <a:pPr>
              <a:lnSpc>
                <a:spcPct val="80000"/>
              </a:lnSpc>
            </a:pPr>
            <a:r>
              <a:rPr lang="en-CA" b="1" dirty="0">
                <a:hlinkClick r:id="rId4"/>
              </a:rPr>
              <a:t>Tips for Using Ideas Into Action #9</a:t>
            </a:r>
            <a:r>
              <a:rPr lang="en-CA" b="1" dirty="0"/>
              <a:t>: Exploring the Cognitive Personal Leadership Resources: Problem-Solving Expertise, Role-Specific Knowledge &amp; Systems Thinking</a:t>
            </a:r>
          </a:p>
          <a:p>
            <a:pPr defTabSz="931774">
              <a:defRPr/>
            </a:pPr>
            <a:r>
              <a:rPr lang="en-CA" b="1" dirty="0"/>
              <a:t> </a:t>
            </a:r>
          </a:p>
          <a:p>
            <a:pPr defTabSz="931774">
              <a:defRPr/>
            </a:pPr>
            <a:r>
              <a:rPr lang="en-CA" b="1" dirty="0"/>
              <a:t>The </a:t>
            </a:r>
            <a:r>
              <a:rPr lang="en-CA" b="1" i="1" dirty="0"/>
              <a:t>Ideas Into Action </a:t>
            </a:r>
            <a:r>
              <a:rPr lang="en-CA" b="1" dirty="0"/>
              <a:t>publication will help you:</a:t>
            </a:r>
          </a:p>
          <a:p>
            <a:pPr marL="232943" indent="-232943">
              <a:buAutoNum type="arabicPeriod"/>
            </a:pPr>
            <a:r>
              <a:rPr lang="en-CA" dirty="0"/>
              <a:t>Find out what’s in the publication and then focus on what you want to learn first. </a:t>
            </a:r>
          </a:p>
          <a:p>
            <a:pPr marL="232943" indent="-232943">
              <a:buAutoNum type="arabicPeriod"/>
            </a:pPr>
            <a:r>
              <a:rPr lang="en-CA" dirty="0"/>
              <a:t>Become familiar with the evidence base and then how to apply the strategies to real-life leadership scenarios.</a:t>
            </a:r>
          </a:p>
          <a:p>
            <a:pPr marL="232943" indent="-232943">
              <a:buAutoNum type="arabicPeriod"/>
            </a:pPr>
            <a:r>
              <a:rPr lang="en-CA" dirty="0"/>
              <a:t>Write your own scenario so you can try out the 10 approaches to test their effectiveness in using </a:t>
            </a:r>
            <a:r>
              <a:rPr lang="en-CA"/>
              <a:t>your cognitive </a:t>
            </a:r>
            <a:r>
              <a:rPr lang="en-CA" dirty="0"/>
              <a:t>PLRs to bring about a possible solution to the problems in the scenarios or in your own story. </a:t>
            </a:r>
          </a:p>
          <a:p>
            <a:endParaRPr lang="en-CA" dirty="0"/>
          </a:p>
          <a:p>
            <a:pPr eaLnBrk="1" hangingPunct="1">
              <a:lnSpc>
                <a:spcPct val="80000"/>
              </a:lnSpc>
            </a:pPr>
            <a:endParaRPr lang="en-CA" altLang="en-US"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95908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10</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lnSpc>
                <a:spcPct val="80000"/>
              </a:lnSpc>
              <a:defRPr/>
            </a:pPr>
            <a:r>
              <a:rPr lang="en-CA" dirty="0">
                <a:effectLst/>
              </a:rPr>
              <a:t>We invite you to visit the IEL website to learn more about other resources and research that could be used to support your professional growth.</a:t>
            </a:r>
            <a:endParaRPr lang="fr-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750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3823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A Prayer for Catholic School Leaders</a:t>
            </a:r>
          </a:p>
          <a:p>
            <a:pPr defTabSz="931774">
              <a:lnSpc>
                <a:spcPct val="80000"/>
              </a:lnSpc>
              <a:defRPr/>
            </a:pPr>
            <a:r>
              <a:rPr lang="en-US" dirty="0"/>
              <a:t>Recite the prayer</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915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a:t>Please share the following information with the group:</a:t>
            </a:r>
          </a:p>
          <a:p>
            <a:pPr marL="524123" indent="-524123">
              <a:buAutoNum type="arabicPeriod"/>
            </a:pPr>
            <a:r>
              <a:rPr lang="en-CA" dirty="0"/>
              <a:t>Name</a:t>
            </a:r>
          </a:p>
          <a:p>
            <a:pPr marL="524123" indent="-524123">
              <a:buAutoNum type="arabicPeriod"/>
            </a:pPr>
            <a:r>
              <a:rPr lang="en-CA" dirty="0"/>
              <a:t>School</a:t>
            </a:r>
          </a:p>
          <a:p>
            <a:pPr marL="524123" indent="-524123">
              <a:buAutoNum type="arabicPeriod"/>
            </a:pPr>
            <a:r>
              <a:rPr lang="en-CA" dirty="0"/>
              <a:t>One great thing about your present</a:t>
            </a:r>
            <a:r>
              <a:rPr lang="en-CA" baseline="0" dirty="0"/>
              <a:t> role or o</a:t>
            </a:r>
            <a:r>
              <a:rPr lang="en-CA" dirty="0"/>
              <a:t>ne thing you would like the group to know about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10-20 minutes</a:t>
            </a:r>
          </a:p>
          <a:p>
            <a:pPr marL="524123" indent="-524123">
              <a:buAutoNum type="arabicPeriod"/>
            </a:pPr>
            <a:endParaRPr lang="en-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8158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lnSpc>
                <a:spcPct val="80000"/>
              </a:lnSpc>
              <a:defRPr/>
            </a:pPr>
            <a:r>
              <a:rPr lang="fr-CA" u="sng" dirty="0">
                <a:highlight>
                  <a:srgbClr val="FFFF00"/>
                </a:highlight>
                <a:hlinkClick r:id="rId3"/>
              </a:rPr>
              <a:t>The Ontario Leadership Framework</a:t>
            </a:r>
            <a:r>
              <a:rPr lang="en-CA" dirty="0">
                <a:highlight>
                  <a:srgbClr val="FFFF00"/>
                </a:highlight>
              </a:rPr>
              <a:t> (OLF) includes a small but critical number of Personal Leadership Resources (PLRs): psychological, social and cognitive which are the focus of this series, Leaders draw on these PLRs to effectively enact the leadership practices of the OLF. While many traits or personal characteristics have been associated with leaders and leadership, the OLF includes only those for which there is compelling empirical evidence. Refer to </a:t>
            </a:r>
            <a:r>
              <a:rPr lang="en-CA" dirty="0">
                <a:highlight>
                  <a:srgbClr val="FFFF00"/>
                </a:highlight>
                <a:hlinkClick r:id="rId4"/>
              </a:rPr>
              <a:t>The Ontario Leadership Framework 2012 - with a Discussion of the Research Foundations</a:t>
            </a:r>
            <a:r>
              <a:rPr lang="en-CA" dirty="0">
                <a:highlight>
                  <a:srgbClr val="FFFF00"/>
                </a:highlight>
              </a:rPr>
              <a:t> to learn more about the relationship between the PLRs and the practices of the OLF.</a:t>
            </a:r>
          </a:p>
          <a:p>
            <a:pPr eaLnBrk="1" hangingPunct="1">
              <a:lnSpc>
                <a:spcPct val="80000"/>
              </a:lnSpc>
            </a:pPr>
            <a:endParaRPr lang="en-CA" dirty="0">
              <a:highlight>
                <a:srgbClr val="FFFF00"/>
              </a:highlight>
            </a:endParaRPr>
          </a:p>
          <a:p>
            <a:pPr eaLnBrk="1" hangingPunct="1">
              <a:lnSpc>
                <a:spcPct val="80000"/>
              </a:lnSpc>
            </a:pPr>
            <a:r>
              <a:rPr lang="en-CA" dirty="0">
                <a:highlight>
                  <a:srgbClr val="FFFF00"/>
                </a:highlight>
              </a:rPr>
              <a:t>The Personal Leadership Resources (PLRs) distil evidence about leadership traits and dispositions most likely to influence the effectiveness with which leadership practices are enacted. The PLRs are research based traits which effective leaders possess. There are three categories: cognitive, social, and psychological. Within each category there are several specific characteristics which can be improved upon through personal development practices. </a:t>
            </a:r>
            <a:r>
              <a:rPr lang="en-US" dirty="0">
                <a:highlight>
                  <a:srgbClr val="FFFF00"/>
                </a:highlight>
              </a:rPr>
              <a:t>PLRs are foundational to effective leadership.</a:t>
            </a:r>
            <a:endParaRPr lang="en-CA" altLang="en-US" dirty="0">
              <a:highlight>
                <a:srgbClr val="FFFF00"/>
              </a:highligh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1394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4</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dirty="0"/>
              <a:t>Click on </a:t>
            </a:r>
            <a:r>
              <a:rPr lang="fr-CA" u="sng" dirty="0">
                <a:hlinkClick r:id="rId3"/>
              </a:rPr>
              <a:t>https://www.education-leadership-ontario.ca/application/files/9814/9452/2789/Catholic_School-Level_Leadership.pdf</a:t>
            </a:r>
            <a:r>
              <a:rPr lang="fr-CA" u="sng" dirty="0"/>
              <a:t>.  </a:t>
            </a:r>
            <a:r>
              <a:rPr lang="en-US" dirty="0"/>
              <a:t>Have a closer look and see that there are 5 domains, 21 leadership practices, a sampling of look-</a:t>
            </a:r>
            <a:r>
              <a:rPr lang="en-US" dirty="0" err="1"/>
              <a:t>fors</a:t>
            </a:r>
            <a:r>
              <a:rPr lang="en-US" dirty="0"/>
              <a:t> and the 3 categories of PLRs - psychological, social and cognitive, which are foundational to effective leadership.</a:t>
            </a:r>
          </a:p>
          <a:p>
            <a:pPr defTabSz="931774">
              <a:defRPr/>
            </a:pPr>
            <a:endParaRPr lang="en-US" dirty="0"/>
          </a:p>
          <a:p>
            <a:pPr defTabSz="931774">
              <a:defRPr/>
            </a:pPr>
            <a:r>
              <a:rPr lang="en-US" dirty="0"/>
              <a:t>Unpack the domains and note leadership practices and sample look-</a:t>
            </a:r>
            <a:r>
              <a:rPr lang="en-US" dirty="0" err="1"/>
              <a:t>fors</a:t>
            </a:r>
            <a:r>
              <a:rPr lang="en-US" dirty="0"/>
              <a:t> within each domain. </a:t>
            </a:r>
          </a:p>
          <a:p>
            <a:pPr defTabSz="931774">
              <a:defRPr/>
            </a:pPr>
            <a:r>
              <a:rPr lang="en-US" dirty="0"/>
              <a:t>PLRs are the traits that all leaders need to enact in order to effectively enact the leadership practices. </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4771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5</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a:t>The PLRs of the Ontario Leadership Framework (OLF) describe the qualities of effective leaders such as optimism, emotional intelligence and problem-solving expertise, which the research indicates create the variation among leaders in how well they enact leadership practices. School leader and system leader practices are enacted most effectively when drawing on  these Personal Leadership Resources.</a:t>
            </a:r>
          </a:p>
          <a:p>
            <a:endParaRPr lang="en-CA" dirty="0"/>
          </a:p>
          <a:p>
            <a:pPr defTabSz="931774" eaLnBrk="0" fontAlgn="base" hangingPunct="0">
              <a:spcBef>
                <a:spcPct val="30000"/>
              </a:spcBef>
              <a:spcAft>
                <a:spcPct val="0"/>
              </a:spcAft>
              <a:defRPr/>
            </a:pPr>
            <a:r>
              <a:rPr lang="en-CA" dirty="0">
                <a:latin typeface="Arial" charset="0"/>
                <a:ea typeface="ＭＳ Ｐゴシック" charset="0"/>
                <a:cs typeface="ＭＳ Ｐゴシック" charset="0"/>
              </a:rPr>
              <a:t>Although in some instances the sessions explore the psychological, social and cognitive personal resources, it is important to keep in mind that in practice leaders draw on the PLRs as a whole, interactively. Leaders are not systems thinkers one moment, resilient people the next and successful relationship builders in another. In fact, leaders are all of those things, all of the time and most situations require that leaders draw on all the PLRs concurrently.</a:t>
            </a:r>
          </a:p>
          <a:p>
            <a:pPr defTabSz="931774" eaLnBrk="0" fontAlgn="base" hangingPunct="0">
              <a:spcBef>
                <a:spcPct val="30000"/>
              </a:spcBef>
              <a:spcAft>
                <a:spcPct val="0"/>
              </a:spcAft>
              <a:defRPr/>
            </a:pPr>
            <a:endParaRPr lang="en-CA" dirty="0">
              <a:latin typeface="Arial" charset="0"/>
              <a:ea typeface="ＭＳ Ｐゴシック" charset="0"/>
              <a:cs typeface="ＭＳ Ｐゴシック" charset="0"/>
            </a:endParaRPr>
          </a:p>
          <a:p>
            <a:pPr defTabSz="931774" eaLnBrk="0" fontAlgn="base" hangingPunct="0">
              <a:spcBef>
                <a:spcPct val="30000"/>
              </a:spcBef>
              <a:spcAft>
                <a:spcPct val="0"/>
              </a:spcAft>
              <a:defRPr/>
            </a:pPr>
            <a:r>
              <a:rPr lang="en-CA" dirty="0">
                <a:latin typeface="Arial" charset="0"/>
                <a:ea typeface="ＭＳ Ｐゴシック" charset="0"/>
                <a:cs typeface="ＭＳ Ｐゴシック" charset="0"/>
              </a:rPr>
              <a:t>Strengthening the PLRs is a continuous process that is influenced by the changes in one’s professional role, context and life events.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4699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6</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Complete the group discussion using the list of PLRs on this slide. This can be done in small or large groups. If done individually, reflect and create an e-journal to note your reflections.</a:t>
            </a:r>
          </a:p>
          <a:p>
            <a:endParaRPr lang="en-US" dirty="0"/>
          </a:p>
          <a:p>
            <a:r>
              <a:rPr lang="en-US" dirty="0"/>
              <a:t>Sample responses:</a:t>
            </a:r>
          </a:p>
          <a:p>
            <a:pPr marL="171450" indent="-171450">
              <a:buFontTx/>
              <a:buChar char="-"/>
            </a:pPr>
            <a:r>
              <a:rPr lang="en-US" dirty="0"/>
              <a:t>We use problem-solving expertise when we have an issue that needs a specific approach to find a solution. For example, we would</a:t>
            </a:r>
            <a:r>
              <a:rPr lang="en-US" baseline="0" dirty="0"/>
              <a:t> use this </a:t>
            </a:r>
            <a:r>
              <a:rPr lang="en-US" dirty="0"/>
              <a:t>to determine why a </a:t>
            </a:r>
            <a:r>
              <a:rPr lang="en-US" baseline="0" dirty="0"/>
              <a:t>higher percentage of students are unsuccessful in a particular subject area.</a:t>
            </a:r>
            <a:endParaRPr lang="en-US" dirty="0"/>
          </a:p>
          <a:p>
            <a:pPr marL="171450" indent="-171450">
              <a:buFontTx/>
              <a:buChar char="-"/>
            </a:pPr>
            <a:r>
              <a:rPr lang="en-US" dirty="0"/>
              <a:t>We use role</a:t>
            </a:r>
            <a:r>
              <a:rPr lang="en-US" baseline="0" dirty="0"/>
              <a:t>-specific knowledge to help create the conditions for our school communities to thrive. For example, if data indicated that boys are achieving below provincial standards, we would use this knowledge to adopt strategies to supports boys’ academic achievement</a:t>
            </a:r>
          </a:p>
          <a:p>
            <a:pPr marL="171450" indent="-171450">
              <a:buFontTx/>
              <a:buChar char="-"/>
            </a:pPr>
            <a:r>
              <a:rPr lang="en-US" baseline="0" dirty="0"/>
              <a:t>We use systems thinking when we understand the interconnectedness of our organization. For example, if we were to change start time in our school, how would this impact all stakeholders?</a:t>
            </a:r>
            <a:endParaRPr lang="en-US" dirty="0"/>
          </a:p>
          <a:p>
            <a:endParaRPr lang="en-US" dirty="0"/>
          </a:p>
          <a:p>
            <a:r>
              <a:rPr lang="en-US" dirty="0"/>
              <a:t>Possible debrief questions:</a:t>
            </a:r>
          </a:p>
          <a:p>
            <a:r>
              <a:rPr lang="en-US" dirty="0"/>
              <a:t>What do you notice about what has been recorded?</a:t>
            </a:r>
          </a:p>
          <a:p>
            <a:r>
              <a:rPr lang="en-US" dirty="0"/>
              <a:t>What is common to the examples that are provided?</a:t>
            </a:r>
          </a:p>
          <a:p>
            <a:r>
              <a:rPr lang="en-US" dirty="0"/>
              <a:t>Based on these, reflect and comment on the importance of the PLRs.</a:t>
            </a:r>
          </a:p>
          <a:p>
            <a:r>
              <a:rPr lang="en-US" dirty="0"/>
              <a:t>Choose a PLR and describe how it is important in your leadership.</a:t>
            </a:r>
          </a:p>
          <a:p>
            <a:endParaRPr lang="en-US" dirty="0"/>
          </a:p>
          <a:p>
            <a:r>
              <a:rPr lang="en-US" dirty="0"/>
              <a:t>NOTE: This slide is designed to create an awareness and build an understanding of the cognitive PLRs and how they are evident in what leaders do on a daily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10-20 minutes</a:t>
            </a:r>
          </a:p>
          <a:p>
            <a:endParaRPr lang="en-US" dirty="0"/>
          </a:p>
          <a:p>
            <a:endParaRPr lang="en-US" altLang="en-US" dirty="0">
              <a:latin typeface="Arial" panose="020B0604020202020204" pitchFamily="34" charset="0"/>
              <a:ea typeface="ＭＳ Ｐゴシック" panose="020B0600070205080204" pitchFamily="34" charset="-128"/>
            </a:endParaRPr>
          </a:p>
          <a:p>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5577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7</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In this next section of the presentation, you will explore how to assess your PLRs using the IEL’s Self-Assessment tools and other tools.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087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8</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dirty="0"/>
              <a:t>Using the Self-assessment tools </a:t>
            </a:r>
          </a:p>
          <a:p>
            <a:pPr defTabSz="931774">
              <a:defRPr/>
            </a:pPr>
            <a:r>
              <a:rPr lang="en-US" dirty="0"/>
              <a:t>Click on </a:t>
            </a:r>
            <a:r>
              <a:rPr lang="en-CA" dirty="0">
                <a:hlinkClick r:id="rId3"/>
              </a:rPr>
              <a:t>https://www.education-leadership-ontario.ca/en/resources/self-assessment-tools/catholic_school_leaders/resources</a:t>
            </a:r>
            <a:r>
              <a:rPr lang="en-CA" dirty="0"/>
              <a:t>,</a:t>
            </a:r>
          </a:p>
          <a:p>
            <a:pPr marL="342900" indent="-342900">
              <a:buFont typeface="Arial" panose="020B0604020202020204" pitchFamily="34" charset="0"/>
              <a:buChar char="•"/>
            </a:pPr>
            <a:r>
              <a:rPr lang="en-CA" sz="1200" dirty="0"/>
              <a:t>Click on the Self-Assessment Tool</a:t>
            </a:r>
          </a:p>
          <a:p>
            <a:pPr marL="342900" indent="-342900">
              <a:buFont typeface="Arial" panose="020B0604020202020204" pitchFamily="34" charset="0"/>
              <a:buChar char="•"/>
            </a:pPr>
            <a:r>
              <a:rPr lang="en-CA" sz="1200" dirty="0"/>
              <a:t>Create a login and password</a:t>
            </a:r>
          </a:p>
          <a:p>
            <a:pPr marL="342900" indent="-342900">
              <a:buFont typeface="Arial" panose="020B0604020202020204" pitchFamily="34" charset="0"/>
              <a:buChar char="•"/>
            </a:pPr>
            <a:r>
              <a:rPr lang="en-CA" sz="1200" dirty="0"/>
              <a:t>Choose the relevant self-assessment tool</a:t>
            </a:r>
          </a:p>
          <a:p>
            <a:pPr marL="1097794" lvl="2" indent="-174708">
              <a:buFont typeface="Arial" panose="020B0604020202020204" pitchFamily="34" charset="0"/>
              <a:buChar char="•"/>
            </a:pPr>
            <a:r>
              <a:rPr lang="en-CA" dirty="0">
                <a:hlinkClick r:id="rId4"/>
              </a:rPr>
              <a:t>Self-Assessment Tool for Catholic School Leaders</a:t>
            </a:r>
            <a:endParaRPr lang="en-CA" dirty="0"/>
          </a:p>
          <a:p>
            <a:pPr marL="1097794" lvl="2" indent="-174708">
              <a:buFont typeface="Arial" panose="020B0604020202020204" pitchFamily="34" charset="0"/>
              <a:buChar char="•"/>
            </a:pPr>
            <a:r>
              <a:rPr lang="en-CA" dirty="0">
                <a:hlinkClick r:id="rId5"/>
              </a:rPr>
              <a:t>Self-Assessment Tool for Aspiring Catholic Leaders</a:t>
            </a:r>
            <a:endParaRPr lang="en-CA" sz="1200" dirty="0"/>
          </a:p>
          <a:p>
            <a:pPr marL="342900" indent="-342900">
              <a:buFont typeface="Arial" panose="020B0604020202020204" pitchFamily="34" charset="0"/>
              <a:buChar char="•"/>
            </a:pPr>
            <a:r>
              <a:rPr lang="en-CA" sz="1200" dirty="0"/>
              <a:t>Complete the section of the self-assessment tool on the Cognitive PLRs</a:t>
            </a:r>
          </a:p>
          <a:p>
            <a:pPr marL="342900" indent="-342900">
              <a:buFont typeface="Arial" panose="020B0604020202020204" pitchFamily="34" charset="0"/>
              <a:buChar char="•"/>
            </a:pPr>
            <a:r>
              <a:rPr lang="en-CA" sz="1200" dirty="0"/>
              <a:t>Save your data and complete the reflection on page 4 of the Reflective Manual</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15-20 minutes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949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06E8-E7FC-F14B-A167-EF9D74644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31CED-D7B4-0541-BB66-EEAD2D5AB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79ADEE-7F0B-4446-9DAE-5D58D3CB86EB}"/>
              </a:ext>
            </a:extLst>
          </p:cNvPr>
          <p:cNvSpPr>
            <a:spLocks noGrp="1"/>
          </p:cNvSpPr>
          <p:nvPr>
            <p:ph type="dt" sz="half" idx="10"/>
          </p:nvPr>
        </p:nvSpPr>
        <p:spPr/>
        <p:txBody>
          <a:bodyPr/>
          <a:lstStyle/>
          <a:p>
            <a:fld id="{923F8537-9967-7947-9523-96B56AD7202D}" type="datetime1">
              <a:rPr lang="en-CA" smtClean="0"/>
              <a:t>2021-10-26</a:t>
            </a:fld>
            <a:endParaRPr lang="en-US"/>
          </a:p>
        </p:txBody>
      </p:sp>
      <p:sp>
        <p:nvSpPr>
          <p:cNvPr id="5" name="Footer Placeholder 4">
            <a:extLst>
              <a:ext uri="{FF2B5EF4-FFF2-40B4-BE49-F238E27FC236}">
                <a16:creationId xmlns:a16="http://schemas.microsoft.com/office/drawing/2014/main" id="{FFEB5CC8-0D7A-C94B-86C6-4179ED07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DEB3-7575-C749-92AA-188FB807149B}"/>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8123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26F6-2D71-F24F-A663-80F9A6010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5226A7-52F5-B342-BC4D-DE207BCF32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25034-8923-654C-9DE7-9A9A0FE52BFC}"/>
              </a:ext>
            </a:extLst>
          </p:cNvPr>
          <p:cNvSpPr>
            <a:spLocks noGrp="1"/>
          </p:cNvSpPr>
          <p:nvPr>
            <p:ph type="dt" sz="half" idx="10"/>
          </p:nvPr>
        </p:nvSpPr>
        <p:spPr/>
        <p:txBody>
          <a:bodyPr/>
          <a:lstStyle/>
          <a:p>
            <a:fld id="{78275CC2-CCE3-A94D-85F6-0ADC22AEAD37}" type="datetime1">
              <a:rPr lang="en-CA" smtClean="0"/>
              <a:t>2021-10-26</a:t>
            </a:fld>
            <a:endParaRPr lang="en-US"/>
          </a:p>
        </p:txBody>
      </p:sp>
      <p:sp>
        <p:nvSpPr>
          <p:cNvPr id="5" name="Footer Placeholder 4">
            <a:extLst>
              <a:ext uri="{FF2B5EF4-FFF2-40B4-BE49-F238E27FC236}">
                <a16:creationId xmlns:a16="http://schemas.microsoft.com/office/drawing/2014/main" id="{D50A1899-6EF5-254F-AA6F-43BCDC40E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B1A53-8379-5748-BB4A-3DB0F0389BD0}"/>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7051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CA065-4E87-A44D-A6A2-E9671B6F9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412365-9FD0-3147-9798-F1E96F9DC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9ED5D-09AB-F74A-AA16-A940DC1E852A}"/>
              </a:ext>
            </a:extLst>
          </p:cNvPr>
          <p:cNvSpPr>
            <a:spLocks noGrp="1"/>
          </p:cNvSpPr>
          <p:nvPr>
            <p:ph type="dt" sz="half" idx="10"/>
          </p:nvPr>
        </p:nvSpPr>
        <p:spPr/>
        <p:txBody>
          <a:bodyPr/>
          <a:lstStyle/>
          <a:p>
            <a:fld id="{AEDC98CA-68BD-E64C-9A1B-09F0729917E3}" type="datetime1">
              <a:rPr lang="en-CA" smtClean="0"/>
              <a:t>2021-10-26</a:t>
            </a:fld>
            <a:endParaRPr lang="en-US"/>
          </a:p>
        </p:txBody>
      </p:sp>
      <p:sp>
        <p:nvSpPr>
          <p:cNvPr id="5" name="Footer Placeholder 4">
            <a:extLst>
              <a:ext uri="{FF2B5EF4-FFF2-40B4-BE49-F238E27FC236}">
                <a16:creationId xmlns:a16="http://schemas.microsoft.com/office/drawing/2014/main" id="{45CF81E7-847D-D64B-9AA7-4EF86065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ABA72-2E39-6A42-B79E-63593E23111C}"/>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78889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A624-7E0D-7B4F-95A5-FE56CC097E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7CB3A-354D-D243-BCBF-86FF2129FE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9FD76-4CD0-1E4D-82BF-F405F6E0D02F}"/>
              </a:ext>
            </a:extLst>
          </p:cNvPr>
          <p:cNvSpPr>
            <a:spLocks noGrp="1"/>
          </p:cNvSpPr>
          <p:nvPr>
            <p:ph type="dt" sz="half" idx="10"/>
          </p:nvPr>
        </p:nvSpPr>
        <p:spPr/>
        <p:txBody>
          <a:bodyPr/>
          <a:lstStyle/>
          <a:p>
            <a:fld id="{A318B7FD-827C-1149-B047-D4AF4FF137A4}" type="datetime1">
              <a:rPr lang="en-CA" smtClean="0"/>
              <a:t>2021-10-26</a:t>
            </a:fld>
            <a:endParaRPr lang="en-US"/>
          </a:p>
        </p:txBody>
      </p:sp>
      <p:sp>
        <p:nvSpPr>
          <p:cNvPr id="5" name="Footer Placeholder 4">
            <a:extLst>
              <a:ext uri="{FF2B5EF4-FFF2-40B4-BE49-F238E27FC236}">
                <a16:creationId xmlns:a16="http://schemas.microsoft.com/office/drawing/2014/main" id="{7AA7FB88-7016-224B-A49A-5A0CB0946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BF7-061D-0843-A0C1-8EFCEFE912D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93371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6026-5788-7045-B2D0-4BD1E58421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4FBF8-43B9-F14C-899A-C7A2CBA20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A06CCE-8681-A746-BE77-F89B5136CDB4}"/>
              </a:ext>
            </a:extLst>
          </p:cNvPr>
          <p:cNvSpPr>
            <a:spLocks noGrp="1"/>
          </p:cNvSpPr>
          <p:nvPr>
            <p:ph type="dt" sz="half" idx="10"/>
          </p:nvPr>
        </p:nvSpPr>
        <p:spPr/>
        <p:txBody>
          <a:bodyPr/>
          <a:lstStyle/>
          <a:p>
            <a:fld id="{BA8121E6-54B3-D946-9BAB-8357C92105EB}" type="datetime1">
              <a:rPr lang="en-CA" smtClean="0"/>
              <a:t>2021-10-26</a:t>
            </a:fld>
            <a:endParaRPr lang="en-US"/>
          </a:p>
        </p:txBody>
      </p:sp>
      <p:sp>
        <p:nvSpPr>
          <p:cNvPr id="5" name="Footer Placeholder 4">
            <a:extLst>
              <a:ext uri="{FF2B5EF4-FFF2-40B4-BE49-F238E27FC236}">
                <a16:creationId xmlns:a16="http://schemas.microsoft.com/office/drawing/2014/main" id="{5D6781B9-8542-F344-81D3-D09162762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358FC-19BD-3A48-9465-2B6AB547513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5229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B398-13C9-B349-9281-6451B7457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77417-015E-7D41-91FA-E1AFAE8E8C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FDE1DE-E6CD-3540-A56D-E7551B0F6A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50284-C5BA-964D-9651-177F40D9F917}"/>
              </a:ext>
            </a:extLst>
          </p:cNvPr>
          <p:cNvSpPr>
            <a:spLocks noGrp="1"/>
          </p:cNvSpPr>
          <p:nvPr>
            <p:ph type="dt" sz="half" idx="10"/>
          </p:nvPr>
        </p:nvSpPr>
        <p:spPr/>
        <p:txBody>
          <a:bodyPr/>
          <a:lstStyle/>
          <a:p>
            <a:fld id="{D80A9B60-F3F5-3F49-9796-B7F16B161388}" type="datetime1">
              <a:rPr lang="en-CA" smtClean="0"/>
              <a:t>2021-10-26</a:t>
            </a:fld>
            <a:endParaRPr lang="en-US"/>
          </a:p>
        </p:txBody>
      </p:sp>
      <p:sp>
        <p:nvSpPr>
          <p:cNvPr id="6" name="Footer Placeholder 5">
            <a:extLst>
              <a:ext uri="{FF2B5EF4-FFF2-40B4-BE49-F238E27FC236}">
                <a16:creationId xmlns:a16="http://schemas.microsoft.com/office/drawing/2014/main" id="{05DB7229-4A25-B144-BC05-737B79014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773D6-07E4-114F-AA8C-AE17860D8AB5}"/>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61033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3941-4393-EF4D-95B5-EE82DD45F6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603BC-E61B-B04A-8954-2219EC00B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B8B496-BE2A-614A-B90F-F7C4D47774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865846-70F9-4A4D-91F2-B0097016C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B080CD-2870-2343-9A79-A2A68B8DC6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6D512-B47D-044A-88EC-5430329ACF3D}"/>
              </a:ext>
            </a:extLst>
          </p:cNvPr>
          <p:cNvSpPr>
            <a:spLocks noGrp="1"/>
          </p:cNvSpPr>
          <p:nvPr>
            <p:ph type="dt" sz="half" idx="10"/>
          </p:nvPr>
        </p:nvSpPr>
        <p:spPr/>
        <p:txBody>
          <a:bodyPr/>
          <a:lstStyle/>
          <a:p>
            <a:fld id="{959D1DB8-1F1B-D849-9098-48A6BC75B5F6}" type="datetime1">
              <a:rPr lang="en-CA" smtClean="0"/>
              <a:t>2021-10-26</a:t>
            </a:fld>
            <a:endParaRPr lang="en-US"/>
          </a:p>
        </p:txBody>
      </p:sp>
      <p:sp>
        <p:nvSpPr>
          <p:cNvPr id="8" name="Footer Placeholder 7">
            <a:extLst>
              <a:ext uri="{FF2B5EF4-FFF2-40B4-BE49-F238E27FC236}">
                <a16:creationId xmlns:a16="http://schemas.microsoft.com/office/drawing/2014/main" id="{1074561D-ABE2-E945-9672-E884E9262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EE21E-E177-1B46-BA00-E3B94A13D93F}"/>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77631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AB0F-1FBA-FB41-9932-43EF435DE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ACB662-7BFE-324F-B1AB-721862C00BEB}"/>
              </a:ext>
            </a:extLst>
          </p:cNvPr>
          <p:cNvSpPr>
            <a:spLocks noGrp="1"/>
          </p:cNvSpPr>
          <p:nvPr>
            <p:ph type="dt" sz="half" idx="10"/>
          </p:nvPr>
        </p:nvSpPr>
        <p:spPr/>
        <p:txBody>
          <a:bodyPr/>
          <a:lstStyle/>
          <a:p>
            <a:fld id="{63574919-8721-D944-B24A-249558152C7E}" type="datetime1">
              <a:rPr lang="en-CA" smtClean="0"/>
              <a:t>2021-10-26</a:t>
            </a:fld>
            <a:endParaRPr lang="en-US"/>
          </a:p>
        </p:txBody>
      </p:sp>
      <p:sp>
        <p:nvSpPr>
          <p:cNvPr id="4" name="Footer Placeholder 3">
            <a:extLst>
              <a:ext uri="{FF2B5EF4-FFF2-40B4-BE49-F238E27FC236}">
                <a16:creationId xmlns:a16="http://schemas.microsoft.com/office/drawing/2014/main" id="{58CF593E-849A-3449-ADA6-F506F311C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938B5-7E44-5746-8560-E6C21A256DD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55226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F55B1-E8F8-0F40-97C5-CFBD3956B588}"/>
              </a:ext>
            </a:extLst>
          </p:cNvPr>
          <p:cNvSpPr>
            <a:spLocks noGrp="1"/>
          </p:cNvSpPr>
          <p:nvPr>
            <p:ph type="dt" sz="half" idx="10"/>
          </p:nvPr>
        </p:nvSpPr>
        <p:spPr/>
        <p:txBody>
          <a:bodyPr/>
          <a:lstStyle/>
          <a:p>
            <a:fld id="{8D4EC021-86E6-EC4D-A721-10473A423F65}" type="datetime1">
              <a:rPr lang="en-CA" smtClean="0"/>
              <a:t>2021-10-26</a:t>
            </a:fld>
            <a:endParaRPr lang="en-US"/>
          </a:p>
        </p:txBody>
      </p:sp>
      <p:sp>
        <p:nvSpPr>
          <p:cNvPr id="3" name="Footer Placeholder 2">
            <a:extLst>
              <a:ext uri="{FF2B5EF4-FFF2-40B4-BE49-F238E27FC236}">
                <a16:creationId xmlns:a16="http://schemas.microsoft.com/office/drawing/2014/main" id="{83807135-8C4C-3E4A-985F-73656A8EB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E9C1E-DA35-F046-ABC5-A409F57D2B3E}"/>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00417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BE34-40C1-F44A-A4DE-9E8473F9C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FD3C1-0F35-134F-ABD7-A00D5CA9B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19916-4107-454D-82BB-E8912655A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E888F-4BAA-F94D-939A-BBF0E65093A3}"/>
              </a:ext>
            </a:extLst>
          </p:cNvPr>
          <p:cNvSpPr>
            <a:spLocks noGrp="1"/>
          </p:cNvSpPr>
          <p:nvPr>
            <p:ph type="dt" sz="half" idx="10"/>
          </p:nvPr>
        </p:nvSpPr>
        <p:spPr/>
        <p:txBody>
          <a:bodyPr/>
          <a:lstStyle/>
          <a:p>
            <a:fld id="{F93ECC72-280E-5F4E-B0B3-90385804BC0D}" type="datetime1">
              <a:rPr lang="en-CA" smtClean="0"/>
              <a:t>2021-10-26</a:t>
            </a:fld>
            <a:endParaRPr lang="en-US"/>
          </a:p>
        </p:txBody>
      </p:sp>
      <p:sp>
        <p:nvSpPr>
          <p:cNvPr id="6" name="Footer Placeholder 5">
            <a:extLst>
              <a:ext uri="{FF2B5EF4-FFF2-40B4-BE49-F238E27FC236}">
                <a16:creationId xmlns:a16="http://schemas.microsoft.com/office/drawing/2014/main" id="{AB3173F9-62BF-0242-8FBC-B3FC1CD32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FC2F4-312F-F241-ACE3-B918D59105E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370466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37A6-4518-3949-804E-87DF5951F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D895F-1368-894E-8469-03CD70059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0B742-8B48-5F40-9910-D6D544EF7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ED924-B113-9341-9143-EBF12412613F}"/>
              </a:ext>
            </a:extLst>
          </p:cNvPr>
          <p:cNvSpPr>
            <a:spLocks noGrp="1"/>
          </p:cNvSpPr>
          <p:nvPr>
            <p:ph type="dt" sz="half" idx="10"/>
          </p:nvPr>
        </p:nvSpPr>
        <p:spPr/>
        <p:txBody>
          <a:bodyPr/>
          <a:lstStyle/>
          <a:p>
            <a:fld id="{45636ACC-0590-5740-875E-802CD7EF9593}" type="datetime1">
              <a:rPr lang="en-CA" smtClean="0"/>
              <a:t>2021-10-26</a:t>
            </a:fld>
            <a:endParaRPr lang="en-US"/>
          </a:p>
        </p:txBody>
      </p:sp>
      <p:sp>
        <p:nvSpPr>
          <p:cNvPr id="6" name="Footer Placeholder 5">
            <a:extLst>
              <a:ext uri="{FF2B5EF4-FFF2-40B4-BE49-F238E27FC236}">
                <a16:creationId xmlns:a16="http://schemas.microsoft.com/office/drawing/2014/main" id="{24FEF4C0-B2D0-F747-9C7E-F781C3965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1E54-8EC3-A44E-932D-D95A934C3AF1}"/>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72468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E2133-5EA6-4743-A3A0-E7C2DD8A8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5B76E6-6875-7143-817B-4B2BB4E43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7C448-B55D-1C46-B1F2-D753E9A40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DCC19-C26D-DD4A-B6C8-4B3D7C09F9F9}" type="datetime1">
              <a:rPr lang="en-CA" smtClean="0"/>
              <a:t>2021-10-26</a:t>
            </a:fld>
            <a:endParaRPr lang="en-US"/>
          </a:p>
        </p:txBody>
      </p:sp>
      <p:sp>
        <p:nvSpPr>
          <p:cNvPr id="5" name="Footer Placeholder 4">
            <a:extLst>
              <a:ext uri="{FF2B5EF4-FFF2-40B4-BE49-F238E27FC236}">
                <a16:creationId xmlns:a16="http://schemas.microsoft.com/office/drawing/2014/main" id="{E5219B47-B47F-D24B-B379-43106460F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376B6-261A-4341-BE4D-EB529BDD5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DBE72-98E8-404F-99C6-DD0408BE1352}" type="slidenum">
              <a:rPr lang="en-US" smtClean="0"/>
              <a:t>‹#›</a:t>
            </a:fld>
            <a:endParaRPr lang="en-US"/>
          </a:p>
        </p:txBody>
      </p:sp>
    </p:spTree>
    <p:extLst>
      <p:ext uri="{BB962C8B-B14F-4D97-AF65-F5344CB8AC3E}">
        <p14:creationId xmlns:p14="http://schemas.microsoft.com/office/powerpoint/2010/main" val="133347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hyperlink" Target="https://www.education-leadership-ontario.ca/application/files/6915/7989/7804/9_Ideas_Into_Action_Cognitive_PLRs_Tips_Sheet.pdf" TargetMode="External"/><Relationship Id="rId4" Type="http://schemas.openxmlformats.org/officeDocument/2006/relationships/hyperlink" Target="https://www.education-leadership-ontario.ca/download_file/view/2198/17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communication@education-leadership-ontario.ca" TargetMode="External"/><Relationship Id="rId5" Type="http://schemas.openxmlformats.org/officeDocument/2006/relationships/hyperlink" Target="https://twitter.com/IELOntario" TargetMode="External"/><Relationship Id="rId4" Type="http://schemas.openxmlformats.org/officeDocument/2006/relationships/hyperlink" Target="http://www.education-leadership-ontario.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cpco.on.ca/files/9115/1820/8179/1._A_Prayer_for_Leaders_in_Catholic_Educatio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education-leadership-ontario.ca/application/files/9814/9452/2789/Catholic_School-Level_Leadership.pdf"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education-leadership-ontario.ca/en/resources/self-assessment-tools/aspiring_catholic_leaders" TargetMode="External"/><Relationship Id="rId4" Type="http://schemas.openxmlformats.org/officeDocument/2006/relationships/hyperlink" Target="https://www.education-leadership-ontario.ca/en/resources/self-assessment-tools/catholic_school_lead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E3046DE8-CAE1-624C-9B2D-A67EA632CFBC}"/>
              </a:ext>
            </a:extLst>
          </p:cNvPr>
          <p:cNvSpPr txBox="1">
            <a:spLocks noChangeArrowheads="1"/>
          </p:cNvSpPr>
          <p:nvPr/>
        </p:nvSpPr>
        <p:spPr bwMode="auto">
          <a:xfrm>
            <a:off x="0" y="2219922"/>
            <a:ext cx="12011025" cy="452431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4800" b="1" kern="0" dirty="0">
                <a:latin typeface="Gill Sans MT" panose="020B0502020104020203" pitchFamily="34" charset="77"/>
              </a:rPr>
              <a:t>Strengthening Your </a:t>
            </a:r>
          </a:p>
          <a:p>
            <a:pPr algn="ctr" eaLnBrk="1" hangingPunct="1">
              <a:spcBef>
                <a:spcPct val="0"/>
              </a:spcBef>
              <a:buFontTx/>
              <a:buNone/>
              <a:defRPr/>
            </a:pPr>
            <a:r>
              <a:rPr lang="en-US" altLang="en-US" sz="4800" b="1" kern="0" dirty="0">
                <a:latin typeface="Gill Sans MT" panose="020B0502020104020203" pitchFamily="34" charset="77"/>
              </a:rPr>
              <a:t>Personal Leadership Resources</a:t>
            </a:r>
          </a:p>
          <a:p>
            <a:pPr algn="ctr" eaLnBrk="1" hangingPunct="1">
              <a:spcBef>
                <a:spcPct val="0"/>
              </a:spcBef>
              <a:buFontTx/>
              <a:buNone/>
              <a:defRPr/>
            </a:pPr>
            <a:r>
              <a:rPr lang="en-US" altLang="en-US" sz="4800" b="1" kern="0" dirty="0">
                <a:latin typeface="Gill Sans MT" panose="020B0502020104020203" pitchFamily="34" charset="77"/>
              </a:rPr>
              <a:t>For Catholic School Leaders</a:t>
            </a:r>
          </a:p>
          <a:p>
            <a:pPr algn="ctr" eaLnBrk="1" hangingPunct="1">
              <a:spcBef>
                <a:spcPct val="0"/>
              </a:spcBef>
              <a:buFontTx/>
              <a:buNone/>
              <a:defRPr/>
            </a:pPr>
            <a:endParaRPr lang="en-US" altLang="en-US" sz="4800" b="1" kern="0" dirty="0">
              <a:latin typeface="Gill Sans MT" panose="020B0502020104020203" pitchFamily="34" charset="77"/>
            </a:endParaRPr>
          </a:p>
          <a:p>
            <a:pPr algn="ctr" eaLnBrk="1" hangingPunct="1">
              <a:spcBef>
                <a:spcPct val="0"/>
              </a:spcBef>
              <a:buFontTx/>
              <a:buNone/>
              <a:defRPr/>
            </a:pPr>
            <a:r>
              <a:rPr lang="en-US" altLang="en-US" sz="4800" kern="0" dirty="0">
                <a:latin typeface="Gill Sans MT" panose="020B0502020104020203" pitchFamily="34" charset="77"/>
              </a:rPr>
              <a:t>Cognitive PLRs - Session 2.1</a:t>
            </a:r>
          </a:p>
          <a:p>
            <a:pPr algn="ctr" eaLnBrk="1" hangingPunct="1">
              <a:spcBef>
                <a:spcPct val="0"/>
              </a:spcBef>
              <a:buFontTx/>
              <a:buNone/>
              <a:defRPr/>
            </a:pPr>
            <a:r>
              <a:rPr lang="en-US" altLang="en-US" sz="4800" kern="0" dirty="0">
                <a:latin typeface="Gill Sans MT" panose="020B0502020104020203" pitchFamily="34" charset="77"/>
              </a:rPr>
              <a:t>Overview</a:t>
            </a:r>
          </a:p>
        </p:txBody>
      </p:sp>
      <p:pic>
        <p:nvPicPr>
          <p:cNvPr id="6" name="Picture 6" descr="logo short">
            <a:extLst>
              <a:ext uri="{FF2B5EF4-FFF2-40B4-BE49-F238E27FC236}">
                <a16:creationId xmlns:a16="http://schemas.microsoft.com/office/drawing/2014/main" id="{D3B8F576-0416-7B4D-9BB0-37C754479984}"/>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7" name="Text Box 7">
            <a:extLst>
              <a:ext uri="{FF2B5EF4-FFF2-40B4-BE49-F238E27FC236}">
                <a16:creationId xmlns:a16="http://schemas.microsoft.com/office/drawing/2014/main" id="{E802C3E6-5ABA-E74D-8D1B-2BE0BD6B4EFF}"/>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8" name="Rectangle 4">
            <a:extLst>
              <a:ext uri="{FF2B5EF4-FFF2-40B4-BE49-F238E27FC236}">
                <a16:creationId xmlns:a16="http://schemas.microsoft.com/office/drawing/2014/main" id="{5AED8184-CD4B-2643-9A8A-36996527F3BE}"/>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758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6" name="Rectangle 5">
            <a:extLst>
              <a:ext uri="{FF2B5EF4-FFF2-40B4-BE49-F238E27FC236}">
                <a16:creationId xmlns:a16="http://schemas.microsoft.com/office/drawing/2014/main" id="{F80F38C7-54DF-B148-9D3A-45B6449E5652}"/>
              </a:ext>
            </a:extLst>
          </p:cNvPr>
          <p:cNvSpPr/>
          <p:nvPr/>
        </p:nvSpPr>
        <p:spPr>
          <a:xfrm>
            <a:off x="4770729" y="2673125"/>
            <a:ext cx="6876628" cy="2757037"/>
          </a:xfrm>
          <a:prstGeom prst="rect">
            <a:avLst/>
          </a:prstGeom>
        </p:spPr>
        <p:txBody>
          <a:bodyPr wrap="square">
            <a:spAutoFit/>
          </a:bodyPr>
          <a:lstStyle/>
          <a:p>
            <a:pPr>
              <a:lnSpc>
                <a:spcPct val="80000"/>
              </a:lnSpc>
            </a:pPr>
            <a:r>
              <a:rPr lang="en-CA" b="1" dirty="0"/>
              <a:t>Publication # 9:</a:t>
            </a:r>
            <a:r>
              <a:rPr lang="en-CA" b="1" i="1" dirty="0"/>
              <a:t> </a:t>
            </a:r>
            <a:r>
              <a:rPr lang="en-CA" b="1" i="1" dirty="0">
                <a:hlinkClick r:id="rId4"/>
              </a:rPr>
              <a:t>Exploring the “Cognitive” Personal Leadership Resources: Problem-Solving Expertise, Role-Specific Knowledge &amp; Systems Thinking</a:t>
            </a:r>
            <a:endParaRPr lang="en-CA" b="1" i="1" dirty="0"/>
          </a:p>
          <a:p>
            <a:pPr>
              <a:lnSpc>
                <a:spcPct val="80000"/>
              </a:lnSpc>
            </a:pPr>
            <a:endParaRPr lang="en-CA" dirty="0"/>
          </a:p>
          <a:p>
            <a:pPr marL="285750" indent="-285750">
              <a:lnSpc>
                <a:spcPct val="80000"/>
              </a:lnSpc>
              <a:buFont typeface="Arial" panose="020B0604020202020204" pitchFamily="34" charset="0"/>
              <a:buChar char="•"/>
            </a:pPr>
            <a:r>
              <a:rPr lang="en-CA" dirty="0"/>
              <a:t>Read part A and B</a:t>
            </a:r>
          </a:p>
          <a:p>
            <a:pPr marL="285750" indent="-285750">
              <a:lnSpc>
                <a:spcPct val="80000"/>
              </a:lnSpc>
              <a:buFont typeface="Arial" panose="020B0604020202020204" pitchFamily="34" charset="0"/>
              <a:buChar char="•"/>
            </a:pPr>
            <a:endParaRPr lang="en-CA" dirty="0"/>
          </a:p>
          <a:p>
            <a:pPr>
              <a:lnSpc>
                <a:spcPct val="80000"/>
              </a:lnSpc>
            </a:pPr>
            <a:endParaRPr lang="en-CA" b="1" dirty="0"/>
          </a:p>
          <a:p>
            <a:pPr>
              <a:lnSpc>
                <a:spcPct val="80000"/>
              </a:lnSpc>
            </a:pPr>
            <a:r>
              <a:rPr lang="en-CA" b="1" dirty="0">
                <a:hlinkClick r:id="rId5"/>
              </a:rPr>
              <a:t>Tips for Using Ideas Into Action #9</a:t>
            </a:r>
            <a:r>
              <a:rPr lang="en-CA" b="1" dirty="0"/>
              <a:t>: Exploring the Cognitive Personal Leadership Resources: Problem-Solving Expertise, Role-Specific Knowledge &amp; Systems Thinking</a:t>
            </a:r>
          </a:p>
          <a:p>
            <a:pPr>
              <a:lnSpc>
                <a:spcPct val="80000"/>
              </a:lnSpc>
            </a:pPr>
            <a:endParaRPr lang="en-CA" b="1" dirty="0"/>
          </a:p>
          <a:p>
            <a:pPr>
              <a:lnSpc>
                <a:spcPct val="80000"/>
              </a:lnSpc>
            </a:pPr>
            <a:endParaRPr lang="en-CA" dirty="0"/>
          </a:p>
        </p:txBody>
      </p:sp>
      <p:pic>
        <p:nvPicPr>
          <p:cNvPr id="10" name="Picture 9">
            <a:extLst>
              <a:ext uri="{FF2B5EF4-FFF2-40B4-BE49-F238E27FC236}">
                <a16:creationId xmlns:a16="http://schemas.microsoft.com/office/drawing/2014/main" id="{7B015DEB-6062-1740-86FB-B4AAF4A227D2}"/>
              </a:ext>
            </a:extLst>
          </p:cNvPr>
          <p:cNvPicPr/>
          <p:nvPr/>
        </p:nvPicPr>
        <p:blipFill>
          <a:blip r:embed="rId6"/>
          <a:stretch>
            <a:fillRect/>
          </a:stretch>
        </p:blipFill>
        <p:spPr>
          <a:xfrm>
            <a:off x="759830" y="1822046"/>
            <a:ext cx="3642836" cy="4701857"/>
          </a:xfrm>
          <a:prstGeom prst="rect">
            <a:avLst/>
          </a:prstGeom>
        </p:spPr>
      </p:pic>
    </p:spTree>
    <p:extLst>
      <p:ext uri="{BB962C8B-B14F-4D97-AF65-F5344CB8AC3E}">
        <p14:creationId xmlns:p14="http://schemas.microsoft.com/office/powerpoint/2010/main" val="292557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extBox 9">
            <a:extLst>
              <a:ext uri="{FF2B5EF4-FFF2-40B4-BE49-F238E27FC236}">
                <a16:creationId xmlns:a16="http://schemas.microsoft.com/office/drawing/2014/main" id="{6E63CA45-4B90-B04D-9D02-2CD8F27CD3E5}"/>
              </a:ext>
            </a:extLst>
          </p:cNvPr>
          <p:cNvSpPr txBox="1"/>
          <p:nvPr/>
        </p:nvSpPr>
        <p:spPr>
          <a:xfrm>
            <a:off x="1" y="2486162"/>
            <a:ext cx="12191999" cy="2308324"/>
          </a:xfrm>
          <a:prstGeom prst="rect">
            <a:avLst/>
          </a:prstGeom>
          <a:noFill/>
        </p:spPr>
        <p:txBody>
          <a:bodyPr wrap="square" rtlCol="0">
            <a:spAutoFit/>
          </a:bodyPr>
          <a:lstStyle/>
          <a:p>
            <a:pPr algn="ctr"/>
            <a:r>
              <a:rPr lang="en-US" sz="3600" dirty="0"/>
              <a:t>Resources for leaders </a:t>
            </a:r>
          </a:p>
          <a:p>
            <a:pPr algn="ctr"/>
            <a:r>
              <a:rPr lang="en-US" sz="3600" dirty="0">
                <a:hlinkClick r:id="rId4"/>
              </a:rPr>
              <a:t>www.education-leadership-Ontario.ca</a:t>
            </a:r>
            <a:endParaRPr lang="en-US" sz="3600" dirty="0"/>
          </a:p>
          <a:p>
            <a:pPr algn="ctr"/>
            <a:r>
              <a:rPr lang="fr-CA" sz="3600" u="sng" dirty="0">
                <a:hlinkClick r:id="rId5"/>
              </a:rPr>
              <a:t>https://twitter.com/IELOntario</a:t>
            </a:r>
            <a:r>
              <a:rPr lang="fr-CA" sz="3600" dirty="0"/>
              <a:t> </a:t>
            </a:r>
          </a:p>
          <a:p>
            <a:pPr algn="ctr"/>
            <a:r>
              <a:rPr lang="fr-CA" sz="3600" u="sng" dirty="0">
                <a:hlinkClick r:id="rId6"/>
              </a:rPr>
              <a:t>communication@education-leadership-ontario.ca</a:t>
            </a:r>
            <a:r>
              <a:rPr lang="en-CA" sz="3600" dirty="0"/>
              <a:t> </a:t>
            </a:r>
          </a:p>
        </p:txBody>
      </p:sp>
      <p:sp>
        <p:nvSpPr>
          <p:cNvPr id="9" name="TextBox 8">
            <a:extLst>
              <a:ext uri="{FF2B5EF4-FFF2-40B4-BE49-F238E27FC236}">
                <a16:creationId xmlns:a16="http://schemas.microsoft.com/office/drawing/2014/main" id="{2C7AD0CF-17FB-B94B-94F1-BB37E261CF8F}"/>
              </a:ext>
            </a:extLst>
          </p:cNvPr>
          <p:cNvSpPr txBox="1"/>
          <p:nvPr/>
        </p:nvSpPr>
        <p:spPr>
          <a:xfrm>
            <a:off x="119921" y="5605701"/>
            <a:ext cx="12072079" cy="1046440"/>
          </a:xfrm>
          <a:prstGeom prst="rect">
            <a:avLst/>
          </a:prstGeom>
          <a:noFill/>
        </p:spPr>
        <p:txBody>
          <a:bodyPr wrap="square" rtlCol="0">
            <a:spAutoFit/>
          </a:bodyPr>
          <a:lstStyle/>
          <a:p>
            <a:pPr algn="ctr"/>
            <a:r>
              <a:rPr lang="en-US" sz="4400" dirty="0">
                <a:hlinkClick r:id="rId4"/>
              </a:rPr>
              <a:t>www.education-leadership-Ontario.ca</a:t>
            </a:r>
            <a:endParaRPr lang="en-US" sz="4400" dirty="0"/>
          </a:p>
          <a:p>
            <a:endParaRPr lang="en-US" dirty="0"/>
          </a:p>
        </p:txBody>
      </p:sp>
    </p:spTree>
    <p:extLst>
      <p:ext uri="{BB962C8B-B14F-4D97-AF65-F5344CB8AC3E}">
        <p14:creationId xmlns:p14="http://schemas.microsoft.com/office/powerpoint/2010/main" val="124392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pic>
        <p:nvPicPr>
          <p:cNvPr id="9" name="Content Placeholder 3">
            <a:extLst>
              <a:ext uri="{FF2B5EF4-FFF2-40B4-BE49-F238E27FC236}">
                <a16:creationId xmlns:a16="http://schemas.microsoft.com/office/drawing/2014/main" id="{7D72C12F-0F1F-0246-9897-55B17281887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524558" y="2297367"/>
            <a:ext cx="5636344" cy="4227258"/>
          </a:xfrm>
        </p:spPr>
      </p:pic>
      <p:sp>
        <p:nvSpPr>
          <p:cNvPr id="2" name="TextBox 1">
            <a:extLst>
              <a:ext uri="{FF2B5EF4-FFF2-40B4-BE49-F238E27FC236}">
                <a16:creationId xmlns:a16="http://schemas.microsoft.com/office/drawing/2014/main" id="{45609045-2221-DB41-82AA-D37A078FF387}"/>
              </a:ext>
            </a:extLst>
          </p:cNvPr>
          <p:cNvSpPr txBox="1"/>
          <p:nvPr/>
        </p:nvSpPr>
        <p:spPr>
          <a:xfrm>
            <a:off x="599202" y="2195312"/>
            <a:ext cx="4449551" cy="3046988"/>
          </a:xfrm>
          <a:prstGeom prst="rect">
            <a:avLst/>
          </a:prstGeom>
          <a:noFill/>
        </p:spPr>
        <p:txBody>
          <a:bodyPr wrap="none" rtlCol="0">
            <a:spAutoFit/>
          </a:bodyPr>
          <a:lstStyle/>
          <a:p>
            <a:r>
              <a:rPr lang="en-US" sz="4800" b="1" dirty="0">
                <a:solidFill>
                  <a:srgbClr val="0070C0"/>
                </a:solidFill>
              </a:rPr>
              <a:t>KEEP GROWING!</a:t>
            </a:r>
          </a:p>
          <a:p>
            <a:endParaRPr lang="en-US" sz="4800" b="1" dirty="0">
              <a:solidFill>
                <a:srgbClr val="0070C0"/>
              </a:solidFill>
            </a:endParaRPr>
          </a:p>
          <a:p>
            <a:endParaRPr lang="en-US" sz="4800" b="1" dirty="0">
              <a:solidFill>
                <a:srgbClr val="0070C0"/>
              </a:solidFill>
            </a:endParaRPr>
          </a:p>
          <a:p>
            <a:pPr lvl="4"/>
            <a:r>
              <a:rPr lang="en-US" sz="4800" b="1" dirty="0">
                <a:solidFill>
                  <a:srgbClr val="0070C0"/>
                </a:solidFill>
              </a:rPr>
              <a:t>	and</a:t>
            </a:r>
          </a:p>
        </p:txBody>
      </p:sp>
    </p:spTree>
    <p:extLst>
      <p:ext uri="{BB962C8B-B14F-4D97-AF65-F5344CB8AC3E}">
        <p14:creationId xmlns:p14="http://schemas.microsoft.com/office/powerpoint/2010/main" val="155800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2" name="TextBox 1">
            <a:extLst>
              <a:ext uri="{FF2B5EF4-FFF2-40B4-BE49-F238E27FC236}">
                <a16:creationId xmlns:a16="http://schemas.microsoft.com/office/drawing/2014/main" id="{30FE81F7-53E5-F441-B7B0-3F9ED7C0163C}"/>
              </a:ext>
            </a:extLst>
          </p:cNvPr>
          <p:cNvSpPr txBox="1"/>
          <p:nvPr/>
        </p:nvSpPr>
        <p:spPr>
          <a:xfrm>
            <a:off x="578496" y="2060183"/>
            <a:ext cx="8843799" cy="3539430"/>
          </a:xfrm>
          <a:prstGeom prst="rect">
            <a:avLst/>
          </a:prstGeom>
          <a:noFill/>
        </p:spPr>
        <p:txBody>
          <a:bodyPr wrap="square" rtlCol="0">
            <a:spAutoFit/>
          </a:bodyPr>
          <a:lstStyle/>
          <a:p>
            <a:pPr algn="ctr"/>
            <a:r>
              <a:rPr lang="en-CA" sz="3200" dirty="0">
                <a:hlinkClick r:id="rId4"/>
              </a:rPr>
              <a:t>A Prayer for Leaders in Catholic Education</a:t>
            </a:r>
            <a:endParaRPr lang="en-CA" sz="3200" dirty="0"/>
          </a:p>
          <a:p>
            <a:r>
              <a:rPr lang="en-US" sz="2400" dirty="0"/>
              <a:t>Lord, we thank You for the marvelous call to educate in the light of the Catholic faith.</a:t>
            </a:r>
          </a:p>
          <a:p>
            <a:r>
              <a:rPr lang="en-US" sz="2400" dirty="0"/>
              <a:t>Illumine our hearts and minds with the wisdom of Your Spirit,</a:t>
            </a:r>
          </a:p>
          <a:p>
            <a:r>
              <a:rPr lang="en-US" sz="2400" dirty="0"/>
              <a:t>That our work today might help Catholic educators spread the truth of your Son’s Gospel in all that they do.</a:t>
            </a:r>
          </a:p>
          <a:p>
            <a:r>
              <a:rPr lang="en-US" sz="2400" dirty="0"/>
              <a:t>We ask You this through Christ our Teacher and Lord.</a:t>
            </a:r>
          </a:p>
          <a:p>
            <a:r>
              <a:rPr lang="en-US" sz="2400" dirty="0"/>
              <a:t>Amen</a:t>
            </a:r>
          </a:p>
          <a:p>
            <a:endParaRPr lang="en-US" sz="2400" dirty="0"/>
          </a:p>
        </p:txBody>
      </p:sp>
      <p:pic>
        <p:nvPicPr>
          <p:cNvPr id="9" name="Picture 8" descr="Justice in the Hands of All People (Part 2) - By Their ...">
            <a:extLst>
              <a:ext uri="{FF2B5EF4-FFF2-40B4-BE49-F238E27FC236}">
                <a16:creationId xmlns:a16="http://schemas.microsoft.com/office/drawing/2014/main" id="{3ED38348-4659-3440-B139-F521DDC6826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595183" y="2405854"/>
            <a:ext cx="1656184" cy="2091619"/>
          </a:xfrm>
          <a:prstGeom prst="rect">
            <a:avLst/>
          </a:prstGeom>
        </p:spPr>
      </p:pic>
    </p:spTree>
    <p:extLst>
      <p:ext uri="{BB962C8B-B14F-4D97-AF65-F5344CB8AC3E}">
        <p14:creationId xmlns:p14="http://schemas.microsoft.com/office/powerpoint/2010/main" val="281229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443948" y="181719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rgbClr val="0070C0"/>
                </a:solidFill>
                <a:latin typeface="+mn-lt"/>
              </a:rPr>
              <a:t>Ice Breaker: Getting to know you!</a:t>
            </a:r>
          </a:p>
        </p:txBody>
      </p:sp>
      <p:sp>
        <p:nvSpPr>
          <p:cNvPr id="11" name="Content Placeholder 2">
            <a:extLst>
              <a:ext uri="{FF2B5EF4-FFF2-40B4-BE49-F238E27FC236}">
                <a16:creationId xmlns:a16="http://schemas.microsoft.com/office/drawing/2014/main" id="{A3488F30-35F3-574C-BF4A-726F7B9FE7CD}"/>
              </a:ext>
            </a:extLst>
          </p:cNvPr>
          <p:cNvSpPr>
            <a:spLocks noGrp="1"/>
          </p:cNvSpPr>
          <p:nvPr>
            <p:ph idx="1"/>
          </p:nvPr>
        </p:nvSpPr>
        <p:spPr>
          <a:xfrm>
            <a:off x="477217" y="2869380"/>
            <a:ext cx="6707088" cy="3500208"/>
          </a:xfrm>
        </p:spPr>
        <p:txBody>
          <a:bodyPr>
            <a:normAutofit/>
          </a:bodyPr>
          <a:lstStyle/>
          <a:p>
            <a:pPr marL="0" indent="0">
              <a:buNone/>
            </a:pPr>
            <a:r>
              <a:rPr lang="en-CA" sz="2400" dirty="0"/>
              <a:t>Please share the following information with the group:</a:t>
            </a:r>
          </a:p>
          <a:p>
            <a:pPr marL="514350" indent="-514350">
              <a:buAutoNum type="arabicPeriod"/>
            </a:pPr>
            <a:r>
              <a:rPr lang="en-CA" sz="2400" dirty="0"/>
              <a:t>Name</a:t>
            </a:r>
          </a:p>
          <a:p>
            <a:pPr marL="514350" indent="-514350">
              <a:buAutoNum type="arabicPeriod"/>
            </a:pPr>
            <a:r>
              <a:rPr lang="en-CA" sz="2400" dirty="0"/>
              <a:t>School</a:t>
            </a:r>
          </a:p>
          <a:p>
            <a:pPr marL="514350" indent="-514350">
              <a:buAutoNum type="arabicPeriod"/>
            </a:pPr>
            <a:r>
              <a:rPr lang="en-CA" sz="2400" dirty="0"/>
              <a:t>One great thing about your present role or one thing you would like the group to know about you.</a:t>
            </a:r>
          </a:p>
          <a:p>
            <a:endParaRPr lang="en-CA" dirty="0"/>
          </a:p>
        </p:txBody>
      </p:sp>
      <p:pic>
        <p:nvPicPr>
          <p:cNvPr id="12" name="Picture 11">
            <a:extLst>
              <a:ext uri="{FF2B5EF4-FFF2-40B4-BE49-F238E27FC236}">
                <a16:creationId xmlns:a16="http://schemas.microsoft.com/office/drawing/2014/main" id="{5CD902F1-BBB5-1C42-96FB-60D471030A6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03028" y="2603260"/>
            <a:ext cx="4527660" cy="2016224"/>
          </a:xfrm>
          <a:prstGeom prst="rect">
            <a:avLst/>
          </a:prstGeom>
        </p:spPr>
      </p:pic>
    </p:spTree>
    <p:extLst>
      <p:ext uri="{BB962C8B-B14F-4D97-AF65-F5344CB8AC3E}">
        <p14:creationId xmlns:p14="http://schemas.microsoft.com/office/powerpoint/2010/main" val="58664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213C46DC-4010-EE44-A46F-45179696C8B7}"/>
              </a:ext>
            </a:extLst>
          </p:cNvPr>
          <p:cNvSpPr txBox="1">
            <a:spLocks/>
          </p:cNvSpPr>
          <p:nvPr/>
        </p:nvSpPr>
        <p:spPr>
          <a:xfrm>
            <a:off x="583096" y="2633147"/>
            <a:ext cx="11145077" cy="167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rgbClr val="0070C0"/>
                </a:solidFill>
              </a:rPr>
              <a:t>What are the Personal Leadership Resources? </a:t>
            </a:r>
          </a:p>
        </p:txBody>
      </p:sp>
    </p:spTree>
    <p:extLst>
      <p:ext uri="{BB962C8B-B14F-4D97-AF65-F5344CB8AC3E}">
        <p14:creationId xmlns:p14="http://schemas.microsoft.com/office/powerpoint/2010/main" val="150144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9AFC313-808F-2E4C-961D-C293EC57EEDF}"/>
              </a:ext>
            </a:extLst>
          </p:cNvPr>
          <p:cNvSpPr txBox="1">
            <a:spLocks/>
          </p:cNvSpPr>
          <p:nvPr/>
        </p:nvSpPr>
        <p:spPr>
          <a:xfrm>
            <a:off x="343711" y="1631421"/>
            <a:ext cx="6254521" cy="8547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b="1" dirty="0">
                <a:solidFill>
                  <a:srgbClr val="0070C0"/>
                </a:solidFill>
              </a:rPr>
              <a:t>Catholic School Level Leadership</a:t>
            </a:r>
          </a:p>
        </p:txBody>
      </p:sp>
      <p:graphicFrame>
        <p:nvGraphicFramePr>
          <p:cNvPr id="9" name="Diagram 8">
            <a:extLst>
              <a:ext uri="{FF2B5EF4-FFF2-40B4-BE49-F238E27FC236}">
                <a16:creationId xmlns:a16="http://schemas.microsoft.com/office/drawing/2014/main" id="{AB723152-A87A-0A48-8488-C119D666C0DA}"/>
              </a:ext>
            </a:extLst>
          </p:cNvPr>
          <p:cNvGraphicFramePr/>
          <p:nvPr>
            <p:extLst>
              <p:ext uri="{D42A27DB-BD31-4B8C-83A1-F6EECF244321}">
                <p14:modId xmlns:p14="http://schemas.microsoft.com/office/powerpoint/2010/main" val="1504863265"/>
              </p:ext>
            </p:extLst>
          </p:nvPr>
        </p:nvGraphicFramePr>
        <p:xfrm>
          <a:off x="1718486" y="2275719"/>
          <a:ext cx="8136904" cy="4192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7BF3715D-BF37-EE4D-91AA-1DDCC7F9BF39}"/>
              </a:ext>
            </a:extLst>
          </p:cNvPr>
          <p:cNvSpPr txBox="1"/>
          <p:nvPr/>
        </p:nvSpPr>
        <p:spPr>
          <a:xfrm>
            <a:off x="2073451" y="5756151"/>
            <a:ext cx="7416824" cy="369332"/>
          </a:xfrm>
          <a:prstGeom prst="rect">
            <a:avLst/>
          </a:prstGeom>
          <a:noFill/>
        </p:spPr>
        <p:txBody>
          <a:bodyPr wrap="square" rtlCol="0">
            <a:spAutoFit/>
          </a:bodyPr>
          <a:lstStyle/>
          <a:p>
            <a:r>
              <a:rPr lang="en-CA" b="1" dirty="0"/>
              <a:t>PERSONAL LEADERSHIP RESOURCES:</a:t>
            </a:r>
            <a:r>
              <a:rPr lang="en-CA" dirty="0"/>
              <a:t> COGNITIVE – SOCIAL - PSYCHOLOGICAL</a:t>
            </a:r>
          </a:p>
        </p:txBody>
      </p:sp>
      <p:sp>
        <p:nvSpPr>
          <p:cNvPr id="11" name="Rectangle 10">
            <a:extLst>
              <a:ext uri="{FF2B5EF4-FFF2-40B4-BE49-F238E27FC236}">
                <a16:creationId xmlns:a16="http://schemas.microsoft.com/office/drawing/2014/main" id="{7EE78EFE-4517-AE4E-9AD4-C32A7C51E631}"/>
              </a:ext>
            </a:extLst>
          </p:cNvPr>
          <p:cNvSpPr/>
          <p:nvPr/>
        </p:nvSpPr>
        <p:spPr>
          <a:xfrm>
            <a:off x="348787" y="6448648"/>
            <a:ext cx="11499502" cy="646331"/>
          </a:xfrm>
          <a:prstGeom prst="rect">
            <a:avLst/>
          </a:prstGeom>
        </p:spPr>
        <p:txBody>
          <a:bodyPr wrap="square">
            <a:spAutoFit/>
          </a:bodyPr>
          <a:lstStyle/>
          <a:p>
            <a:r>
              <a:rPr lang="en-CA" dirty="0">
                <a:hlinkClick r:id="rId9"/>
              </a:rPr>
              <a:t>https://www.education-leadership-ontario.ca/application/files/9814/9452/2789/Catholic_School-Level_Leadership.pdf</a:t>
            </a:r>
            <a:endParaRPr lang="en-CA" dirty="0"/>
          </a:p>
          <a:p>
            <a:endParaRPr lang="en-CA" dirty="0"/>
          </a:p>
        </p:txBody>
      </p:sp>
    </p:spTree>
    <p:extLst>
      <p:ext uri="{BB962C8B-B14F-4D97-AF65-F5344CB8AC3E}">
        <p14:creationId xmlns:p14="http://schemas.microsoft.com/office/powerpoint/2010/main" val="116133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A83D2602-ADBA-DC4B-806D-A8A75B886851}"/>
              </a:ext>
            </a:extLst>
          </p:cNvPr>
          <p:cNvSpPr txBox="1">
            <a:spLocks/>
          </p:cNvSpPr>
          <p:nvPr/>
        </p:nvSpPr>
        <p:spPr>
          <a:xfrm>
            <a:off x="457200" y="1751921"/>
            <a:ext cx="11575774" cy="4876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b="1" dirty="0">
                <a:solidFill>
                  <a:srgbClr val="0070C0"/>
                </a:solidFill>
              </a:rPr>
              <a:t>PLRs of the Ontario Leadership Framework</a:t>
            </a:r>
          </a:p>
        </p:txBody>
      </p:sp>
      <p:graphicFrame>
        <p:nvGraphicFramePr>
          <p:cNvPr id="9" name="Diagram 8">
            <a:extLst>
              <a:ext uri="{FF2B5EF4-FFF2-40B4-BE49-F238E27FC236}">
                <a16:creationId xmlns:a16="http://schemas.microsoft.com/office/drawing/2014/main" id="{9ED9DD6A-2326-8C41-9F76-6706026D5FC1}"/>
              </a:ext>
            </a:extLst>
          </p:cNvPr>
          <p:cNvGraphicFramePr/>
          <p:nvPr>
            <p:extLst>
              <p:ext uri="{D42A27DB-BD31-4B8C-83A1-F6EECF244321}">
                <p14:modId xmlns:p14="http://schemas.microsoft.com/office/powerpoint/2010/main" val="3735605797"/>
              </p:ext>
            </p:extLst>
          </p:nvPr>
        </p:nvGraphicFramePr>
        <p:xfrm>
          <a:off x="645455" y="2205278"/>
          <a:ext cx="8435280" cy="45316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94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B322DEC-51E0-1840-A9D5-84232E7520C5}"/>
              </a:ext>
            </a:extLst>
          </p:cNvPr>
          <p:cNvSpPr txBox="1">
            <a:spLocks/>
          </p:cNvSpPr>
          <p:nvPr/>
        </p:nvSpPr>
        <p:spPr>
          <a:xfrm>
            <a:off x="343711" y="1733619"/>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latin typeface="+mn-lt"/>
              </a:rPr>
              <a:t>Group discussion</a:t>
            </a:r>
            <a:endParaRPr lang="en-CA" b="1" dirty="0">
              <a:solidFill>
                <a:srgbClr val="0070C0"/>
              </a:solidFill>
              <a:latin typeface="+mn-lt"/>
            </a:endParaRPr>
          </a:p>
        </p:txBody>
      </p:sp>
      <p:sp>
        <p:nvSpPr>
          <p:cNvPr id="9" name="Content Placeholder 2">
            <a:extLst>
              <a:ext uri="{FF2B5EF4-FFF2-40B4-BE49-F238E27FC236}">
                <a16:creationId xmlns:a16="http://schemas.microsoft.com/office/drawing/2014/main" id="{F2DD2485-5B99-7C48-BBA2-F2A0615A5107}"/>
              </a:ext>
            </a:extLst>
          </p:cNvPr>
          <p:cNvSpPr>
            <a:spLocks noGrp="1"/>
          </p:cNvSpPr>
          <p:nvPr>
            <p:ph idx="1"/>
          </p:nvPr>
        </p:nvSpPr>
        <p:spPr>
          <a:xfrm>
            <a:off x="559672" y="2876619"/>
            <a:ext cx="5128206" cy="2392067"/>
          </a:xfrm>
        </p:spPr>
        <p:txBody>
          <a:bodyPr>
            <a:normAutofit/>
          </a:bodyPr>
          <a:lstStyle/>
          <a:p>
            <a:pPr marL="514350" indent="-514350">
              <a:buFont typeface="+mj-lt"/>
              <a:buAutoNum type="arabicPeriod"/>
            </a:pPr>
            <a:r>
              <a:rPr lang="en-US" dirty="0"/>
              <a:t>As school leaders, when do we use the Cognitive PLRs?</a:t>
            </a:r>
          </a:p>
          <a:p>
            <a:pPr marL="514350" indent="-514350">
              <a:buFont typeface="+mj-lt"/>
              <a:buAutoNum type="arabicPeriod"/>
            </a:pPr>
            <a:endParaRPr lang="en-US" dirty="0"/>
          </a:p>
          <a:p>
            <a:pPr marL="514350" indent="-514350">
              <a:buFont typeface="+mj-lt"/>
              <a:buAutoNum type="arabicPeriod"/>
            </a:pPr>
            <a:r>
              <a:rPr lang="en-US" dirty="0"/>
              <a:t>Give an example.</a:t>
            </a:r>
          </a:p>
          <a:p>
            <a:pPr marL="514350" indent="-514350">
              <a:buFont typeface="+mj-lt"/>
              <a:buAutoNum type="arabicPeriod"/>
            </a:pPr>
            <a:endParaRPr lang="en-US" dirty="0"/>
          </a:p>
          <a:p>
            <a:endParaRPr lang="en-CA" dirty="0"/>
          </a:p>
        </p:txBody>
      </p:sp>
      <p:sp>
        <p:nvSpPr>
          <p:cNvPr id="10" name="Content Placeholder 2">
            <a:extLst>
              <a:ext uri="{FF2B5EF4-FFF2-40B4-BE49-F238E27FC236}">
                <a16:creationId xmlns:a16="http://schemas.microsoft.com/office/drawing/2014/main" id="{F90C7F73-83D0-4ED9-A304-BD2990B5AEDE}"/>
              </a:ext>
            </a:extLst>
          </p:cNvPr>
          <p:cNvSpPr txBox="1">
            <a:spLocks/>
          </p:cNvSpPr>
          <p:nvPr/>
        </p:nvSpPr>
        <p:spPr>
          <a:xfrm>
            <a:off x="6010269" y="3260863"/>
            <a:ext cx="4825198" cy="3193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List of Cognitive PLRs:</a:t>
            </a:r>
          </a:p>
          <a:p>
            <a:r>
              <a:rPr lang="en-US" dirty="0"/>
              <a:t>Problem-Solving Expertise, </a:t>
            </a:r>
          </a:p>
          <a:p>
            <a:r>
              <a:rPr lang="en-US" dirty="0"/>
              <a:t>Role-Specific Knowledge, </a:t>
            </a:r>
          </a:p>
          <a:p>
            <a:r>
              <a:rPr lang="en-US" dirty="0"/>
              <a:t>Systems Thinking</a:t>
            </a:r>
          </a:p>
          <a:p>
            <a:pPr marL="0" indent="0">
              <a:buFont typeface="Arial" panose="020B0604020202020204" pitchFamily="34" charset="0"/>
              <a:buNone/>
            </a:pPr>
            <a:endParaRPr lang="en-US" dirty="0"/>
          </a:p>
          <a:p>
            <a:pPr marL="514350" indent="-514350">
              <a:buFont typeface="+mj-lt"/>
              <a:buAutoNum type="arabicPeriod"/>
            </a:pPr>
            <a:endParaRPr lang="en-US" dirty="0"/>
          </a:p>
          <a:p>
            <a:endParaRPr lang="en-CA" dirty="0"/>
          </a:p>
        </p:txBody>
      </p:sp>
    </p:spTree>
    <p:extLst>
      <p:ext uri="{BB962C8B-B14F-4D97-AF65-F5344CB8AC3E}">
        <p14:creationId xmlns:p14="http://schemas.microsoft.com/office/powerpoint/2010/main" val="209475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70DB25D-B5BE-C54A-AFA0-751B1C4BDF6D}"/>
              </a:ext>
            </a:extLst>
          </p:cNvPr>
          <p:cNvSpPr txBox="1">
            <a:spLocks/>
          </p:cNvSpPr>
          <p:nvPr/>
        </p:nvSpPr>
        <p:spPr>
          <a:xfrm>
            <a:off x="414866" y="3200400"/>
            <a:ext cx="11326559" cy="167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b="1" dirty="0">
                <a:solidFill>
                  <a:srgbClr val="0070C0"/>
                </a:solidFill>
                <a:latin typeface="+mn-lt"/>
              </a:rPr>
              <a:t>Assessing Your Cognitive Personal Leadership Resources </a:t>
            </a:r>
          </a:p>
        </p:txBody>
      </p:sp>
    </p:spTree>
    <p:extLst>
      <p:ext uri="{BB962C8B-B14F-4D97-AF65-F5344CB8AC3E}">
        <p14:creationId xmlns:p14="http://schemas.microsoft.com/office/powerpoint/2010/main" val="119348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0DA2F784-8CB6-B743-B98B-CE8419AE7203}"/>
              </a:ext>
            </a:extLst>
          </p:cNvPr>
          <p:cNvSpPr txBox="1">
            <a:spLocks/>
          </p:cNvSpPr>
          <p:nvPr/>
        </p:nvSpPr>
        <p:spPr>
          <a:xfrm>
            <a:off x="327669" y="1912328"/>
            <a:ext cx="11687868" cy="14525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rgbClr val="0070C0"/>
                </a:solidFill>
                <a:latin typeface="+mn-lt"/>
              </a:rPr>
              <a:t>Personal Leadership Resources Self-Assessment</a:t>
            </a:r>
          </a:p>
        </p:txBody>
      </p:sp>
      <p:sp>
        <p:nvSpPr>
          <p:cNvPr id="10" name="TextBox 9">
            <a:extLst>
              <a:ext uri="{FF2B5EF4-FFF2-40B4-BE49-F238E27FC236}">
                <a16:creationId xmlns:a16="http://schemas.microsoft.com/office/drawing/2014/main" id="{F6BD71E8-E09A-8940-A051-1E4777187179}"/>
              </a:ext>
            </a:extLst>
          </p:cNvPr>
          <p:cNvSpPr txBox="1"/>
          <p:nvPr/>
        </p:nvSpPr>
        <p:spPr>
          <a:xfrm>
            <a:off x="461343" y="3405329"/>
            <a:ext cx="5634657" cy="3046988"/>
          </a:xfrm>
          <a:prstGeom prst="rect">
            <a:avLst/>
          </a:prstGeom>
          <a:noFill/>
        </p:spPr>
        <p:txBody>
          <a:bodyPr wrap="square" rtlCol="0">
            <a:spAutoFit/>
          </a:bodyPr>
          <a:lstStyle/>
          <a:p>
            <a:r>
              <a:rPr lang="en-CA" sz="2400" dirty="0"/>
              <a:t>Activity:</a:t>
            </a:r>
          </a:p>
          <a:p>
            <a:pPr marL="342900" indent="-342900">
              <a:buFont typeface="Arial" panose="020B0604020202020204" pitchFamily="34" charset="0"/>
              <a:buChar char="•"/>
            </a:pPr>
            <a:r>
              <a:rPr lang="en-CA" sz="2400" dirty="0"/>
              <a:t>Click on the Self-Assessment Tool</a:t>
            </a:r>
          </a:p>
          <a:p>
            <a:pPr marL="342900" indent="-342900">
              <a:buFont typeface="Arial" panose="020B0604020202020204" pitchFamily="34" charset="0"/>
              <a:buChar char="•"/>
            </a:pPr>
            <a:r>
              <a:rPr lang="en-CA" sz="2400" dirty="0"/>
              <a:t>Create a login and password</a:t>
            </a:r>
          </a:p>
          <a:p>
            <a:pPr marL="342900" indent="-342900">
              <a:buFont typeface="Arial" panose="020B0604020202020204" pitchFamily="34" charset="0"/>
              <a:buChar char="•"/>
            </a:pPr>
            <a:r>
              <a:rPr lang="en-CA" sz="2400" dirty="0"/>
              <a:t>Choose the relevant self-assessment tool</a:t>
            </a:r>
          </a:p>
          <a:p>
            <a:pPr marL="342900" indent="-342900">
              <a:buFont typeface="Arial" panose="020B0604020202020204" pitchFamily="34" charset="0"/>
              <a:buChar char="•"/>
            </a:pPr>
            <a:r>
              <a:rPr lang="en-CA" sz="2400" dirty="0"/>
              <a:t>Complete the section of the self-assessment tool on the Cognitive PLRs</a:t>
            </a:r>
          </a:p>
          <a:p>
            <a:pPr marL="342900" indent="-342900">
              <a:buFont typeface="Arial" panose="020B0604020202020204" pitchFamily="34" charset="0"/>
              <a:buChar char="•"/>
            </a:pPr>
            <a:r>
              <a:rPr lang="en-CA" sz="2400" dirty="0"/>
              <a:t>Save your data and complete the reflection</a:t>
            </a:r>
          </a:p>
        </p:txBody>
      </p:sp>
      <p:sp>
        <p:nvSpPr>
          <p:cNvPr id="2" name="Rectangle 1">
            <a:extLst>
              <a:ext uri="{FF2B5EF4-FFF2-40B4-BE49-F238E27FC236}">
                <a16:creationId xmlns:a16="http://schemas.microsoft.com/office/drawing/2014/main" id="{1240E43E-73D7-3B4F-8369-77591C6A82B8}"/>
              </a:ext>
            </a:extLst>
          </p:cNvPr>
          <p:cNvSpPr/>
          <p:nvPr/>
        </p:nvSpPr>
        <p:spPr>
          <a:xfrm>
            <a:off x="6261448" y="3656013"/>
            <a:ext cx="5469209" cy="1323439"/>
          </a:xfrm>
          <a:prstGeom prst="rect">
            <a:avLst/>
          </a:prstGeom>
        </p:spPr>
        <p:txBody>
          <a:bodyPr wrap="square">
            <a:spAutoFit/>
          </a:bodyPr>
          <a:lstStyle/>
          <a:p>
            <a:pPr marL="628650" lvl="1" indent="-171450">
              <a:buFont typeface="Arial" panose="020B0604020202020204" pitchFamily="34" charset="0"/>
              <a:buChar char="•"/>
            </a:pPr>
            <a:r>
              <a:rPr lang="en-CA" sz="2000" dirty="0">
                <a:hlinkClick r:id="rId4"/>
              </a:rPr>
              <a:t>Self-Assessment Tool for Catholic School Leaders</a:t>
            </a:r>
            <a:endParaRPr lang="en-CA" sz="2000" dirty="0"/>
          </a:p>
          <a:p>
            <a:pPr marL="628650" lvl="1" indent="-171450">
              <a:buFont typeface="Arial" panose="020B0604020202020204" pitchFamily="34" charset="0"/>
              <a:buChar char="•"/>
            </a:pPr>
            <a:r>
              <a:rPr lang="en-CA" sz="2000">
                <a:hlinkClick r:id="rId5"/>
              </a:rPr>
              <a:t>Self-Assessment </a:t>
            </a:r>
            <a:r>
              <a:rPr lang="en-CA" sz="2000" dirty="0">
                <a:hlinkClick r:id="rId5"/>
              </a:rPr>
              <a:t>Tool for Aspiring Catholic Leaders</a:t>
            </a:r>
            <a:endParaRPr lang="en-CA" sz="2000" dirty="0"/>
          </a:p>
        </p:txBody>
      </p:sp>
    </p:spTree>
    <p:extLst>
      <p:ext uri="{BB962C8B-B14F-4D97-AF65-F5344CB8AC3E}">
        <p14:creationId xmlns:p14="http://schemas.microsoft.com/office/powerpoint/2010/main" val="2097206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14621</TotalTime>
  <Words>2059</Words>
  <Application>Microsoft Macintosh PowerPoint</Application>
  <PresentationFormat>Widescreen</PresentationFormat>
  <Paragraphs>219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Duhaime</dc:creator>
  <cp:lastModifiedBy>Denise Duhaime</cp:lastModifiedBy>
  <cp:revision>111</cp:revision>
  <cp:lastPrinted>2021-02-17T15:12:23Z</cp:lastPrinted>
  <dcterms:created xsi:type="dcterms:W3CDTF">2019-11-01T17:17:10Z</dcterms:created>
  <dcterms:modified xsi:type="dcterms:W3CDTF">2021-10-26T18:19:20Z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2021-08-29T22:21:10Z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cde4a755-e22d-4b8e-b4f3-997c7ef5a563</vt:lpwstr>
  </property>
  <property fmtid="{D5CDD505-2E9C-101B-9397-08002B2CF9AE}" pid="8" name="MSIP_Label_034a106e-6316-442c-ad35-738afd673d2b_ContentBits">
    <vt:lpwstr>0</vt:lpwstr>
  </property>
</Properties>
</file>