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7"/>
  </p:notesMasterIdLst>
  <p:sldIdLst>
    <p:sldId id="328" r:id="rId2"/>
    <p:sldId id="316" r:id="rId3"/>
    <p:sldId id="329" r:id="rId4"/>
    <p:sldId id="330" r:id="rId5"/>
    <p:sldId id="331" r:id="rId6"/>
    <p:sldId id="338" r:id="rId7"/>
    <p:sldId id="339" r:id="rId8"/>
    <p:sldId id="336" r:id="rId9"/>
    <p:sldId id="337" r:id="rId10"/>
    <p:sldId id="352" r:id="rId11"/>
    <p:sldId id="351" r:id="rId12"/>
    <p:sldId id="350" r:id="rId13"/>
    <p:sldId id="349" r:id="rId14"/>
    <p:sldId id="320" r:id="rId15"/>
    <p:sldId id="364"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Élyane Martel" initials="ÉM" lastIdx="19" clrIdx="0"/>
  <p:cmAuthor id="2" name="Mélanie Fortin" initials="M.F." lastIdx="4"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8B00"/>
    <a:srgbClr val="0DFFF3"/>
    <a:srgbClr val="28FF38"/>
    <a:srgbClr val="FFE6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07"/>
    <p:restoredTop sz="54461"/>
  </p:normalViewPr>
  <p:slideViewPr>
    <p:cSldViewPr snapToGrid="0" snapToObjects="1">
      <p:cViewPr varScale="1">
        <p:scale>
          <a:sx n="68" d="100"/>
          <a:sy n="68" d="100"/>
        </p:scale>
        <p:origin x="2920" y="192"/>
      </p:cViewPr>
      <p:guideLst>
        <p:guide orient="horz" pos="2160"/>
        <p:guide pos="3840"/>
      </p:guideLst>
    </p:cSldViewPr>
  </p:slideViewPr>
  <p:notesTextViewPr>
    <p:cViewPr>
      <p:scale>
        <a:sx n="125" d="100"/>
        <a:sy n="125" d="100"/>
      </p:scale>
      <p:origin x="0" y="0"/>
    </p:cViewPr>
  </p:notesTextViewPr>
  <p:notesViewPr>
    <p:cSldViewPr snapToGrid="0" snapToObjects="1">
      <p:cViewPr>
        <p:scale>
          <a:sx n="135" d="100"/>
          <a:sy n="135" d="100"/>
        </p:scale>
        <p:origin x="864" y="-856"/>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image" Target="../media/image4.gif"/><Relationship Id="rId5" Type="http://schemas.openxmlformats.org/officeDocument/2006/relationships/image" Target="../media/image8.png"/><Relationship Id="rId4" Type="http://schemas.openxmlformats.org/officeDocument/2006/relationships/image" Target="../media/image7.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image" Target="../media/image4.gif"/><Relationship Id="rId5" Type="http://schemas.openxmlformats.org/officeDocument/2006/relationships/image" Target="../media/image8.png"/><Relationship Id="rId4" Type="http://schemas.openxmlformats.org/officeDocument/2006/relationships/image" Target="../media/image7.jpe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38D62F-3FC0-4C64-8040-D1BEA7B40347}" type="doc">
      <dgm:prSet loTypeId="urn:microsoft.com/office/officeart/2005/8/layout/hList7" loCatId="picture" qsTypeId="urn:microsoft.com/office/officeart/2005/8/quickstyle/simple1" qsCatId="simple" csTypeId="urn:microsoft.com/office/officeart/2005/8/colors/colorful5" csCatId="colorful" phldr="1"/>
      <dgm:spPr/>
      <dgm:t>
        <a:bodyPr/>
        <a:lstStyle/>
        <a:p>
          <a:endParaRPr lang="en-CA"/>
        </a:p>
      </dgm:t>
    </dgm:pt>
    <dgm:pt modelId="{081BB62B-8591-4FF1-9B3A-F6893EAC81CA}">
      <dgm:prSet phldrT="[Text]" custT="1"/>
      <dgm:spPr/>
      <dgm:t>
        <a:bodyPr/>
        <a:lstStyle/>
        <a:p>
          <a:pPr algn="ctr"/>
          <a:r>
            <a:rPr lang="en-US" sz="2000">
              <a:solidFill>
                <a:schemeClr val="tx1"/>
              </a:solidFill>
            </a:rPr>
            <a:t>Établir les orientations</a:t>
          </a:r>
          <a:endParaRPr lang="en-CA" sz="2000" dirty="0">
            <a:solidFill>
              <a:schemeClr val="tx1"/>
            </a:solidFill>
          </a:endParaRPr>
        </a:p>
      </dgm:t>
    </dgm:pt>
    <dgm:pt modelId="{86EEDB01-D9A3-4277-83C9-9BE86EAAFD54}" type="parTrans" cxnId="{8CA80183-CC6E-4073-93BC-6EBF08BB79D0}">
      <dgm:prSet/>
      <dgm:spPr/>
      <dgm:t>
        <a:bodyPr/>
        <a:lstStyle/>
        <a:p>
          <a:endParaRPr lang="en-CA"/>
        </a:p>
      </dgm:t>
    </dgm:pt>
    <dgm:pt modelId="{F811F0F2-BFB3-4865-8408-1CA1CC404E0D}" type="sibTrans" cxnId="{8CA80183-CC6E-4073-93BC-6EBF08BB79D0}">
      <dgm:prSet/>
      <dgm:spPr/>
      <dgm:t>
        <a:bodyPr/>
        <a:lstStyle/>
        <a:p>
          <a:endParaRPr lang="en-CA"/>
        </a:p>
      </dgm:t>
    </dgm:pt>
    <dgm:pt modelId="{D9B04E89-FEFA-4DAF-81E7-90CFFC6386C4}">
      <dgm:prSet phldrT="[Text]" custT="1"/>
      <dgm:spPr/>
      <dgm:t>
        <a:bodyPr/>
        <a:lstStyle/>
        <a:p>
          <a:pPr algn="ctr"/>
          <a:r>
            <a:rPr lang="fr-CA" sz="1800" noProof="0" dirty="0">
              <a:solidFill>
                <a:schemeClr val="tx1"/>
              </a:solidFill>
            </a:rPr>
            <a:t>Nouer des relations et développer la capacité des gens</a:t>
          </a:r>
        </a:p>
      </dgm:t>
    </dgm:pt>
    <dgm:pt modelId="{4DBDB4ED-C6C0-4418-9A66-DBD9553983E0}" type="parTrans" cxnId="{5D99CC65-BB30-404F-ACFF-046624E53DD0}">
      <dgm:prSet/>
      <dgm:spPr/>
      <dgm:t>
        <a:bodyPr/>
        <a:lstStyle/>
        <a:p>
          <a:endParaRPr lang="en-CA"/>
        </a:p>
      </dgm:t>
    </dgm:pt>
    <dgm:pt modelId="{4FF9D28F-E525-4302-9EA6-95780F7DF4B2}" type="sibTrans" cxnId="{5D99CC65-BB30-404F-ACFF-046624E53DD0}">
      <dgm:prSet/>
      <dgm:spPr/>
      <dgm:t>
        <a:bodyPr/>
        <a:lstStyle/>
        <a:p>
          <a:endParaRPr lang="en-CA"/>
        </a:p>
      </dgm:t>
    </dgm:pt>
    <dgm:pt modelId="{9A37A926-8E90-4003-992B-AA81C1035B92}">
      <dgm:prSet phldrT="[Text]" custT="1"/>
      <dgm:spPr/>
      <dgm:t>
        <a:bodyPr/>
        <a:lstStyle/>
        <a:p>
          <a:pPr algn="ctr"/>
          <a:r>
            <a:rPr lang="fr-CA" sz="1800">
              <a:solidFill>
                <a:schemeClr val="tx1"/>
              </a:solidFill>
            </a:rPr>
            <a:t>Renforcer l’organisation pour soutenir les pratiques souhaitées</a:t>
          </a:r>
          <a:endParaRPr lang="en-CA" sz="1800" dirty="0">
            <a:solidFill>
              <a:schemeClr val="tx1"/>
            </a:solidFill>
          </a:endParaRPr>
        </a:p>
      </dgm:t>
    </dgm:pt>
    <dgm:pt modelId="{FE5E8EAE-F895-4368-8CBA-F7DE7DF25C70}" type="parTrans" cxnId="{EFDC37B2-4DC0-47A3-B973-C362C2FC0483}">
      <dgm:prSet/>
      <dgm:spPr/>
      <dgm:t>
        <a:bodyPr/>
        <a:lstStyle/>
        <a:p>
          <a:endParaRPr lang="en-CA"/>
        </a:p>
      </dgm:t>
    </dgm:pt>
    <dgm:pt modelId="{B5CFC9EE-98F9-4C54-BC14-75CA6ED04BE2}" type="sibTrans" cxnId="{EFDC37B2-4DC0-47A3-B973-C362C2FC0483}">
      <dgm:prSet/>
      <dgm:spPr/>
      <dgm:t>
        <a:bodyPr/>
        <a:lstStyle/>
        <a:p>
          <a:endParaRPr lang="en-CA"/>
        </a:p>
      </dgm:t>
    </dgm:pt>
    <dgm:pt modelId="{9F979954-EB1B-4B27-B045-9F1B3658A608}">
      <dgm:prSet custT="1"/>
      <dgm:spPr/>
      <dgm:t>
        <a:bodyPr/>
        <a:lstStyle/>
        <a:p>
          <a:r>
            <a:rPr lang="en-US" sz="1800">
              <a:solidFill>
                <a:schemeClr val="tx1"/>
              </a:solidFill>
            </a:rPr>
            <a:t>Améliorer le programme d’enseignement</a:t>
          </a:r>
          <a:endParaRPr lang="en-CA" sz="1800" dirty="0">
            <a:solidFill>
              <a:schemeClr val="tx1"/>
            </a:solidFill>
          </a:endParaRPr>
        </a:p>
      </dgm:t>
    </dgm:pt>
    <dgm:pt modelId="{F81EE060-BDD3-4CC7-BD36-EAD6E1D5BFE4}" type="parTrans" cxnId="{5DFFCECC-2BEA-44BE-A2F2-25725183FFB5}">
      <dgm:prSet/>
      <dgm:spPr/>
      <dgm:t>
        <a:bodyPr/>
        <a:lstStyle/>
        <a:p>
          <a:endParaRPr lang="en-CA"/>
        </a:p>
      </dgm:t>
    </dgm:pt>
    <dgm:pt modelId="{A667E0DF-AF48-4987-90A3-1490DDA72AE9}" type="sibTrans" cxnId="{5DFFCECC-2BEA-44BE-A2F2-25725183FFB5}">
      <dgm:prSet/>
      <dgm:spPr/>
      <dgm:t>
        <a:bodyPr/>
        <a:lstStyle/>
        <a:p>
          <a:endParaRPr lang="en-CA"/>
        </a:p>
      </dgm:t>
    </dgm:pt>
    <dgm:pt modelId="{3FE4391F-AB52-40EE-A47E-672B160FC3D4}">
      <dgm:prSet/>
      <dgm:spPr/>
      <dgm:t>
        <a:bodyPr/>
        <a:lstStyle/>
        <a:p>
          <a:r>
            <a:rPr lang="en-US">
              <a:solidFill>
                <a:schemeClr val="tx1"/>
              </a:solidFill>
            </a:rPr>
            <a:t>Assurer l’imputabilité</a:t>
          </a:r>
          <a:endParaRPr lang="en-CA" dirty="0">
            <a:solidFill>
              <a:schemeClr val="tx1"/>
            </a:solidFill>
          </a:endParaRPr>
        </a:p>
      </dgm:t>
    </dgm:pt>
    <dgm:pt modelId="{6E8D0762-FEB1-4497-9399-30403CCBEFF9}" type="parTrans" cxnId="{38D62493-76F1-42E4-85CF-660CA1562D57}">
      <dgm:prSet/>
      <dgm:spPr/>
      <dgm:t>
        <a:bodyPr/>
        <a:lstStyle/>
        <a:p>
          <a:endParaRPr lang="en-CA"/>
        </a:p>
      </dgm:t>
    </dgm:pt>
    <dgm:pt modelId="{146A7386-14C0-4F56-A017-E448E756A3B5}" type="sibTrans" cxnId="{38D62493-76F1-42E4-85CF-660CA1562D57}">
      <dgm:prSet/>
      <dgm:spPr/>
      <dgm:t>
        <a:bodyPr/>
        <a:lstStyle/>
        <a:p>
          <a:endParaRPr lang="en-CA"/>
        </a:p>
      </dgm:t>
    </dgm:pt>
    <dgm:pt modelId="{96DED7AB-4615-482D-88A9-DB32B778C05A}" type="pres">
      <dgm:prSet presAssocID="{8A38D62F-3FC0-4C64-8040-D1BEA7B40347}" presName="Name0" presStyleCnt="0">
        <dgm:presLayoutVars>
          <dgm:dir/>
          <dgm:resizeHandles val="exact"/>
        </dgm:presLayoutVars>
      </dgm:prSet>
      <dgm:spPr/>
    </dgm:pt>
    <dgm:pt modelId="{1FE57883-8788-4F86-9709-D82DEAD5E623}" type="pres">
      <dgm:prSet presAssocID="{8A38D62F-3FC0-4C64-8040-D1BEA7B40347}" presName="fgShape" presStyleLbl="fgShp" presStyleIdx="0" presStyleCnt="1" custScaleX="108696" custLinFactNeighborX="1913" custLinFactNeighborY="-792"/>
      <dgm:spPr/>
    </dgm:pt>
    <dgm:pt modelId="{7CE1D982-D0B3-42F1-9D7C-557ACBC558C2}" type="pres">
      <dgm:prSet presAssocID="{8A38D62F-3FC0-4C64-8040-D1BEA7B40347}" presName="linComp" presStyleCnt="0"/>
      <dgm:spPr/>
    </dgm:pt>
    <dgm:pt modelId="{CF0CD1A4-E6B1-432A-A1F9-63F05F5B943D}" type="pres">
      <dgm:prSet presAssocID="{081BB62B-8591-4FF1-9B3A-F6893EAC81CA}" presName="compNode" presStyleCnt="0"/>
      <dgm:spPr/>
    </dgm:pt>
    <dgm:pt modelId="{3B35072E-FC76-478F-B36E-75B17B857FB7}" type="pres">
      <dgm:prSet presAssocID="{081BB62B-8591-4FF1-9B3A-F6893EAC81CA}" presName="bkgdShape" presStyleLbl="node1" presStyleIdx="0" presStyleCnt="5" custScaleX="116267" custLinFactNeighborY="-478"/>
      <dgm:spPr/>
    </dgm:pt>
    <dgm:pt modelId="{CEC31380-02EE-461D-8D09-98A192E44E00}" type="pres">
      <dgm:prSet presAssocID="{081BB62B-8591-4FF1-9B3A-F6893EAC81CA}" presName="nodeTx" presStyleLbl="node1" presStyleIdx="0" presStyleCnt="5">
        <dgm:presLayoutVars>
          <dgm:bulletEnabled val="1"/>
        </dgm:presLayoutVars>
      </dgm:prSet>
      <dgm:spPr/>
    </dgm:pt>
    <dgm:pt modelId="{448D0A32-BA6E-4575-BB21-67BE129CDC50}" type="pres">
      <dgm:prSet presAssocID="{081BB62B-8591-4FF1-9B3A-F6893EAC81CA}" presName="invisiNode" presStyleLbl="node1" presStyleIdx="0" presStyleCnt="5"/>
      <dgm:spPr/>
    </dgm:pt>
    <dgm:pt modelId="{E7E644B4-87BD-4C1D-BBF2-03767A7EC1B3}" type="pres">
      <dgm:prSet presAssocID="{081BB62B-8591-4FF1-9B3A-F6893EAC81CA}" presName="imagNode"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3000" r="-3000"/>
          </a:stretch>
        </a:blipFill>
      </dgm:spPr>
    </dgm:pt>
    <dgm:pt modelId="{68B0AF5B-00A1-4C5D-BF3E-644CB4E841A3}" type="pres">
      <dgm:prSet presAssocID="{F811F0F2-BFB3-4865-8408-1CA1CC404E0D}" presName="sibTrans" presStyleLbl="sibTrans2D1" presStyleIdx="0" presStyleCnt="0"/>
      <dgm:spPr/>
    </dgm:pt>
    <dgm:pt modelId="{65A5281D-2B88-4737-9884-9E5DB27D7673}" type="pres">
      <dgm:prSet presAssocID="{D9B04E89-FEFA-4DAF-81E7-90CFFC6386C4}" presName="compNode" presStyleCnt="0"/>
      <dgm:spPr/>
    </dgm:pt>
    <dgm:pt modelId="{02A1E2E8-AC45-4C27-AFE8-71D3DC0E630F}" type="pres">
      <dgm:prSet presAssocID="{D9B04E89-FEFA-4DAF-81E7-90CFFC6386C4}" presName="bkgdShape" presStyleLbl="node1" presStyleIdx="1" presStyleCnt="5" custScaleX="121564" custLinFactNeighborX="1987"/>
      <dgm:spPr/>
    </dgm:pt>
    <dgm:pt modelId="{8A9A47E6-1D16-4062-B04F-4A8121330493}" type="pres">
      <dgm:prSet presAssocID="{D9B04E89-FEFA-4DAF-81E7-90CFFC6386C4}" presName="nodeTx" presStyleLbl="node1" presStyleIdx="1" presStyleCnt="5">
        <dgm:presLayoutVars>
          <dgm:bulletEnabled val="1"/>
        </dgm:presLayoutVars>
      </dgm:prSet>
      <dgm:spPr/>
    </dgm:pt>
    <dgm:pt modelId="{4EC20DA6-4BF7-4565-9672-B3685F109B3F}" type="pres">
      <dgm:prSet presAssocID="{D9B04E89-FEFA-4DAF-81E7-90CFFC6386C4}" presName="invisiNode" presStyleLbl="node1" presStyleIdx="1" presStyleCnt="5"/>
      <dgm:spPr/>
    </dgm:pt>
    <dgm:pt modelId="{B120D894-D854-4D7C-AA32-0B4A51758315}" type="pres">
      <dgm:prSet presAssocID="{D9B04E89-FEFA-4DAF-81E7-90CFFC6386C4}" presName="imagNode" presStyleLbl="fgImgPlace1" presStyleIdx="1" presStyleCnt="5"/>
      <dgm:spPr>
        <a:blipFill>
          <a:blip xmlns:r="http://schemas.openxmlformats.org/officeDocument/2006/relationships" r:embed="rId2">
            <a:extLst>
              <a:ext uri="{28A0092B-C50C-407E-A947-70E740481C1C}">
                <a14:useLocalDpi xmlns:a14="http://schemas.microsoft.com/office/drawing/2010/main" val="0"/>
              </a:ext>
            </a:extLst>
          </a:blip>
          <a:srcRect/>
          <a:stretch>
            <a:fillRect l="-44000" r="-44000"/>
          </a:stretch>
        </a:blipFill>
      </dgm:spPr>
    </dgm:pt>
    <dgm:pt modelId="{00FF85D8-6E19-4299-8657-00A227144624}" type="pres">
      <dgm:prSet presAssocID="{4FF9D28F-E525-4302-9EA6-95780F7DF4B2}" presName="sibTrans" presStyleLbl="sibTrans2D1" presStyleIdx="0" presStyleCnt="0"/>
      <dgm:spPr/>
    </dgm:pt>
    <dgm:pt modelId="{8CE4DD4D-D0C9-4A3E-944A-BD49ABCB2D57}" type="pres">
      <dgm:prSet presAssocID="{9A37A926-8E90-4003-992B-AA81C1035B92}" presName="compNode" presStyleCnt="0"/>
      <dgm:spPr/>
    </dgm:pt>
    <dgm:pt modelId="{996D75E2-27FC-4A7F-B5B7-A01FC9F05A13}" type="pres">
      <dgm:prSet presAssocID="{9A37A926-8E90-4003-992B-AA81C1035B92}" presName="bkgdShape" presStyleLbl="node1" presStyleIdx="2" presStyleCnt="5" custScaleX="116483"/>
      <dgm:spPr/>
    </dgm:pt>
    <dgm:pt modelId="{CD4A19F7-F698-435D-88F0-4E9F76B6DB46}" type="pres">
      <dgm:prSet presAssocID="{9A37A926-8E90-4003-992B-AA81C1035B92}" presName="nodeTx" presStyleLbl="node1" presStyleIdx="2" presStyleCnt="5">
        <dgm:presLayoutVars>
          <dgm:bulletEnabled val="1"/>
        </dgm:presLayoutVars>
      </dgm:prSet>
      <dgm:spPr/>
    </dgm:pt>
    <dgm:pt modelId="{B7D5A844-E6FE-45CC-960C-6E886D04FC16}" type="pres">
      <dgm:prSet presAssocID="{9A37A926-8E90-4003-992B-AA81C1035B92}" presName="invisiNode" presStyleLbl="node1" presStyleIdx="2" presStyleCnt="5"/>
      <dgm:spPr/>
    </dgm:pt>
    <dgm:pt modelId="{1A3EF539-A3FF-4E20-A5F4-C08730C5884B}" type="pres">
      <dgm:prSet presAssocID="{9A37A926-8E90-4003-992B-AA81C1035B92}" presName="imagNode" presStyleLbl="fgImgPlace1" presStyleIdx="2" presStyleCnt="5"/>
      <dgm:spPr>
        <a:blipFill>
          <a:blip xmlns:r="http://schemas.openxmlformats.org/officeDocument/2006/relationships" r:embed="rId3" cstate="email">
            <a:extLst>
              <a:ext uri="{28A0092B-C50C-407E-A947-70E740481C1C}">
                <a14:useLocalDpi xmlns:a14="http://schemas.microsoft.com/office/drawing/2010/main" val="0"/>
              </a:ext>
            </a:extLst>
          </a:blip>
          <a:srcRect/>
          <a:stretch>
            <a:fillRect/>
          </a:stretch>
        </a:blipFill>
      </dgm:spPr>
    </dgm:pt>
    <dgm:pt modelId="{6F8B87DE-665D-465B-9914-2BA7C6FB7CAC}" type="pres">
      <dgm:prSet presAssocID="{B5CFC9EE-98F9-4C54-BC14-75CA6ED04BE2}" presName="sibTrans" presStyleLbl="sibTrans2D1" presStyleIdx="0" presStyleCnt="0"/>
      <dgm:spPr/>
    </dgm:pt>
    <dgm:pt modelId="{B96C8262-49DA-47B5-A80A-71D6DC531689}" type="pres">
      <dgm:prSet presAssocID="{9F979954-EB1B-4B27-B045-9F1B3658A608}" presName="compNode" presStyleCnt="0"/>
      <dgm:spPr/>
    </dgm:pt>
    <dgm:pt modelId="{1AFA6FC9-61FE-4879-BC1C-31FB74A02B56}" type="pres">
      <dgm:prSet presAssocID="{9F979954-EB1B-4B27-B045-9F1B3658A608}" presName="bkgdShape" presStyleLbl="node1" presStyleIdx="3" presStyleCnt="5" custScaleX="116069"/>
      <dgm:spPr/>
    </dgm:pt>
    <dgm:pt modelId="{1E5AD8F2-F250-42A3-B3F1-06A80058759D}" type="pres">
      <dgm:prSet presAssocID="{9F979954-EB1B-4B27-B045-9F1B3658A608}" presName="nodeTx" presStyleLbl="node1" presStyleIdx="3" presStyleCnt="5">
        <dgm:presLayoutVars>
          <dgm:bulletEnabled val="1"/>
        </dgm:presLayoutVars>
      </dgm:prSet>
      <dgm:spPr/>
    </dgm:pt>
    <dgm:pt modelId="{9402627D-2F13-40EB-817D-25757C5AFE67}" type="pres">
      <dgm:prSet presAssocID="{9F979954-EB1B-4B27-B045-9F1B3658A608}" presName="invisiNode" presStyleLbl="node1" presStyleIdx="3" presStyleCnt="5"/>
      <dgm:spPr/>
    </dgm:pt>
    <dgm:pt modelId="{4C52F7EC-4AE9-4D1D-A4CB-A6DDA0A11763}" type="pres">
      <dgm:prSet presAssocID="{9F979954-EB1B-4B27-B045-9F1B3658A608}" presName="imagNode" presStyleLbl="fgImgPlace1" presStyleIdx="3" presStyleCnt="5"/>
      <dgm:spPr>
        <a:blipFill>
          <a:blip xmlns:r="http://schemas.openxmlformats.org/officeDocument/2006/relationships" r:embed="rId4" cstate="email">
            <a:extLst>
              <a:ext uri="{28A0092B-C50C-407E-A947-70E740481C1C}">
                <a14:useLocalDpi xmlns:a14="http://schemas.microsoft.com/office/drawing/2010/main" val="0"/>
              </a:ext>
            </a:extLst>
          </a:blip>
          <a:srcRect/>
          <a:stretch>
            <a:fillRect/>
          </a:stretch>
        </a:blipFill>
      </dgm:spPr>
    </dgm:pt>
    <dgm:pt modelId="{A78EB46E-FAFC-43E4-A028-CC95ED186EC8}" type="pres">
      <dgm:prSet presAssocID="{A667E0DF-AF48-4987-90A3-1490DDA72AE9}" presName="sibTrans" presStyleLbl="sibTrans2D1" presStyleIdx="0" presStyleCnt="0"/>
      <dgm:spPr/>
    </dgm:pt>
    <dgm:pt modelId="{877DDB0E-B2DC-4E50-98DD-D5835625170D}" type="pres">
      <dgm:prSet presAssocID="{3FE4391F-AB52-40EE-A47E-672B160FC3D4}" presName="compNode" presStyleCnt="0"/>
      <dgm:spPr/>
    </dgm:pt>
    <dgm:pt modelId="{F8843291-1F1D-4B2A-BAE4-7D89EFF11962}" type="pres">
      <dgm:prSet presAssocID="{3FE4391F-AB52-40EE-A47E-672B160FC3D4}" presName="bkgdShape" presStyleLbl="node1" presStyleIdx="4" presStyleCnt="5" custLinFactNeighborY="1315"/>
      <dgm:spPr/>
    </dgm:pt>
    <dgm:pt modelId="{24324236-9C5D-4792-A716-EE5D586417C9}" type="pres">
      <dgm:prSet presAssocID="{3FE4391F-AB52-40EE-A47E-672B160FC3D4}" presName="nodeTx" presStyleLbl="node1" presStyleIdx="4" presStyleCnt="5">
        <dgm:presLayoutVars>
          <dgm:bulletEnabled val="1"/>
        </dgm:presLayoutVars>
      </dgm:prSet>
      <dgm:spPr/>
    </dgm:pt>
    <dgm:pt modelId="{98F01363-2DAF-4DEB-A6B5-037D4953062D}" type="pres">
      <dgm:prSet presAssocID="{3FE4391F-AB52-40EE-A47E-672B160FC3D4}" presName="invisiNode" presStyleLbl="node1" presStyleIdx="4" presStyleCnt="5"/>
      <dgm:spPr/>
    </dgm:pt>
    <dgm:pt modelId="{D489D3E3-EDB3-4313-938E-7ABE4C864084}" type="pres">
      <dgm:prSet presAssocID="{3FE4391F-AB52-40EE-A47E-672B160FC3D4}" presName="imagNode" presStyleLbl="fgImgPlace1" presStyleIdx="4" presStyleCnt="5"/>
      <dgm:spPr>
        <a:blipFill>
          <a:blip xmlns:r="http://schemas.openxmlformats.org/officeDocument/2006/relationships" r:embed="rId5" cstate="email">
            <a:extLst>
              <a:ext uri="{28A0092B-C50C-407E-A947-70E740481C1C}">
                <a14:useLocalDpi xmlns:a14="http://schemas.microsoft.com/office/drawing/2010/main" val="0"/>
              </a:ext>
            </a:extLst>
          </a:blip>
          <a:srcRect/>
          <a:stretch>
            <a:fillRect/>
          </a:stretch>
        </a:blipFill>
      </dgm:spPr>
    </dgm:pt>
  </dgm:ptLst>
  <dgm:cxnLst>
    <dgm:cxn modelId="{BAD24F08-487D-46F5-97B2-C02B2B7A641C}" type="presOf" srcId="{4FF9D28F-E525-4302-9EA6-95780F7DF4B2}" destId="{00FF85D8-6E19-4299-8657-00A227144624}" srcOrd="0" destOrd="0" presId="urn:microsoft.com/office/officeart/2005/8/layout/hList7"/>
    <dgm:cxn modelId="{D7A4C220-FC16-4BCC-846E-F65B59307FD3}" type="presOf" srcId="{8A38D62F-3FC0-4C64-8040-D1BEA7B40347}" destId="{96DED7AB-4615-482D-88A9-DB32B778C05A}" srcOrd="0" destOrd="0" presId="urn:microsoft.com/office/officeart/2005/8/layout/hList7"/>
    <dgm:cxn modelId="{28A73422-F15C-4A7D-B51B-AFB359DB37D0}" type="presOf" srcId="{081BB62B-8591-4FF1-9B3A-F6893EAC81CA}" destId="{CEC31380-02EE-461D-8D09-98A192E44E00}" srcOrd="1" destOrd="0" presId="urn:microsoft.com/office/officeart/2005/8/layout/hList7"/>
    <dgm:cxn modelId="{B55EF728-5970-4484-BF38-5354FB3FE9D5}" type="presOf" srcId="{A667E0DF-AF48-4987-90A3-1490DDA72AE9}" destId="{A78EB46E-FAFC-43E4-A028-CC95ED186EC8}" srcOrd="0" destOrd="0" presId="urn:microsoft.com/office/officeart/2005/8/layout/hList7"/>
    <dgm:cxn modelId="{5A0DFA46-C0CF-4127-B7F2-EAB326B474E5}" type="presOf" srcId="{9F979954-EB1B-4B27-B045-9F1B3658A608}" destId="{1E5AD8F2-F250-42A3-B3F1-06A80058759D}" srcOrd="1" destOrd="0" presId="urn:microsoft.com/office/officeart/2005/8/layout/hList7"/>
    <dgm:cxn modelId="{9EB59149-512E-4F98-8F1F-E914CC47EFB1}" type="presOf" srcId="{F811F0F2-BFB3-4865-8408-1CA1CC404E0D}" destId="{68B0AF5B-00A1-4C5D-BF3E-644CB4E841A3}" srcOrd="0" destOrd="0" presId="urn:microsoft.com/office/officeart/2005/8/layout/hList7"/>
    <dgm:cxn modelId="{BA678F5F-46A8-4D05-98AE-8D6956D688F0}" type="presOf" srcId="{9F979954-EB1B-4B27-B045-9F1B3658A608}" destId="{1AFA6FC9-61FE-4879-BC1C-31FB74A02B56}" srcOrd="0" destOrd="0" presId="urn:microsoft.com/office/officeart/2005/8/layout/hList7"/>
    <dgm:cxn modelId="{5D99CC65-BB30-404F-ACFF-046624E53DD0}" srcId="{8A38D62F-3FC0-4C64-8040-D1BEA7B40347}" destId="{D9B04E89-FEFA-4DAF-81E7-90CFFC6386C4}" srcOrd="1" destOrd="0" parTransId="{4DBDB4ED-C6C0-4418-9A66-DBD9553983E0}" sibTransId="{4FF9D28F-E525-4302-9EA6-95780F7DF4B2}"/>
    <dgm:cxn modelId="{C3CEC06B-8E7A-45C3-ABC9-EEE86A371C65}" type="presOf" srcId="{081BB62B-8591-4FF1-9B3A-F6893EAC81CA}" destId="{3B35072E-FC76-478F-B36E-75B17B857FB7}" srcOrd="0" destOrd="0" presId="urn:microsoft.com/office/officeart/2005/8/layout/hList7"/>
    <dgm:cxn modelId="{8CA80183-CC6E-4073-93BC-6EBF08BB79D0}" srcId="{8A38D62F-3FC0-4C64-8040-D1BEA7B40347}" destId="{081BB62B-8591-4FF1-9B3A-F6893EAC81CA}" srcOrd="0" destOrd="0" parTransId="{86EEDB01-D9A3-4277-83C9-9BE86EAAFD54}" sibTransId="{F811F0F2-BFB3-4865-8408-1CA1CC404E0D}"/>
    <dgm:cxn modelId="{38D62493-76F1-42E4-85CF-660CA1562D57}" srcId="{8A38D62F-3FC0-4C64-8040-D1BEA7B40347}" destId="{3FE4391F-AB52-40EE-A47E-672B160FC3D4}" srcOrd="4" destOrd="0" parTransId="{6E8D0762-FEB1-4497-9399-30403CCBEFF9}" sibTransId="{146A7386-14C0-4F56-A017-E448E756A3B5}"/>
    <dgm:cxn modelId="{829A3F9A-9754-4B09-B702-9E12C1AE2FE0}" type="presOf" srcId="{3FE4391F-AB52-40EE-A47E-672B160FC3D4}" destId="{24324236-9C5D-4792-A716-EE5D586417C9}" srcOrd="1" destOrd="0" presId="urn:microsoft.com/office/officeart/2005/8/layout/hList7"/>
    <dgm:cxn modelId="{199D4CA9-9F73-4949-ACE9-BF6F01821B29}" type="presOf" srcId="{D9B04E89-FEFA-4DAF-81E7-90CFFC6386C4}" destId="{8A9A47E6-1D16-4062-B04F-4A8121330493}" srcOrd="1" destOrd="0" presId="urn:microsoft.com/office/officeart/2005/8/layout/hList7"/>
    <dgm:cxn modelId="{DAAF41AA-71B4-419A-A4CD-05D9319F364E}" type="presOf" srcId="{9A37A926-8E90-4003-992B-AA81C1035B92}" destId="{996D75E2-27FC-4A7F-B5B7-A01FC9F05A13}" srcOrd="0" destOrd="0" presId="urn:microsoft.com/office/officeart/2005/8/layout/hList7"/>
    <dgm:cxn modelId="{EFDC37B2-4DC0-47A3-B973-C362C2FC0483}" srcId="{8A38D62F-3FC0-4C64-8040-D1BEA7B40347}" destId="{9A37A926-8E90-4003-992B-AA81C1035B92}" srcOrd="2" destOrd="0" parTransId="{FE5E8EAE-F895-4368-8CBA-F7DE7DF25C70}" sibTransId="{B5CFC9EE-98F9-4C54-BC14-75CA6ED04BE2}"/>
    <dgm:cxn modelId="{420D9AB8-1158-4ED9-8EAB-887FF50606D4}" type="presOf" srcId="{D9B04E89-FEFA-4DAF-81E7-90CFFC6386C4}" destId="{02A1E2E8-AC45-4C27-AFE8-71D3DC0E630F}" srcOrd="0" destOrd="0" presId="urn:microsoft.com/office/officeart/2005/8/layout/hList7"/>
    <dgm:cxn modelId="{5DFFCECC-2BEA-44BE-A2F2-25725183FFB5}" srcId="{8A38D62F-3FC0-4C64-8040-D1BEA7B40347}" destId="{9F979954-EB1B-4B27-B045-9F1B3658A608}" srcOrd="3" destOrd="0" parTransId="{F81EE060-BDD3-4CC7-BD36-EAD6E1D5BFE4}" sibTransId="{A667E0DF-AF48-4987-90A3-1490DDA72AE9}"/>
    <dgm:cxn modelId="{6B7894D2-3F4C-402D-909A-9CA42CCA8B51}" type="presOf" srcId="{B5CFC9EE-98F9-4C54-BC14-75CA6ED04BE2}" destId="{6F8B87DE-665D-465B-9914-2BA7C6FB7CAC}" srcOrd="0" destOrd="0" presId="urn:microsoft.com/office/officeart/2005/8/layout/hList7"/>
    <dgm:cxn modelId="{C20177E3-C16C-4F16-A2CD-B4868B4DF39C}" type="presOf" srcId="{9A37A926-8E90-4003-992B-AA81C1035B92}" destId="{CD4A19F7-F698-435D-88F0-4E9F76B6DB46}" srcOrd="1" destOrd="0" presId="urn:microsoft.com/office/officeart/2005/8/layout/hList7"/>
    <dgm:cxn modelId="{44DEDFF1-15E5-440C-823B-6BABFC86B344}" type="presOf" srcId="{3FE4391F-AB52-40EE-A47E-672B160FC3D4}" destId="{F8843291-1F1D-4B2A-BAE4-7D89EFF11962}" srcOrd="0" destOrd="0" presId="urn:microsoft.com/office/officeart/2005/8/layout/hList7"/>
    <dgm:cxn modelId="{DA2F7298-89A1-44AA-AEB5-F0035E4D60AD}" type="presParOf" srcId="{96DED7AB-4615-482D-88A9-DB32B778C05A}" destId="{1FE57883-8788-4F86-9709-D82DEAD5E623}" srcOrd="0" destOrd="0" presId="urn:microsoft.com/office/officeart/2005/8/layout/hList7"/>
    <dgm:cxn modelId="{079C0489-3B75-491F-9701-A88EDA546FF7}" type="presParOf" srcId="{96DED7AB-4615-482D-88A9-DB32B778C05A}" destId="{7CE1D982-D0B3-42F1-9D7C-557ACBC558C2}" srcOrd="1" destOrd="0" presId="urn:microsoft.com/office/officeart/2005/8/layout/hList7"/>
    <dgm:cxn modelId="{68F23075-57C2-4B55-AD06-0F16E9F3FC58}" type="presParOf" srcId="{7CE1D982-D0B3-42F1-9D7C-557ACBC558C2}" destId="{CF0CD1A4-E6B1-432A-A1F9-63F05F5B943D}" srcOrd="0" destOrd="0" presId="urn:microsoft.com/office/officeart/2005/8/layout/hList7"/>
    <dgm:cxn modelId="{D95A5425-E6AA-4307-A4EE-14E07868BD81}" type="presParOf" srcId="{CF0CD1A4-E6B1-432A-A1F9-63F05F5B943D}" destId="{3B35072E-FC76-478F-B36E-75B17B857FB7}" srcOrd="0" destOrd="0" presId="urn:microsoft.com/office/officeart/2005/8/layout/hList7"/>
    <dgm:cxn modelId="{305CC690-138C-479D-A3A8-81C014190F9E}" type="presParOf" srcId="{CF0CD1A4-E6B1-432A-A1F9-63F05F5B943D}" destId="{CEC31380-02EE-461D-8D09-98A192E44E00}" srcOrd="1" destOrd="0" presId="urn:microsoft.com/office/officeart/2005/8/layout/hList7"/>
    <dgm:cxn modelId="{AC81B51A-21A1-4594-9022-F6AD49B9C7B4}" type="presParOf" srcId="{CF0CD1A4-E6B1-432A-A1F9-63F05F5B943D}" destId="{448D0A32-BA6E-4575-BB21-67BE129CDC50}" srcOrd="2" destOrd="0" presId="urn:microsoft.com/office/officeart/2005/8/layout/hList7"/>
    <dgm:cxn modelId="{606C49EA-CBCA-49C0-AC67-4CEA72FF1967}" type="presParOf" srcId="{CF0CD1A4-E6B1-432A-A1F9-63F05F5B943D}" destId="{E7E644B4-87BD-4C1D-BBF2-03767A7EC1B3}" srcOrd="3" destOrd="0" presId="urn:microsoft.com/office/officeart/2005/8/layout/hList7"/>
    <dgm:cxn modelId="{BB0131B2-CFD3-4763-A084-96FF311748C6}" type="presParOf" srcId="{7CE1D982-D0B3-42F1-9D7C-557ACBC558C2}" destId="{68B0AF5B-00A1-4C5D-BF3E-644CB4E841A3}" srcOrd="1" destOrd="0" presId="urn:microsoft.com/office/officeart/2005/8/layout/hList7"/>
    <dgm:cxn modelId="{0C2E48B1-5508-4794-AD78-7A0F712D03B0}" type="presParOf" srcId="{7CE1D982-D0B3-42F1-9D7C-557ACBC558C2}" destId="{65A5281D-2B88-4737-9884-9E5DB27D7673}" srcOrd="2" destOrd="0" presId="urn:microsoft.com/office/officeart/2005/8/layout/hList7"/>
    <dgm:cxn modelId="{46B371A8-52C8-45EE-8932-32AFCC2F5159}" type="presParOf" srcId="{65A5281D-2B88-4737-9884-9E5DB27D7673}" destId="{02A1E2E8-AC45-4C27-AFE8-71D3DC0E630F}" srcOrd="0" destOrd="0" presId="urn:microsoft.com/office/officeart/2005/8/layout/hList7"/>
    <dgm:cxn modelId="{EEB47558-47DD-4740-8A59-2C62863FC721}" type="presParOf" srcId="{65A5281D-2B88-4737-9884-9E5DB27D7673}" destId="{8A9A47E6-1D16-4062-B04F-4A8121330493}" srcOrd="1" destOrd="0" presId="urn:microsoft.com/office/officeart/2005/8/layout/hList7"/>
    <dgm:cxn modelId="{7EE7C828-8163-432E-9475-4C89EF4B9D98}" type="presParOf" srcId="{65A5281D-2B88-4737-9884-9E5DB27D7673}" destId="{4EC20DA6-4BF7-4565-9672-B3685F109B3F}" srcOrd="2" destOrd="0" presId="urn:microsoft.com/office/officeart/2005/8/layout/hList7"/>
    <dgm:cxn modelId="{AE1D8C6A-6AA0-48AC-80A6-78E68475FF3D}" type="presParOf" srcId="{65A5281D-2B88-4737-9884-9E5DB27D7673}" destId="{B120D894-D854-4D7C-AA32-0B4A51758315}" srcOrd="3" destOrd="0" presId="urn:microsoft.com/office/officeart/2005/8/layout/hList7"/>
    <dgm:cxn modelId="{866B27EA-34D9-4A37-BDEA-D1AD9B23E046}" type="presParOf" srcId="{7CE1D982-D0B3-42F1-9D7C-557ACBC558C2}" destId="{00FF85D8-6E19-4299-8657-00A227144624}" srcOrd="3" destOrd="0" presId="urn:microsoft.com/office/officeart/2005/8/layout/hList7"/>
    <dgm:cxn modelId="{7901D698-3FD5-4BE6-93FC-B0F5946803DF}" type="presParOf" srcId="{7CE1D982-D0B3-42F1-9D7C-557ACBC558C2}" destId="{8CE4DD4D-D0C9-4A3E-944A-BD49ABCB2D57}" srcOrd="4" destOrd="0" presId="urn:microsoft.com/office/officeart/2005/8/layout/hList7"/>
    <dgm:cxn modelId="{F0B4158E-F667-49D1-BAB5-1E6F6A2BAA80}" type="presParOf" srcId="{8CE4DD4D-D0C9-4A3E-944A-BD49ABCB2D57}" destId="{996D75E2-27FC-4A7F-B5B7-A01FC9F05A13}" srcOrd="0" destOrd="0" presId="urn:microsoft.com/office/officeart/2005/8/layout/hList7"/>
    <dgm:cxn modelId="{397732CB-2238-4FA6-B0F4-025E007ABCA4}" type="presParOf" srcId="{8CE4DD4D-D0C9-4A3E-944A-BD49ABCB2D57}" destId="{CD4A19F7-F698-435D-88F0-4E9F76B6DB46}" srcOrd="1" destOrd="0" presId="urn:microsoft.com/office/officeart/2005/8/layout/hList7"/>
    <dgm:cxn modelId="{E6DD7C4F-7747-41C9-9C02-633A24595D0A}" type="presParOf" srcId="{8CE4DD4D-D0C9-4A3E-944A-BD49ABCB2D57}" destId="{B7D5A844-E6FE-45CC-960C-6E886D04FC16}" srcOrd="2" destOrd="0" presId="urn:microsoft.com/office/officeart/2005/8/layout/hList7"/>
    <dgm:cxn modelId="{7C1E47AB-CE15-4E6F-BA2F-5A85653D76A2}" type="presParOf" srcId="{8CE4DD4D-D0C9-4A3E-944A-BD49ABCB2D57}" destId="{1A3EF539-A3FF-4E20-A5F4-C08730C5884B}" srcOrd="3" destOrd="0" presId="urn:microsoft.com/office/officeart/2005/8/layout/hList7"/>
    <dgm:cxn modelId="{34E95D00-356A-4222-907A-BEA2E6627EE7}" type="presParOf" srcId="{7CE1D982-D0B3-42F1-9D7C-557ACBC558C2}" destId="{6F8B87DE-665D-465B-9914-2BA7C6FB7CAC}" srcOrd="5" destOrd="0" presId="urn:microsoft.com/office/officeart/2005/8/layout/hList7"/>
    <dgm:cxn modelId="{B8D053C8-F1CF-471E-94D3-3FA815D25577}" type="presParOf" srcId="{7CE1D982-D0B3-42F1-9D7C-557ACBC558C2}" destId="{B96C8262-49DA-47B5-A80A-71D6DC531689}" srcOrd="6" destOrd="0" presId="urn:microsoft.com/office/officeart/2005/8/layout/hList7"/>
    <dgm:cxn modelId="{804AA653-8675-4455-9D86-C29160622E63}" type="presParOf" srcId="{B96C8262-49DA-47B5-A80A-71D6DC531689}" destId="{1AFA6FC9-61FE-4879-BC1C-31FB74A02B56}" srcOrd="0" destOrd="0" presId="urn:microsoft.com/office/officeart/2005/8/layout/hList7"/>
    <dgm:cxn modelId="{2FCDD4D9-340B-4DA8-AEE1-F7DA67B4EDA4}" type="presParOf" srcId="{B96C8262-49DA-47B5-A80A-71D6DC531689}" destId="{1E5AD8F2-F250-42A3-B3F1-06A80058759D}" srcOrd="1" destOrd="0" presId="urn:microsoft.com/office/officeart/2005/8/layout/hList7"/>
    <dgm:cxn modelId="{231D508F-F5DB-44ED-A1D0-CB8B2811994C}" type="presParOf" srcId="{B96C8262-49DA-47B5-A80A-71D6DC531689}" destId="{9402627D-2F13-40EB-817D-25757C5AFE67}" srcOrd="2" destOrd="0" presId="urn:microsoft.com/office/officeart/2005/8/layout/hList7"/>
    <dgm:cxn modelId="{2A10A962-8464-4230-90B0-3DE284F48162}" type="presParOf" srcId="{B96C8262-49DA-47B5-A80A-71D6DC531689}" destId="{4C52F7EC-4AE9-4D1D-A4CB-A6DDA0A11763}" srcOrd="3" destOrd="0" presId="urn:microsoft.com/office/officeart/2005/8/layout/hList7"/>
    <dgm:cxn modelId="{BD751D93-767D-4F28-8AFC-4AAF3A8B059D}" type="presParOf" srcId="{7CE1D982-D0B3-42F1-9D7C-557ACBC558C2}" destId="{A78EB46E-FAFC-43E4-A028-CC95ED186EC8}" srcOrd="7" destOrd="0" presId="urn:microsoft.com/office/officeart/2005/8/layout/hList7"/>
    <dgm:cxn modelId="{7D2F8B4C-0E41-47FE-9AB4-B14963BF1854}" type="presParOf" srcId="{7CE1D982-D0B3-42F1-9D7C-557ACBC558C2}" destId="{877DDB0E-B2DC-4E50-98DD-D5835625170D}" srcOrd="8" destOrd="0" presId="urn:microsoft.com/office/officeart/2005/8/layout/hList7"/>
    <dgm:cxn modelId="{5A8E5746-7004-4520-96D6-138E03951355}" type="presParOf" srcId="{877DDB0E-B2DC-4E50-98DD-D5835625170D}" destId="{F8843291-1F1D-4B2A-BAE4-7D89EFF11962}" srcOrd="0" destOrd="0" presId="urn:microsoft.com/office/officeart/2005/8/layout/hList7"/>
    <dgm:cxn modelId="{8CE8D48D-23A8-4206-A6F3-3B71D7824B7C}" type="presParOf" srcId="{877DDB0E-B2DC-4E50-98DD-D5835625170D}" destId="{24324236-9C5D-4792-A716-EE5D586417C9}" srcOrd="1" destOrd="0" presId="urn:microsoft.com/office/officeart/2005/8/layout/hList7"/>
    <dgm:cxn modelId="{C7E6F746-D540-4704-AED9-AD18CC6A7EE6}" type="presParOf" srcId="{877DDB0E-B2DC-4E50-98DD-D5835625170D}" destId="{98F01363-2DAF-4DEB-A6B5-037D4953062D}" srcOrd="2" destOrd="0" presId="urn:microsoft.com/office/officeart/2005/8/layout/hList7"/>
    <dgm:cxn modelId="{B29E24F5-1ED0-449C-9718-09C7FC5B349A}" type="presParOf" srcId="{877DDB0E-B2DC-4E50-98DD-D5835625170D}" destId="{D489D3E3-EDB3-4313-938E-7ABE4C864084}" srcOrd="3" destOrd="0" presId="urn:microsoft.com/office/officeart/2005/8/layout/hList7"/>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9F1488-8972-4590-856B-9C9E973E13A6}" type="doc">
      <dgm:prSet loTypeId="urn:microsoft.com/office/officeart/2005/8/layout/vList6" loCatId="list" qsTypeId="urn:microsoft.com/office/officeart/2005/8/quickstyle/simple1" qsCatId="simple" csTypeId="urn:microsoft.com/office/officeart/2005/8/colors/colorful5" csCatId="colorful" phldr="1"/>
      <dgm:spPr/>
      <dgm:t>
        <a:bodyPr/>
        <a:lstStyle/>
        <a:p>
          <a:endParaRPr lang="en-US"/>
        </a:p>
      </dgm:t>
    </dgm:pt>
    <dgm:pt modelId="{20D9AD66-2764-4191-8178-778792970716}">
      <dgm:prSet phldrT="[Text]"/>
      <dgm:spPr/>
      <dgm:t>
        <a:bodyPr/>
        <a:lstStyle/>
        <a:p>
          <a:r>
            <a:rPr lang="en-CA" b="1" dirty="0"/>
            <a:t>Psychologiques</a:t>
          </a:r>
        </a:p>
      </dgm:t>
    </dgm:pt>
    <dgm:pt modelId="{24BCCA74-D191-48E6-97D2-44AA0F69760F}" type="parTrans" cxnId="{99825F2A-7BCE-40F8-8E8F-E2D3880302B7}">
      <dgm:prSet/>
      <dgm:spPr/>
      <dgm:t>
        <a:bodyPr/>
        <a:lstStyle/>
        <a:p>
          <a:endParaRPr lang="en-CA"/>
        </a:p>
      </dgm:t>
    </dgm:pt>
    <dgm:pt modelId="{42A1C1A5-9176-4E6F-A4FB-8FE1B7D3BE6F}" type="sibTrans" cxnId="{99825F2A-7BCE-40F8-8E8F-E2D3880302B7}">
      <dgm:prSet/>
      <dgm:spPr/>
      <dgm:t>
        <a:bodyPr/>
        <a:lstStyle/>
        <a:p>
          <a:endParaRPr lang="en-CA"/>
        </a:p>
      </dgm:t>
    </dgm:pt>
    <dgm:pt modelId="{D71FDFA7-61A6-4C94-B0DB-9F727362654D}">
      <dgm:prSet phldrT="[Text]"/>
      <dgm:spPr/>
      <dgm:t>
        <a:bodyPr/>
        <a:lstStyle/>
        <a:p>
          <a:r>
            <a:rPr lang="en-CA" b="1" dirty="0"/>
            <a:t>Cognitives</a:t>
          </a:r>
        </a:p>
      </dgm:t>
    </dgm:pt>
    <dgm:pt modelId="{079A8D6A-15D0-4EB4-BDB1-79FA1227CFAC}" type="parTrans" cxnId="{43E015B4-2B62-4D20-A150-7CFA744DE614}">
      <dgm:prSet/>
      <dgm:spPr/>
      <dgm:t>
        <a:bodyPr/>
        <a:lstStyle/>
        <a:p>
          <a:endParaRPr lang="en-CA"/>
        </a:p>
      </dgm:t>
    </dgm:pt>
    <dgm:pt modelId="{F081BE09-4E0A-4B6E-973D-E927F48F7668}" type="sibTrans" cxnId="{43E015B4-2B62-4D20-A150-7CFA744DE614}">
      <dgm:prSet/>
      <dgm:spPr/>
      <dgm:t>
        <a:bodyPr/>
        <a:lstStyle/>
        <a:p>
          <a:endParaRPr lang="en-CA"/>
        </a:p>
      </dgm:t>
    </dgm:pt>
    <dgm:pt modelId="{EE739745-FCF3-455D-AF95-9084E767A62D}">
      <dgm:prSet custT="1"/>
      <dgm:spPr/>
      <dgm:t>
        <a:bodyPr/>
        <a:lstStyle/>
        <a:p>
          <a:r>
            <a:rPr lang="fr-CA" sz="1400" b="1" noProof="0" dirty="0">
              <a:solidFill>
                <a:schemeClr val="tx1"/>
              </a:solidFill>
            </a:rPr>
            <a:t>Optimisme</a:t>
          </a:r>
        </a:p>
      </dgm:t>
    </dgm:pt>
    <dgm:pt modelId="{89689DB2-543F-4494-A337-1D128776362A}" type="parTrans" cxnId="{551C2FDB-6E5D-4E9B-AF0B-C6EE3ED5F391}">
      <dgm:prSet/>
      <dgm:spPr/>
      <dgm:t>
        <a:bodyPr/>
        <a:lstStyle/>
        <a:p>
          <a:endParaRPr lang="en-CA"/>
        </a:p>
      </dgm:t>
    </dgm:pt>
    <dgm:pt modelId="{4DEEF5A2-22FA-4BC1-B7B5-356A06B7C481}" type="sibTrans" cxnId="{551C2FDB-6E5D-4E9B-AF0B-C6EE3ED5F391}">
      <dgm:prSet/>
      <dgm:spPr/>
      <dgm:t>
        <a:bodyPr/>
        <a:lstStyle/>
        <a:p>
          <a:endParaRPr lang="en-CA"/>
        </a:p>
      </dgm:t>
    </dgm:pt>
    <dgm:pt modelId="{B5824DDA-32A8-472E-A8E2-C15A4D857423}">
      <dgm:prSet/>
      <dgm:spPr/>
      <dgm:t>
        <a:bodyPr/>
        <a:lstStyle/>
        <a:p>
          <a:r>
            <a:rPr lang="en-US" b="1">
              <a:solidFill>
                <a:schemeClr val="tx1"/>
              </a:solidFill>
            </a:rPr>
            <a:t>Capacité de résolution de problèmes</a:t>
          </a:r>
          <a:endParaRPr lang="en-CA" b="1" dirty="0">
            <a:solidFill>
              <a:schemeClr val="tx1"/>
            </a:solidFill>
          </a:endParaRPr>
        </a:p>
      </dgm:t>
    </dgm:pt>
    <dgm:pt modelId="{93D5B032-6A2A-4780-B83E-6FFCB8CFAC45}" type="parTrans" cxnId="{9F5DD28A-F00E-4603-A4E5-DC9456AF178D}">
      <dgm:prSet/>
      <dgm:spPr/>
      <dgm:t>
        <a:bodyPr/>
        <a:lstStyle/>
        <a:p>
          <a:endParaRPr lang="en-CA"/>
        </a:p>
      </dgm:t>
    </dgm:pt>
    <dgm:pt modelId="{417A69D4-B31A-44B6-BD44-52166E75F1E0}" type="sibTrans" cxnId="{9F5DD28A-F00E-4603-A4E5-DC9456AF178D}">
      <dgm:prSet/>
      <dgm:spPr/>
      <dgm:t>
        <a:bodyPr/>
        <a:lstStyle/>
        <a:p>
          <a:endParaRPr lang="en-CA"/>
        </a:p>
      </dgm:t>
    </dgm:pt>
    <dgm:pt modelId="{A0DA3826-FE29-2545-B1A3-78A64F3D3167}">
      <dgm:prSet phldrT="[Text]"/>
      <dgm:spPr/>
      <dgm:t>
        <a:bodyPr/>
        <a:lstStyle/>
        <a:p>
          <a:r>
            <a:rPr lang="en-CA" b="1" dirty="0"/>
            <a:t>Sociales</a:t>
          </a:r>
        </a:p>
      </dgm:t>
    </dgm:pt>
    <dgm:pt modelId="{5A9F87D1-5CEE-2B41-8B29-92F7E8750DD3}" type="parTrans" cxnId="{75BB9213-404A-E745-AEA0-24099E1A70F7}">
      <dgm:prSet/>
      <dgm:spPr/>
      <dgm:t>
        <a:bodyPr/>
        <a:lstStyle/>
        <a:p>
          <a:endParaRPr lang="en-US"/>
        </a:p>
      </dgm:t>
    </dgm:pt>
    <dgm:pt modelId="{264C65BF-409C-104B-AD13-0DDCAD99BC8C}" type="sibTrans" cxnId="{75BB9213-404A-E745-AEA0-24099E1A70F7}">
      <dgm:prSet/>
      <dgm:spPr/>
      <dgm:t>
        <a:bodyPr/>
        <a:lstStyle/>
        <a:p>
          <a:endParaRPr lang="en-US"/>
        </a:p>
      </dgm:t>
    </dgm:pt>
    <dgm:pt modelId="{972A5101-01C4-3247-9ED4-DD91E203398A}">
      <dgm:prSet/>
      <dgm:spPr/>
      <dgm:t>
        <a:bodyPr/>
        <a:lstStyle/>
        <a:p>
          <a:pPr>
            <a:buFont typeface="Arial" panose="020B0604020202020204" pitchFamily="34" charset="0"/>
            <a:buChar char="•"/>
          </a:pPr>
          <a:r>
            <a:rPr lang="fr-CA" b="1" noProof="0" dirty="0">
              <a:solidFill>
                <a:schemeClr val="tx1"/>
              </a:solidFill>
            </a:rPr>
            <a:t>Percevoir les émotions</a:t>
          </a:r>
        </a:p>
      </dgm:t>
    </dgm:pt>
    <dgm:pt modelId="{AF5CBCB4-E164-AB43-B5E0-6A6934B01C8C}" type="parTrans" cxnId="{BCAE55C2-B54C-4D45-A87F-AA3C9B9F977C}">
      <dgm:prSet/>
      <dgm:spPr/>
      <dgm:t>
        <a:bodyPr/>
        <a:lstStyle/>
        <a:p>
          <a:endParaRPr lang="en-US"/>
        </a:p>
      </dgm:t>
    </dgm:pt>
    <dgm:pt modelId="{73D2043A-D204-6C4E-80C7-95664425B940}" type="sibTrans" cxnId="{BCAE55C2-B54C-4D45-A87F-AA3C9B9F977C}">
      <dgm:prSet/>
      <dgm:spPr/>
      <dgm:t>
        <a:bodyPr/>
        <a:lstStyle/>
        <a:p>
          <a:endParaRPr lang="en-US"/>
        </a:p>
      </dgm:t>
    </dgm:pt>
    <dgm:pt modelId="{897AAAF6-692F-7F4A-8E33-E14B5D3C3A72}">
      <dgm:prSet/>
      <dgm:spPr/>
      <dgm:t>
        <a:bodyPr/>
        <a:lstStyle/>
        <a:p>
          <a:r>
            <a:rPr lang="fr-CA" b="1" dirty="0">
              <a:solidFill>
                <a:schemeClr val="tx1"/>
              </a:solidFill>
            </a:rPr>
            <a:t>Connaissance des pratiques efficaces dans l’école et la salle de classe qui ont un effet direct sur l’apprentissage des élèves</a:t>
          </a:r>
          <a:endParaRPr lang="en-CA" b="1" dirty="0">
            <a:solidFill>
              <a:schemeClr val="tx1"/>
            </a:solidFill>
          </a:endParaRPr>
        </a:p>
      </dgm:t>
    </dgm:pt>
    <dgm:pt modelId="{736F3596-A594-9345-AAC1-829F0FABC4EB}" type="parTrans" cxnId="{43917F4D-6121-A542-9D95-EFFA8E263E88}">
      <dgm:prSet/>
      <dgm:spPr/>
      <dgm:t>
        <a:bodyPr/>
        <a:lstStyle/>
        <a:p>
          <a:endParaRPr lang="en-US"/>
        </a:p>
      </dgm:t>
    </dgm:pt>
    <dgm:pt modelId="{36A718AE-A27E-3F43-BE52-E108F9E77620}" type="sibTrans" cxnId="{43917F4D-6121-A542-9D95-EFFA8E263E88}">
      <dgm:prSet/>
      <dgm:spPr/>
      <dgm:t>
        <a:bodyPr/>
        <a:lstStyle/>
        <a:p>
          <a:endParaRPr lang="en-US"/>
        </a:p>
      </dgm:t>
    </dgm:pt>
    <dgm:pt modelId="{AF69E89A-7865-EE42-9EDB-CB48443B19FE}">
      <dgm:prSet/>
      <dgm:spPr/>
      <dgm:t>
        <a:bodyPr/>
        <a:lstStyle/>
        <a:p>
          <a:r>
            <a:rPr lang="en-CA" b="1" dirty="0">
              <a:solidFill>
                <a:schemeClr val="tx1"/>
              </a:solidFill>
            </a:rPr>
            <a:t>Pensée systémique</a:t>
          </a:r>
        </a:p>
      </dgm:t>
    </dgm:pt>
    <dgm:pt modelId="{8617BE71-EE06-A949-A7ED-2CBE50218DB2}" type="parTrans" cxnId="{5E552E8E-308B-A145-81A7-06FC4F1E9A51}">
      <dgm:prSet/>
      <dgm:spPr/>
      <dgm:t>
        <a:bodyPr/>
        <a:lstStyle/>
        <a:p>
          <a:endParaRPr lang="en-US"/>
        </a:p>
      </dgm:t>
    </dgm:pt>
    <dgm:pt modelId="{AA50A4E7-2103-5446-808E-DFE13DA71DCF}" type="sibTrans" cxnId="{5E552E8E-308B-A145-81A7-06FC4F1E9A51}">
      <dgm:prSet/>
      <dgm:spPr/>
      <dgm:t>
        <a:bodyPr/>
        <a:lstStyle/>
        <a:p>
          <a:endParaRPr lang="en-US"/>
        </a:p>
      </dgm:t>
    </dgm:pt>
    <dgm:pt modelId="{1F117C3B-772D-1944-A47F-D7C549ADDFAA}">
      <dgm:prSet custT="1"/>
      <dgm:spPr/>
      <dgm:t>
        <a:bodyPr/>
        <a:lstStyle/>
        <a:p>
          <a:pPr>
            <a:buFont typeface="Times New Roman" panose="02020603050405020304" pitchFamily="18" charset="0"/>
            <a:buChar char="•"/>
          </a:pPr>
          <a:r>
            <a:rPr lang="fr-CA" sz="1400" b="1" noProof="0" dirty="0">
              <a:solidFill>
                <a:schemeClr val="tx1"/>
              </a:solidFill>
            </a:rPr>
            <a:t>Auto-efficacité</a:t>
          </a:r>
          <a:endParaRPr lang="fr-CA" sz="1400" noProof="0" dirty="0">
            <a:solidFill>
              <a:schemeClr val="tx1"/>
            </a:solidFill>
          </a:endParaRPr>
        </a:p>
      </dgm:t>
    </dgm:pt>
    <dgm:pt modelId="{1F351EB3-AF41-134D-B906-42C677EFBF8C}" type="parTrans" cxnId="{6146F9B4-31A3-9F4C-B9A7-51291CED29D9}">
      <dgm:prSet/>
      <dgm:spPr/>
      <dgm:t>
        <a:bodyPr/>
        <a:lstStyle/>
        <a:p>
          <a:endParaRPr lang="en-US"/>
        </a:p>
      </dgm:t>
    </dgm:pt>
    <dgm:pt modelId="{2EBF09C6-2078-094E-90AC-9DD1C071A023}" type="sibTrans" cxnId="{6146F9B4-31A3-9F4C-B9A7-51291CED29D9}">
      <dgm:prSet/>
      <dgm:spPr/>
      <dgm:t>
        <a:bodyPr/>
        <a:lstStyle/>
        <a:p>
          <a:endParaRPr lang="en-US"/>
        </a:p>
      </dgm:t>
    </dgm:pt>
    <dgm:pt modelId="{A6B0E689-E3E4-D747-8500-B67F01F5F751}">
      <dgm:prSet custT="1"/>
      <dgm:spPr/>
      <dgm:t>
        <a:bodyPr/>
        <a:lstStyle/>
        <a:p>
          <a:pPr>
            <a:buFont typeface="Times New Roman" panose="02020603050405020304" pitchFamily="18" charset="0"/>
            <a:buChar char="•"/>
          </a:pPr>
          <a:r>
            <a:rPr lang="fr-CA" sz="1400" b="1" noProof="0" dirty="0">
              <a:solidFill>
                <a:schemeClr val="tx1"/>
              </a:solidFill>
            </a:rPr>
            <a:t>Résilience</a:t>
          </a:r>
        </a:p>
      </dgm:t>
    </dgm:pt>
    <dgm:pt modelId="{515B67E9-1054-FD45-97B1-B26B212B3CA8}" type="parTrans" cxnId="{F89C8F09-38EB-B14F-BD16-BAC98C15CAC0}">
      <dgm:prSet/>
      <dgm:spPr/>
      <dgm:t>
        <a:bodyPr/>
        <a:lstStyle/>
        <a:p>
          <a:endParaRPr lang="en-US"/>
        </a:p>
      </dgm:t>
    </dgm:pt>
    <dgm:pt modelId="{6010EEFA-1F95-2040-90B6-72297669F46B}" type="sibTrans" cxnId="{F89C8F09-38EB-B14F-BD16-BAC98C15CAC0}">
      <dgm:prSet/>
      <dgm:spPr/>
      <dgm:t>
        <a:bodyPr/>
        <a:lstStyle/>
        <a:p>
          <a:endParaRPr lang="en-US"/>
        </a:p>
      </dgm:t>
    </dgm:pt>
    <dgm:pt modelId="{5A74A476-D474-E04E-9FAC-C12364C1A94E}">
      <dgm:prSet custT="1"/>
      <dgm:spPr/>
      <dgm:t>
        <a:bodyPr/>
        <a:lstStyle/>
        <a:p>
          <a:pPr>
            <a:buFont typeface="Times New Roman" panose="02020603050405020304" pitchFamily="18" charset="0"/>
            <a:buChar char="•"/>
          </a:pPr>
          <a:r>
            <a:rPr lang="fr-CA" sz="1400" b="1" noProof="0">
              <a:solidFill>
                <a:schemeClr val="tx1"/>
              </a:solidFill>
            </a:rPr>
            <a:t>Proactivité</a:t>
          </a:r>
          <a:endParaRPr lang="fr-CA" sz="1400" noProof="0">
            <a:solidFill>
              <a:schemeClr val="tx1"/>
            </a:solidFill>
          </a:endParaRPr>
        </a:p>
      </dgm:t>
    </dgm:pt>
    <dgm:pt modelId="{CE8A3CF7-2505-AA4A-925C-7735884BC514}" type="parTrans" cxnId="{43A73512-A7CE-3C40-B57F-5A42DC32C7C5}">
      <dgm:prSet/>
      <dgm:spPr/>
      <dgm:t>
        <a:bodyPr/>
        <a:lstStyle/>
        <a:p>
          <a:endParaRPr lang="en-US"/>
        </a:p>
      </dgm:t>
    </dgm:pt>
    <dgm:pt modelId="{4A9CF19E-06CD-EC4B-920D-E906042E77E4}" type="sibTrans" cxnId="{43A73512-A7CE-3C40-B57F-5A42DC32C7C5}">
      <dgm:prSet/>
      <dgm:spPr/>
      <dgm:t>
        <a:bodyPr/>
        <a:lstStyle/>
        <a:p>
          <a:endParaRPr lang="en-US"/>
        </a:p>
      </dgm:t>
    </dgm:pt>
    <dgm:pt modelId="{7407D50C-2B60-524B-8B37-F62D67CF843B}">
      <dgm:prSet/>
      <dgm:spPr/>
      <dgm:t>
        <a:bodyPr/>
        <a:lstStyle/>
        <a:p>
          <a:pPr>
            <a:buFont typeface="Arial" panose="020B0604020202020204" pitchFamily="34" charset="0"/>
            <a:buChar char="•"/>
          </a:pPr>
          <a:r>
            <a:rPr lang="fr-CA" b="1" noProof="0" dirty="0">
              <a:solidFill>
                <a:schemeClr val="tx1"/>
              </a:solidFill>
            </a:rPr>
            <a:t>Gérer les émotions</a:t>
          </a:r>
        </a:p>
      </dgm:t>
    </dgm:pt>
    <dgm:pt modelId="{CC08D69C-86BE-4E40-840E-11BBCB2C757B}" type="parTrans" cxnId="{758AE4C6-D45B-BB4E-A976-1D2106C8553A}">
      <dgm:prSet/>
      <dgm:spPr/>
      <dgm:t>
        <a:bodyPr/>
        <a:lstStyle/>
        <a:p>
          <a:endParaRPr lang="fr-CA"/>
        </a:p>
      </dgm:t>
    </dgm:pt>
    <dgm:pt modelId="{575AEC5E-3A62-574B-AA34-E60E75D16483}" type="sibTrans" cxnId="{758AE4C6-D45B-BB4E-A976-1D2106C8553A}">
      <dgm:prSet/>
      <dgm:spPr/>
      <dgm:t>
        <a:bodyPr/>
        <a:lstStyle/>
        <a:p>
          <a:endParaRPr lang="fr-CA"/>
        </a:p>
      </dgm:t>
    </dgm:pt>
    <dgm:pt modelId="{3C101163-354E-464A-8D3F-EC27CDA7DF65}">
      <dgm:prSet/>
      <dgm:spPr/>
      <dgm:t>
        <a:bodyPr/>
        <a:lstStyle/>
        <a:p>
          <a:pPr>
            <a:buFont typeface="Arial" panose="020B0604020202020204" pitchFamily="34" charset="0"/>
            <a:buChar char="•"/>
          </a:pPr>
          <a:r>
            <a:rPr lang="fr-CA" b="1" noProof="0" dirty="0">
              <a:solidFill>
                <a:schemeClr val="tx1"/>
              </a:solidFill>
            </a:rPr>
            <a:t>Réactions émotives appropriées</a:t>
          </a:r>
        </a:p>
      </dgm:t>
    </dgm:pt>
    <dgm:pt modelId="{DA63124C-3A82-344B-842C-FCEC6D72A5C1}" type="parTrans" cxnId="{3FDE7C40-084E-0E4F-A339-04CBDCF51C5C}">
      <dgm:prSet/>
      <dgm:spPr/>
      <dgm:t>
        <a:bodyPr/>
        <a:lstStyle/>
        <a:p>
          <a:endParaRPr lang="fr-CA"/>
        </a:p>
      </dgm:t>
    </dgm:pt>
    <dgm:pt modelId="{6363C10D-0DF2-5E4C-8A25-E21476D83FEA}" type="sibTrans" cxnId="{3FDE7C40-084E-0E4F-A339-04CBDCF51C5C}">
      <dgm:prSet/>
      <dgm:spPr/>
      <dgm:t>
        <a:bodyPr/>
        <a:lstStyle/>
        <a:p>
          <a:endParaRPr lang="fr-CA"/>
        </a:p>
      </dgm:t>
    </dgm:pt>
    <dgm:pt modelId="{45B9E8DF-998A-4B81-8948-2C5590DCC70D}" type="pres">
      <dgm:prSet presAssocID="{BF9F1488-8972-4590-856B-9C9E973E13A6}" presName="Name0" presStyleCnt="0">
        <dgm:presLayoutVars>
          <dgm:dir/>
          <dgm:animLvl val="lvl"/>
          <dgm:resizeHandles/>
        </dgm:presLayoutVars>
      </dgm:prSet>
      <dgm:spPr/>
    </dgm:pt>
    <dgm:pt modelId="{B8E51CB9-0FCB-441A-B8CF-8D2BAE59D109}" type="pres">
      <dgm:prSet presAssocID="{20D9AD66-2764-4191-8178-778792970716}" presName="linNode" presStyleCnt="0"/>
      <dgm:spPr/>
    </dgm:pt>
    <dgm:pt modelId="{2F118A10-0DD1-4D05-A2D2-E273B2B11168}" type="pres">
      <dgm:prSet presAssocID="{20D9AD66-2764-4191-8178-778792970716}" presName="parentShp" presStyleLbl="node1" presStyleIdx="0" presStyleCnt="3">
        <dgm:presLayoutVars>
          <dgm:bulletEnabled val="1"/>
        </dgm:presLayoutVars>
      </dgm:prSet>
      <dgm:spPr/>
    </dgm:pt>
    <dgm:pt modelId="{29494ACD-E506-4271-A1DB-BB635657EDF9}" type="pres">
      <dgm:prSet presAssocID="{20D9AD66-2764-4191-8178-778792970716}" presName="childShp" presStyleLbl="bgAccFollowNode1" presStyleIdx="0" presStyleCnt="3">
        <dgm:presLayoutVars>
          <dgm:bulletEnabled val="1"/>
        </dgm:presLayoutVars>
      </dgm:prSet>
      <dgm:spPr/>
    </dgm:pt>
    <dgm:pt modelId="{F24B6C44-02E3-4DC6-8B87-924DAD7D0542}" type="pres">
      <dgm:prSet presAssocID="{42A1C1A5-9176-4E6F-A4FB-8FE1B7D3BE6F}" presName="spacing" presStyleCnt="0"/>
      <dgm:spPr/>
    </dgm:pt>
    <dgm:pt modelId="{DB15499A-5305-4F38-B70D-3F3F403C3B7F}" type="pres">
      <dgm:prSet presAssocID="{D71FDFA7-61A6-4C94-B0DB-9F727362654D}" presName="linNode" presStyleCnt="0"/>
      <dgm:spPr/>
    </dgm:pt>
    <dgm:pt modelId="{80423490-A979-43D2-8D00-72E1E286A9D0}" type="pres">
      <dgm:prSet presAssocID="{D71FDFA7-61A6-4C94-B0DB-9F727362654D}" presName="parentShp" presStyleLbl="node1" presStyleIdx="1" presStyleCnt="3">
        <dgm:presLayoutVars>
          <dgm:bulletEnabled val="1"/>
        </dgm:presLayoutVars>
      </dgm:prSet>
      <dgm:spPr/>
    </dgm:pt>
    <dgm:pt modelId="{D96489DD-BC77-472D-9163-7F04EAE4C289}" type="pres">
      <dgm:prSet presAssocID="{D71FDFA7-61A6-4C94-B0DB-9F727362654D}" presName="childShp" presStyleLbl="bgAccFollowNode1" presStyleIdx="1" presStyleCnt="3" custLinFactNeighborX="0" custLinFactNeighborY="1697">
        <dgm:presLayoutVars>
          <dgm:bulletEnabled val="1"/>
        </dgm:presLayoutVars>
      </dgm:prSet>
      <dgm:spPr/>
    </dgm:pt>
    <dgm:pt modelId="{0BD185FA-B858-9F4C-8CF9-ACDA409A508B}" type="pres">
      <dgm:prSet presAssocID="{F081BE09-4E0A-4B6E-973D-E927F48F7668}" presName="spacing" presStyleCnt="0"/>
      <dgm:spPr/>
    </dgm:pt>
    <dgm:pt modelId="{478AF90B-8CB5-EA4B-8163-D43BE6807343}" type="pres">
      <dgm:prSet presAssocID="{A0DA3826-FE29-2545-B1A3-78A64F3D3167}" presName="linNode" presStyleCnt="0"/>
      <dgm:spPr/>
    </dgm:pt>
    <dgm:pt modelId="{118E2433-D844-5343-8409-166276E5A7B3}" type="pres">
      <dgm:prSet presAssocID="{A0DA3826-FE29-2545-B1A3-78A64F3D3167}" presName="parentShp" presStyleLbl="node1" presStyleIdx="2" presStyleCnt="3" custLinFactY="100000" custLinFactNeighborX="1425" custLinFactNeighborY="110448">
        <dgm:presLayoutVars>
          <dgm:bulletEnabled val="1"/>
        </dgm:presLayoutVars>
      </dgm:prSet>
      <dgm:spPr/>
    </dgm:pt>
    <dgm:pt modelId="{7AC16D06-8492-C642-9684-DDEADC0A9CBF}" type="pres">
      <dgm:prSet presAssocID="{A0DA3826-FE29-2545-B1A3-78A64F3D3167}" presName="childShp" presStyleLbl="bgAccFollowNode1" presStyleIdx="2" presStyleCnt="3" custLinFactNeighborX="1359" custLinFactNeighborY="0">
        <dgm:presLayoutVars>
          <dgm:bulletEnabled val="1"/>
        </dgm:presLayoutVars>
      </dgm:prSet>
      <dgm:spPr/>
    </dgm:pt>
  </dgm:ptLst>
  <dgm:cxnLst>
    <dgm:cxn modelId="{F89C8F09-38EB-B14F-BD16-BAC98C15CAC0}" srcId="{20D9AD66-2764-4191-8178-778792970716}" destId="{A6B0E689-E3E4-D747-8500-B67F01F5F751}" srcOrd="2" destOrd="0" parTransId="{515B67E9-1054-FD45-97B1-B26B212B3CA8}" sibTransId="{6010EEFA-1F95-2040-90B6-72297669F46B}"/>
    <dgm:cxn modelId="{43A73512-A7CE-3C40-B57F-5A42DC32C7C5}" srcId="{20D9AD66-2764-4191-8178-778792970716}" destId="{5A74A476-D474-E04E-9FAC-C12364C1A94E}" srcOrd="3" destOrd="0" parTransId="{CE8A3CF7-2505-AA4A-925C-7735884BC514}" sibTransId="{4A9CF19E-06CD-EC4B-920D-E906042E77E4}"/>
    <dgm:cxn modelId="{75BB9213-404A-E745-AEA0-24099E1A70F7}" srcId="{BF9F1488-8972-4590-856B-9C9E973E13A6}" destId="{A0DA3826-FE29-2545-B1A3-78A64F3D3167}" srcOrd="2" destOrd="0" parTransId="{5A9F87D1-5CEE-2B41-8B29-92F7E8750DD3}" sibTransId="{264C65BF-409C-104B-AD13-0DDCAD99BC8C}"/>
    <dgm:cxn modelId="{55A7C518-CC7F-7548-ACCC-EDA6D76FBF93}" type="presOf" srcId="{1F117C3B-772D-1944-A47F-D7C549ADDFAA}" destId="{29494ACD-E506-4271-A1DB-BB635657EDF9}" srcOrd="0" destOrd="1" presId="urn:microsoft.com/office/officeart/2005/8/layout/vList6"/>
    <dgm:cxn modelId="{11761119-C9D3-4307-B845-135497993000}" type="presOf" srcId="{D71FDFA7-61A6-4C94-B0DB-9F727362654D}" destId="{80423490-A979-43D2-8D00-72E1E286A9D0}" srcOrd="0" destOrd="0" presId="urn:microsoft.com/office/officeart/2005/8/layout/vList6"/>
    <dgm:cxn modelId="{99825F2A-7BCE-40F8-8E8F-E2D3880302B7}" srcId="{BF9F1488-8972-4590-856B-9C9E973E13A6}" destId="{20D9AD66-2764-4191-8178-778792970716}" srcOrd="0" destOrd="0" parTransId="{24BCCA74-D191-48E6-97D2-44AA0F69760F}" sibTransId="{42A1C1A5-9176-4E6F-A4FB-8FE1B7D3BE6F}"/>
    <dgm:cxn modelId="{A4F06336-E614-6D4F-8693-2F5A7393D07F}" type="presOf" srcId="{3C101163-354E-464A-8D3F-EC27CDA7DF65}" destId="{7AC16D06-8492-C642-9684-DDEADC0A9CBF}" srcOrd="0" destOrd="2" presId="urn:microsoft.com/office/officeart/2005/8/layout/vList6"/>
    <dgm:cxn modelId="{3FDE7C40-084E-0E4F-A339-04CBDCF51C5C}" srcId="{A0DA3826-FE29-2545-B1A3-78A64F3D3167}" destId="{3C101163-354E-464A-8D3F-EC27CDA7DF65}" srcOrd="2" destOrd="0" parTransId="{DA63124C-3A82-344B-842C-FCEC6D72A5C1}" sibTransId="{6363C10D-0DF2-5E4C-8A25-E21476D83FEA}"/>
    <dgm:cxn modelId="{05F18F47-68D2-A94B-A724-8F14B2411DA8}" type="presOf" srcId="{A6B0E689-E3E4-D747-8500-B67F01F5F751}" destId="{29494ACD-E506-4271-A1DB-BB635657EDF9}" srcOrd="0" destOrd="2" presId="urn:microsoft.com/office/officeart/2005/8/layout/vList6"/>
    <dgm:cxn modelId="{43917F4D-6121-A542-9D95-EFFA8E263E88}" srcId="{D71FDFA7-61A6-4C94-B0DB-9F727362654D}" destId="{897AAAF6-692F-7F4A-8E33-E14B5D3C3A72}" srcOrd="1" destOrd="0" parTransId="{736F3596-A594-9345-AAC1-829F0FABC4EB}" sibTransId="{36A718AE-A27E-3F43-BE52-E108F9E77620}"/>
    <dgm:cxn modelId="{981DEB57-94D1-4668-8B47-A85562A01BFA}" type="presOf" srcId="{20D9AD66-2764-4191-8178-778792970716}" destId="{2F118A10-0DD1-4D05-A2D2-E273B2B11168}" srcOrd="0" destOrd="0" presId="urn:microsoft.com/office/officeart/2005/8/layout/vList6"/>
    <dgm:cxn modelId="{4659AC70-CB99-458D-819F-AD93D58B4877}" type="presOf" srcId="{BF9F1488-8972-4590-856B-9C9E973E13A6}" destId="{45B9E8DF-998A-4B81-8948-2C5590DCC70D}" srcOrd="0" destOrd="0" presId="urn:microsoft.com/office/officeart/2005/8/layout/vList6"/>
    <dgm:cxn modelId="{C92D8C73-44F1-478F-AC12-8256A0232714}" type="presOf" srcId="{B5824DDA-32A8-472E-A8E2-C15A4D857423}" destId="{D96489DD-BC77-472D-9163-7F04EAE4C289}" srcOrd="0" destOrd="0" presId="urn:microsoft.com/office/officeart/2005/8/layout/vList6"/>
    <dgm:cxn modelId="{9BF04689-9756-AD41-8CC2-ED5EA1576F1C}" type="presOf" srcId="{A0DA3826-FE29-2545-B1A3-78A64F3D3167}" destId="{118E2433-D844-5343-8409-166276E5A7B3}" srcOrd="0" destOrd="0" presId="urn:microsoft.com/office/officeart/2005/8/layout/vList6"/>
    <dgm:cxn modelId="{9F5DD28A-F00E-4603-A4E5-DC9456AF178D}" srcId="{D71FDFA7-61A6-4C94-B0DB-9F727362654D}" destId="{B5824DDA-32A8-472E-A8E2-C15A4D857423}" srcOrd="0" destOrd="0" parTransId="{93D5B032-6A2A-4780-B83E-6FFCB8CFAC45}" sibTransId="{417A69D4-B31A-44B6-BD44-52166E75F1E0}"/>
    <dgm:cxn modelId="{5E552E8E-308B-A145-81A7-06FC4F1E9A51}" srcId="{D71FDFA7-61A6-4C94-B0DB-9F727362654D}" destId="{AF69E89A-7865-EE42-9EDB-CB48443B19FE}" srcOrd="2" destOrd="0" parTransId="{8617BE71-EE06-A949-A7ED-2CBE50218DB2}" sibTransId="{AA50A4E7-2103-5446-808E-DFE13DA71DCF}"/>
    <dgm:cxn modelId="{43E015B4-2B62-4D20-A150-7CFA744DE614}" srcId="{BF9F1488-8972-4590-856B-9C9E973E13A6}" destId="{D71FDFA7-61A6-4C94-B0DB-9F727362654D}" srcOrd="1" destOrd="0" parTransId="{079A8D6A-15D0-4EB4-BDB1-79FA1227CFAC}" sibTransId="{F081BE09-4E0A-4B6E-973D-E927F48F7668}"/>
    <dgm:cxn modelId="{6146F9B4-31A3-9F4C-B9A7-51291CED29D9}" srcId="{20D9AD66-2764-4191-8178-778792970716}" destId="{1F117C3B-772D-1944-A47F-D7C549ADDFAA}" srcOrd="1" destOrd="0" parTransId="{1F351EB3-AF41-134D-B906-42C677EFBF8C}" sibTransId="{2EBF09C6-2078-094E-90AC-9DD1C071A023}"/>
    <dgm:cxn modelId="{BCAE55C2-B54C-4D45-A87F-AA3C9B9F977C}" srcId="{A0DA3826-FE29-2545-B1A3-78A64F3D3167}" destId="{972A5101-01C4-3247-9ED4-DD91E203398A}" srcOrd="0" destOrd="0" parTransId="{AF5CBCB4-E164-AB43-B5E0-6A6934B01C8C}" sibTransId="{73D2043A-D204-6C4E-80C7-95664425B940}"/>
    <dgm:cxn modelId="{758AE4C6-D45B-BB4E-A976-1D2106C8553A}" srcId="{A0DA3826-FE29-2545-B1A3-78A64F3D3167}" destId="{7407D50C-2B60-524B-8B37-F62D67CF843B}" srcOrd="1" destOrd="0" parTransId="{CC08D69C-86BE-4E40-840E-11BBCB2C757B}" sibTransId="{575AEC5E-3A62-574B-AA34-E60E75D16483}"/>
    <dgm:cxn modelId="{FD3785CB-AFC4-E748-B18D-C7BE68CB7020}" type="presOf" srcId="{7407D50C-2B60-524B-8B37-F62D67CF843B}" destId="{7AC16D06-8492-C642-9684-DDEADC0A9CBF}" srcOrd="0" destOrd="1" presId="urn:microsoft.com/office/officeart/2005/8/layout/vList6"/>
    <dgm:cxn modelId="{A38070CF-EF83-439D-90DC-107AC8AADFE6}" type="presOf" srcId="{EE739745-FCF3-455D-AF95-9084E767A62D}" destId="{29494ACD-E506-4271-A1DB-BB635657EDF9}" srcOrd="0" destOrd="0" presId="urn:microsoft.com/office/officeart/2005/8/layout/vList6"/>
    <dgm:cxn modelId="{551C2FDB-6E5D-4E9B-AF0B-C6EE3ED5F391}" srcId="{20D9AD66-2764-4191-8178-778792970716}" destId="{EE739745-FCF3-455D-AF95-9084E767A62D}" srcOrd="0" destOrd="0" parTransId="{89689DB2-543F-4494-A337-1D128776362A}" sibTransId="{4DEEF5A2-22FA-4BC1-B7B5-356A06B7C481}"/>
    <dgm:cxn modelId="{17D765DD-5E28-FA45-8E44-88F8D6473912}" type="presOf" srcId="{5A74A476-D474-E04E-9FAC-C12364C1A94E}" destId="{29494ACD-E506-4271-A1DB-BB635657EDF9}" srcOrd="0" destOrd="3" presId="urn:microsoft.com/office/officeart/2005/8/layout/vList6"/>
    <dgm:cxn modelId="{786366E3-9006-0449-BF92-EF2BB52D677D}" type="presOf" srcId="{897AAAF6-692F-7F4A-8E33-E14B5D3C3A72}" destId="{D96489DD-BC77-472D-9163-7F04EAE4C289}" srcOrd="0" destOrd="1" presId="urn:microsoft.com/office/officeart/2005/8/layout/vList6"/>
    <dgm:cxn modelId="{6A90F2E8-65DB-FB48-8B33-8F6B1116B1B9}" type="presOf" srcId="{AF69E89A-7865-EE42-9EDB-CB48443B19FE}" destId="{D96489DD-BC77-472D-9163-7F04EAE4C289}" srcOrd="0" destOrd="2" presId="urn:microsoft.com/office/officeart/2005/8/layout/vList6"/>
    <dgm:cxn modelId="{338C10FD-3166-124A-BE67-6BAB69C3CEC6}" type="presOf" srcId="{972A5101-01C4-3247-9ED4-DD91E203398A}" destId="{7AC16D06-8492-C642-9684-DDEADC0A9CBF}" srcOrd="0" destOrd="0" presId="urn:microsoft.com/office/officeart/2005/8/layout/vList6"/>
    <dgm:cxn modelId="{629F6A00-EF24-4707-8990-00AB386B9436}" type="presParOf" srcId="{45B9E8DF-998A-4B81-8948-2C5590DCC70D}" destId="{B8E51CB9-0FCB-441A-B8CF-8D2BAE59D109}" srcOrd="0" destOrd="0" presId="urn:microsoft.com/office/officeart/2005/8/layout/vList6"/>
    <dgm:cxn modelId="{F5F55BEB-4FA4-4E8B-B2E8-DD9A93D4EE78}" type="presParOf" srcId="{B8E51CB9-0FCB-441A-B8CF-8D2BAE59D109}" destId="{2F118A10-0DD1-4D05-A2D2-E273B2B11168}" srcOrd="0" destOrd="0" presId="urn:microsoft.com/office/officeart/2005/8/layout/vList6"/>
    <dgm:cxn modelId="{5565C4E6-844B-4635-B6CA-A79AFE1310E1}" type="presParOf" srcId="{B8E51CB9-0FCB-441A-B8CF-8D2BAE59D109}" destId="{29494ACD-E506-4271-A1DB-BB635657EDF9}" srcOrd="1" destOrd="0" presId="urn:microsoft.com/office/officeart/2005/8/layout/vList6"/>
    <dgm:cxn modelId="{08CFEFBC-2A64-46CD-92A6-E837032F3429}" type="presParOf" srcId="{45B9E8DF-998A-4B81-8948-2C5590DCC70D}" destId="{F24B6C44-02E3-4DC6-8B87-924DAD7D0542}" srcOrd="1" destOrd="0" presId="urn:microsoft.com/office/officeart/2005/8/layout/vList6"/>
    <dgm:cxn modelId="{E34DFB70-EF81-4B2F-B8BF-5640D3D1E038}" type="presParOf" srcId="{45B9E8DF-998A-4B81-8948-2C5590DCC70D}" destId="{DB15499A-5305-4F38-B70D-3F3F403C3B7F}" srcOrd="2" destOrd="0" presId="urn:microsoft.com/office/officeart/2005/8/layout/vList6"/>
    <dgm:cxn modelId="{56EE8B39-8926-4116-B0DD-558963D224E0}" type="presParOf" srcId="{DB15499A-5305-4F38-B70D-3F3F403C3B7F}" destId="{80423490-A979-43D2-8D00-72E1E286A9D0}" srcOrd="0" destOrd="0" presId="urn:microsoft.com/office/officeart/2005/8/layout/vList6"/>
    <dgm:cxn modelId="{C131BEE1-58A5-4B97-939B-44D2FBB67F95}" type="presParOf" srcId="{DB15499A-5305-4F38-B70D-3F3F403C3B7F}" destId="{D96489DD-BC77-472D-9163-7F04EAE4C289}" srcOrd="1" destOrd="0" presId="urn:microsoft.com/office/officeart/2005/8/layout/vList6"/>
    <dgm:cxn modelId="{DCE67553-197E-C449-BC58-EB12734E4A85}" type="presParOf" srcId="{45B9E8DF-998A-4B81-8948-2C5590DCC70D}" destId="{0BD185FA-B858-9F4C-8CF9-ACDA409A508B}" srcOrd="3" destOrd="0" presId="urn:microsoft.com/office/officeart/2005/8/layout/vList6"/>
    <dgm:cxn modelId="{D4551D65-3A54-7E4C-9147-96380AF5376D}" type="presParOf" srcId="{45B9E8DF-998A-4B81-8948-2C5590DCC70D}" destId="{478AF90B-8CB5-EA4B-8163-D43BE6807343}" srcOrd="4" destOrd="0" presId="urn:microsoft.com/office/officeart/2005/8/layout/vList6"/>
    <dgm:cxn modelId="{3502D788-C9B2-0D44-A4F9-F23D162F88EE}" type="presParOf" srcId="{478AF90B-8CB5-EA4B-8163-D43BE6807343}" destId="{118E2433-D844-5343-8409-166276E5A7B3}" srcOrd="0" destOrd="0" presId="urn:microsoft.com/office/officeart/2005/8/layout/vList6"/>
    <dgm:cxn modelId="{B88B953B-F277-5249-98C8-FA367A96A658}" type="presParOf" srcId="{478AF90B-8CB5-EA4B-8163-D43BE6807343}" destId="{7AC16D06-8492-C642-9684-DDEADC0A9CBF}" srcOrd="1" destOrd="0" presId="urn:microsoft.com/office/officeart/2005/8/layout/v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35072E-FC76-478F-B36E-75B17B857FB7}">
      <dsp:nvSpPr>
        <dsp:cNvPr id="0" name=""/>
        <dsp:cNvSpPr/>
      </dsp:nvSpPr>
      <dsp:spPr>
        <a:xfrm>
          <a:off x="2066" y="0"/>
          <a:ext cx="1828266" cy="4192240"/>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a:solidFill>
                <a:schemeClr val="tx1"/>
              </a:solidFill>
            </a:rPr>
            <a:t>Établir les orientations</a:t>
          </a:r>
          <a:endParaRPr lang="en-CA" sz="2000" kern="1200" dirty="0">
            <a:solidFill>
              <a:schemeClr val="tx1"/>
            </a:solidFill>
          </a:endParaRPr>
        </a:p>
      </dsp:txBody>
      <dsp:txXfrm>
        <a:off x="2066" y="1676896"/>
        <a:ext cx="1828266" cy="1676896"/>
      </dsp:txXfrm>
    </dsp:sp>
    <dsp:sp modelId="{E7E644B4-87BD-4C1D-BBF2-03767A7EC1B3}">
      <dsp:nvSpPr>
        <dsp:cNvPr id="0" name=""/>
        <dsp:cNvSpPr/>
      </dsp:nvSpPr>
      <dsp:spPr>
        <a:xfrm>
          <a:off x="218191" y="251534"/>
          <a:ext cx="1396015" cy="139601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3000" r="-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2A1E2E8-AC45-4C27-AFE8-71D3DC0E630F}">
      <dsp:nvSpPr>
        <dsp:cNvPr id="0" name=""/>
        <dsp:cNvSpPr/>
      </dsp:nvSpPr>
      <dsp:spPr>
        <a:xfrm>
          <a:off x="1908752" y="0"/>
          <a:ext cx="1911560" cy="4192240"/>
        </a:xfrm>
        <a:prstGeom prst="roundRect">
          <a:avLst>
            <a:gd name="adj" fmla="val 10000"/>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fr-CA" sz="1800" kern="1200" noProof="0" dirty="0">
              <a:solidFill>
                <a:schemeClr val="tx1"/>
              </a:solidFill>
            </a:rPr>
            <a:t>Nouer des relations et développer la capacité des gens</a:t>
          </a:r>
        </a:p>
      </dsp:txBody>
      <dsp:txXfrm>
        <a:off x="1908752" y="1676896"/>
        <a:ext cx="1911560" cy="1676896"/>
      </dsp:txXfrm>
    </dsp:sp>
    <dsp:sp modelId="{B120D894-D854-4D7C-AA32-0B4A51758315}">
      <dsp:nvSpPr>
        <dsp:cNvPr id="0" name=""/>
        <dsp:cNvSpPr/>
      </dsp:nvSpPr>
      <dsp:spPr>
        <a:xfrm>
          <a:off x="2135279" y="251534"/>
          <a:ext cx="1396015" cy="1396015"/>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44000" r="-44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96D75E2-27FC-4A7F-B5B7-A01FC9F05A13}">
      <dsp:nvSpPr>
        <dsp:cNvPr id="0" name=""/>
        <dsp:cNvSpPr/>
      </dsp:nvSpPr>
      <dsp:spPr>
        <a:xfrm>
          <a:off x="3836242" y="0"/>
          <a:ext cx="1831663" cy="4192240"/>
        </a:xfrm>
        <a:prstGeom prst="roundRect">
          <a:avLst>
            <a:gd name="adj" fmla="val 10000"/>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fr-CA" sz="1800" kern="1200">
              <a:solidFill>
                <a:schemeClr val="tx1"/>
              </a:solidFill>
            </a:rPr>
            <a:t>Renforcer l’organisation pour soutenir les pratiques souhaitées</a:t>
          </a:r>
          <a:endParaRPr lang="en-CA" sz="1800" kern="1200" dirty="0">
            <a:solidFill>
              <a:schemeClr val="tx1"/>
            </a:solidFill>
          </a:endParaRPr>
        </a:p>
      </dsp:txBody>
      <dsp:txXfrm>
        <a:off x="3836242" y="1676896"/>
        <a:ext cx="1831663" cy="1676896"/>
      </dsp:txXfrm>
    </dsp:sp>
    <dsp:sp modelId="{1A3EF539-A3FF-4E20-A5F4-C08730C5884B}">
      <dsp:nvSpPr>
        <dsp:cNvPr id="0" name=""/>
        <dsp:cNvSpPr/>
      </dsp:nvSpPr>
      <dsp:spPr>
        <a:xfrm>
          <a:off x="4054066" y="251534"/>
          <a:ext cx="1396015" cy="1396015"/>
        </a:xfrm>
        <a:prstGeom prst="ellipse">
          <a:avLst/>
        </a:prstGeom>
        <a:blipFill>
          <a:blip xmlns:r="http://schemas.openxmlformats.org/officeDocument/2006/relationships" r:embed="rId3" cstate="email">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FA6FC9-61FE-4879-BC1C-31FB74A02B56}">
      <dsp:nvSpPr>
        <dsp:cNvPr id="0" name=""/>
        <dsp:cNvSpPr/>
      </dsp:nvSpPr>
      <dsp:spPr>
        <a:xfrm>
          <a:off x="5715080" y="0"/>
          <a:ext cx="1825153" cy="4192240"/>
        </a:xfrm>
        <a:prstGeom prst="roundRect">
          <a:avLst>
            <a:gd name="adj" fmla="val 10000"/>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a:solidFill>
                <a:schemeClr val="tx1"/>
              </a:solidFill>
            </a:rPr>
            <a:t>Améliorer le programme d’enseignement</a:t>
          </a:r>
          <a:endParaRPr lang="en-CA" sz="1800" kern="1200" dirty="0">
            <a:solidFill>
              <a:schemeClr val="tx1"/>
            </a:solidFill>
          </a:endParaRPr>
        </a:p>
      </dsp:txBody>
      <dsp:txXfrm>
        <a:off x="5715080" y="1676896"/>
        <a:ext cx="1825153" cy="1676896"/>
      </dsp:txXfrm>
    </dsp:sp>
    <dsp:sp modelId="{4C52F7EC-4AE9-4D1D-A4CB-A6DDA0A11763}">
      <dsp:nvSpPr>
        <dsp:cNvPr id="0" name=""/>
        <dsp:cNvSpPr/>
      </dsp:nvSpPr>
      <dsp:spPr>
        <a:xfrm>
          <a:off x="5929649" y="251534"/>
          <a:ext cx="1396015" cy="1396015"/>
        </a:xfrm>
        <a:prstGeom prst="ellipse">
          <a:avLst/>
        </a:prstGeom>
        <a:blipFill>
          <a:blip xmlns:r="http://schemas.openxmlformats.org/officeDocument/2006/relationships" r:embed="rId4" cstate="email">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843291-1F1D-4B2A-BAE4-7D89EFF11962}">
      <dsp:nvSpPr>
        <dsp:cNvPr id="0" name=""/>
        <dsp:cNvSpPr/>
      </dsp:nvSpPr>
      <dsp:spPr>
        <a:xfrm>
          <a:off x="7587407" y="0"/>
          <a:ext cx="1572472" cy="4192240"/>
        </a:xfrm>
        <a:prstGeom prst="roundRect">
          <a:avLst>
            <a:gd name="adj" fmla="val 1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a:solidFill>
                <a:schemeClr val="tx1"/>
              </a:solidFill>
            </a:rPr>
            <a:t>Assurer l’imputabilité</a:t>
          </a:r>
          <a:endParaRPr lang="en-CA" sz="1800" kern="1200" dirty="0">
            <a:solidFill>
              <a:schemeClr val="tx1"/>
            </a:solidFill>
          </a:endParaRPr>
        </a:p>
      </dsp:txBody>
      <dsp:txXfrm>
        <a:off x="7587407" y="1676896"/>
        <a:ext cx="1572472" cy="1676896"/>
      </dsp:txXfrm>
    </dsp:sp>
    <dsp:sp modelId="{D489D3E3-EDB3-4313-938E-7ABE4C864084}">
      <dsp:nvSpPr>
        <dsp:cNvPr id="0" name=""/>
        <dsp:cNvSpPr/>
      </dsp:nvSpPr>
      <dsp:spPr>
        <a:xfrm>
          <a:off x="7675636" y="251534"/>
          <a:ext cx="1396015" cy="1396015"/>
        </a:xfrm>
        <a:prstGeom prst="ellipse">
          <a:avLst/>
        </a:prstGeom>
        <a:blipFill>
          <a:blip xmlns:r="http://schemas.openxmlformats.org/officeDocument/2006/relationships" r:embed="rId5" cstate="email">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FE57883-8788-4F86-9709-D82DEAD5E623}">
      <dsp:nvSpPr>
        <dsp:cNvPr id="0" name=""/>
        <dsp:cNvSpPr/>
      </dsp:nvSpPr>
      <dsp:spPr>
        <a:xfrm>
          <a:off x="-14" y="3348811"/>
          <a:ext cx="9161976" cy="628836"/>
        </a:xfrm>
        <a:prstGeom prst="leftRightArrow">
          <a:avLst/>
        </a:prstGeom>
        <a:solidFill>
          <a:schemeClr val="accent5">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94ACD-E506-4271-A1DB-BB635657EDF9}">
      <dsp:nvSpPr>
        <dsp:cNvPr id="0" name=""/>
        <dsp:cNvSpPr/>
      </dsp:nvSpPr>
      <dsp:spPr>
        <a:xfrm>
          <a:off x="3301767" y="0"/>
          <a:ext cx="4952650" cy="1262019"/>
        </a:xfrm>
        <a:prstGeom prst="rightArrow">
          <a:avLst>
            <a:gd name="adj1" fmla="val 75000"/>
            <a:gd name="adj2" fmla="val 50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fr-CA" sz="1400" b="1" kern="1200" noProof="0" dirty="0">
              <a:solidFill>
                <a:schemeClr val="tx1"/>
              </a:solidFill>
            </a:rPr>
            <a:t>Optimisme</a:t>
          </a:r>
        </a:p>
        <a:p>
          <a:pPr marL="114300" lvl="1" indent="-114300" algn="l" defTabSz="622300">
            <a:lnSpc>
              <a:spcPct val="90000"/>
            </a:lnSpc>
            <a:spcBef>
              <a:spcPct val="0"/>
            </a:spcBef>
            <a:spcAft>
              <a:spcPct val="15000"/>
            </a:spcAft>
            <a:buFont typeface="Times New Roman" panose="02020603050405020304" pitchFamily="18" charset="0"/>
            <a:buChar char="•"/>
          </a:pPr>
          <a:r>
            <a:rPr lang="fr-CA" sz="1400" b="1" kern="1200" noProof="0" dirty="0">
              <a:solidFill>
                <a:schemeClr val="tx1"/>
              </a:solidFill>
            </a:rPr>
            <a:t>Auto-efficacité</a:t>
          </a:r>
          <a:endParaRPr lang="fr-CA" sz="1400" kern="1200" noProof="0" dirty="0">
            <a:solidFill>
              <a:schemeClr val="tx1"/>
            </a:solidFill>
          </a:endParaRPr>
        </a:p>
        <a:p>
          <a:pPr marL="114300" lvl="1" indent="-114300" algn="l" defTabSz="622300">
            <a:lnSpc>
              <a:spcPct val="90000"/>
            </a:lnSpc>
            <a:spcBef>
              <a:spcPct val="0"/>
            </a:spcBef>
            <a:spcAft>
              <a:spcPct val="15000"/>
            </a:spcAft>
            <a:buFont typeface="Times New Roman" panose="02020603050405020304" pitchFamily="18" charset="0"/>
            <a:buChar char="•"/>
          </a:pPr>
          <a:r>
            <a:rPr lang="fr-CA" sz="1400" b="1" kern="1200" noProof="0" dirty="0">
              <a:solidFill>
                <a:schemeClr val="tx1"/>
              </a:solidFill>
            </a:rPr>
            <a:t>Résilience</a:t>
          </a:r>
        </a:p>
        <a:p>
          <a:pPr marL="114300" lvl="1" indent="-114300" algn="l" defTabSz="622300">
            <a:lnSpc>
              <a:spcPct val="90000"/>
            </a:lnSpc>
            <a:spcBef>
              <a:spcPct val="0"/>
            </a:spcBef>
            <a:spcAft>
              <a:spcPct val="15000"/>
            </a:spcAft>
            <a:buFont typeface="Times New Roman" panose="02020603050405020304" pitchFamily="18" charset="0"/>
            <a:buChar char="•"/>
          </a:pPr>
          <a:r>
            <a:rPr lang="fr-CA" sz="1400" b="1" kern="1200" noProof="0">
              <a:solidFill>
                <a:schemeClr val="tx1"/>
              </a:solidFill>
            </a:rPr>
            <a:t>Proactivité</a:t>
          </a:r>
          <a:endParaRPr lang="fr-CA" sz="1400" kern="1200" noProof="0">
            <a:solidFill>
              <a:schemeClr val="tx1"/>
            </a:solidFill>
          </a:endParaRPr>
        </a:p>
      </dsp:txBody>
      <dsp:txXfrm>
        <a:off x="3301767" y="157752"/>
        <a:ext cx="4479393" cy="946515"/>
      </dsp:txXfrm>
    </dsp:sp>
    <dsp:sp modelId="{2F118A10-0DD1-4D05-A2D2-E273B2B11168}">
      <dsp:nvSpPr>
        <dsp:cNvPr id="0" name=""/>
        <dsp:cNvSpPr/>
      </dsp:nvSpPr>
      <dsp:spPr>
        <a:xfrm>
          <a:off x="0" y="0"/>
          <a:ext cx="3301767" cy="126201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n-CA" sz="3300" b="1" kern="1200" dirty="0"/>
            <a:t>Psychologiques</a:t>
          </a:r>
        </a:p>
      </dsp:txBody>
      <dsp:txXfrm>
        <a:off x="61607" y="61607"/>
        <a:ext cx="3178553" cy="1138805"/>
      </dsp:txXfrm>
    </dsp:sp>
    <dsp:sp modelId="{D96489DD-BC77-472D-9163-7F04EAE4C289}">
      <dsp:nvSpPr>
        <dsp:cNvPr id="0" name=""/>
        <dsp:cNvSpPr/>
      </dsp:nvSpPr>
      <dsp:spPr>
        <a:xfrm>
          <a:off x="3301767" y="1409638"/>
          <a:ext cx="4952650" cy="1262019"/>
        </a:xfrm>
        <a:prstGeom prst="rightArrow">
          <a:avLst>
            <a:gd name="adj1" fmla="val 75000"/>
            <a:gd name="adj2" fmla="val 50000"/>
          </a:avLst>
        </a:prstGeom>
        <a:solidFill>
          <a:schemeClr val="accent5">
            <a:tint val="40000"/>
            <a:alpha val="90000"/>
            <a:hueOff val="-3369881"/>
            <a:satOff val="-11416"/>
            <a:lumOff val="-1464"/>
            <a:alphaOff val="0"/>
          </a:schemeClr>
        </a:solidFill>
        <a:ln w="12700" cap="flat" cmpd="sng" algn="ctr">
          <a:solidFill>
            <a:schemeClr val="accent5">
              <a:tint val="40000"/>
              <a:alpha val="90000"/>
              <a:hueOff val="-3369881"/>
              <a:satOff val="-11416"/>
              <a:lumOff val="-146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en-US" sz="1300" b="1" kern="1200">
              <a:solidFill>
                <a:schemeClr val="tx1"/>
              </a:solidFill>
            </a:rPr>
            <a:t>Capacité de résolution de problèmes</a:t>
          </a:r>
          <a:endParaRPr lang="en-CA" sz="1300" b="1" kern="1200" dirty="0">
            <a:solidFill>
              <a:schemeClr val="tx1"/>
            </a:solidFill>
          </a:endParaRPr>
        </a:p>
        <a:p>
          <a:pPr marL="114300" lvl="1" indent="-114300" algn="l" defTabSz="577850">
            <a:lnSpc>
              <a:spcPct val="90000"/>
            </a:lnSpc>
            <a:spcBef>
              <a:spcPct val="0"/>
            </a:spcBef>
            <a:spcAft>
              <a:spcPct val="15000"/>
            </a:spcAft>
            <a:buChar char="•"/>
          </a:pPr>
          <a:r>
            <a:rPr lang="fr-CA" sz="1300" b="1" kern="1200" dirty="0">
              <a:solidFill>
                <a:schemeClr val="tx1"/>
              </a:solidFill>
            </a:rPr>
            <a:t>Connaissance des pratiques efficaces dans l’école et la salle de classe qui ont un effet direct sur l’apprentissage des élèves</a:t>
          </a:r>
          <a:endParaRPr lang="en-CA" sz="1300" b="1" kern="1200" dirty="0">
            <a:solidFill>
              <a:schemeClr val="tx1"/>
            </a:solidFill>
          </a:endParaRPr>
        </a:p>
        <a:p>
          <a:pPr marL="114300" lvl="1" indent="-114300" algn="l" defTabSz="577850">
            <a:lnSpc>
              <a:spcPct val="90000"/>
            </a:lnSpc>
            <a:spcBef>
              <a:spcPct val="0"/>
            </a:spcBef>
            <a:spcAft>
              <a:spcPct val="15000"/>
            </a:spcAft>
            <a:buChar char="•"/>
          </a:pPr>
          <a:r>
            <a:rPr lang="en-CA" sz="1300" b="1" kern="1200" dirty="0">
              <a:solidFill>
                <a:schemeClr val="tx1"/>
              </a:solidFill>
            </a:rPr>
            <a:t>Pensée systémique</a:t>
          </a:r>
        </a:p>
      </dsp:txBody>
      <dsp:txXfrm>
        <a:off x="3301767" y="1567390"/>
        <a:ext cx="4479393" cy="946515"/>
      </dsp:txXfrm>
    </dsp:sp>
    <dsp:sp modelId="{80423490-A979-43D2-8D00-72E1E286A9D0}">
      <dsp:nvSpPr>
        <dsp:cNvPr id="0" name=""/>
        <dsp:cNvSpPr/>
      </dsp:nvSpPr>
      <dsp:spPr>
        <a:xfrm>
          <a:off x="0" y="1388221"/>
          <a:ext cx="3301767" cy="1262019"/>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n-CA" sz="3300" b="1" kern="1200" dirty="0"/>
            <a:t>Cognitives</a:t>
          </a:r>
        </a:p>
      </dsp:txBody>
      <dsp:txXfrm>
        <a:off x="61607" y="1449828"/>
        <a:ext cx="3178553" cy="1138805"/>
      </dsp:txXfrm>
    </dsp:sp>
    <dsp:sp modelId="{7AC16D06-8492-C642-9684-DDEADC0A9CBF}">
      <dsp:nvSpPr>
        <dsp:cNvPr id="0" name=""/>
        <dsp:cNvSpPr/>
      </dsp:nvSpPr>
      <dsp:spPr>
        <a:xfrm>
          <a:off x="3301767" y="2776443"/>
          <a:ext cx="4952650" cy="1262019"/>
        </a:xfrm>
        <a:prstGeom prst="rightArrow">
          <a:avLst>
            <a:gd name="adj1" fmla="val 75000"/>
            <a:gd name="adj2" fmla="val 50000"/>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Font typeface="Arial" panose="020B0604020202020204" pitchFamily="34" charset="0"/>
            <a:buChar char="•"/>
          </a:pPr>
          <a:r>
            <a:rPr lang="fr-CA" sz="1300" b="1" kern="1200" noProof="0" dirty="0">
              <a:solidFill>
                <a:schemeClr val="tx1"/>
              </a:solidFill>
            </a:rPr>
            <a:t>Percevoir les émotions</a:t>
          </a:r>
        </a:p>
        <a:p>
          <a:pPr marL="114300" lvl="1" indent="-114300" algn="l" defTabSz="577850">
            <a:lnSpc>
              <a:spcPct val="90000"/>
            </a:lnSpc>
            <a:spcBef>
              <a:spcPct val="0"/>
            </a:spcBef>
            <a:spcAft>
              <a:spcPct val="15000"/>
            </a:spcAft>
            <a:buFont typeface="Arial" panose="020B0604020202020204" pitchFamily="34" charset="0"/>
            <a:buChar char="•"/>
          </a:pPr>
          <a:r>
            <a:rPr lang="fr-CA" sz="1300" b="1" kern="1200" noProof="0" dirty="0">
              <a:solidFill>
                <a:schemeClr val="tx1"/>
              </a:solidFill>
            </a:rPr>
            <a:t>Gérer les émotions</a:t>
          </a:r>
        </a:p>
        <a:p>
          <a:pPr marL="114300" lvl="1" indent="-114300" algn="l" defTabSz="577850">
            <a:lnSpc>
              <a:spcPct val="90000"/>
            </a:lnSpc>
            <a:spcBef>
              <a:spcPct val="0"/>
            </a:spcBef>
            <a:spcAft>
              <a:spcPct val="15000"/>
            </a:spcAft>
            <a:buFont typeface="Arial" panose="020B0604020202020204" pitchFamily="34" charset="0"/>
            <a:buChar char="•"/>
          </a:pPr>
          <a:r>
            <a:rPr lang="fr-CA" sz="1300" b="1" kern="1200" noProof="0" dirty="0">
              <a:solidFill>
                <a:schemeClr val="tx1"/>
              </a:solidFill>
            </a:rPr>
            <a:t>Réactions émotives appropriées</a:t>
          </a:r>
        </a:p>
      </dsp:txBody>
      <dsp:txXfrm>
        <a:off x="3301767" y="2934195"/>
        <a:ext cx="4479393" cy="946515"/>
      </dsp:txXfrm>
    </dsp:sp>
    <dsp:sp modelId="{118E2433-D844-5343-8409-166276E5A7B3}">
      <dsp:nvSpPr>
        <dsp:cNvPr id="0" name=""/>
        <dsp:cNvSpPr/>
      </dsp:nvSpPr>
      <dsp:spPr>
        <a:xfrm>
          <a:off x="70575" y="2776443"/>
          <a:ext cx="3301767" cy="126201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n-CA" sz="3300" b="1" kern="1200" dirty="0"/>
            <a:t>Sociales</a:t>
          </a:r>
        </a:p>
      </dsp:txBody>
      <dsp:txXfrm>
        <a:off x="132182" y="2838050"/>
        <a:ext cx="3178553" cy="1138805"/>
      </dsp:txXfrm>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apprendreenseignerinnover.ca/wp-content/uploads/2017/04/Passer-des-ide%CC%81es-a%CC%80-laction-pour-les-leaders-des-e%CC%81coles-et-les-leaders-du-syste%CC%80me-Examiner-les-ressources-personnelles-en-leadership-dordre-%C2%AB-psychologique-%C2%BB-hiver-2015-2016.pdf"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s://www.education-leadership-ontario.ca/application/files/3615/7989/7907/8_Passer_des_idees_a_laction_RPL_dordre_psychologique_Fiche_de_conseils.pdf"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16personalities.com/fr/test-de-personnalite"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www.viacharacter.org/"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education-leadership-ontario.ca/fr/recherches/le-cadre-de-leadership-de-l-ontario"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education-leadership-ontario.ca/application/files/4414/9677/0529/CLO_2012_une_discussion_au_sujet_de_la_recherche_vFINALE_26_octobre.pdf"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education-leadership-ontario.ca/application/files/8314/9452/3838/Leadership_au_niveau_de_lecole_catholique_de_langue_francaise.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education-leadership-ontario.ca/fr/ressources/outils-dautor%C3%A9flexion/login"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56590" y="4473892"/>
            <a:ext cx="5636260" cy="3660458"/>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kern="1200" dirty="0">
                <a:solidFill>
                  <a:schemeClr val="tx1"/>
                </a:solidFill>
                <a:effectLst/>
                <a:latin typeface="+mn-lt"/>
                <a:ea typeface="+mn-ea"/>
                <a:cs typeface="+mn-cs"/>
              </a:rPr>
              <a:t>Cette ressource d’apprentissage professionnel est ouverte et sera enrichie par les personnes participantes. Celles-ci sont donc encouragées à faire appel à leur vécu et à leurs origines diverses pour que l’apprentissage soit culturellement pertinent et adapté.</a:t>
            </a:r>
            <a:endParaRPr lang="en-CA" sz="1200" kern="1200" dirty="0">
              <a:solidFill>
                <a:schemeClr val="tx1"/>
              </a:solidFill>
              <a:effectLst/>
              <a:latin typeface="+mn-lt"/>
              <a:ea typeface="+mn-ea"/>
              <a:cs typeface="+mn-cs"/>
            </a:endParaRPr>
          </a:p>
          <a:p>
            <a:endParaRPr lang="fr-CA" sz="1200" b="1" kern="1200" dirty="0">
              <a:solidFill>
                <a:schemeClr val="tx1"/>
              </a:solidFill>
              <a:effectLst/>
              <a:latin typeface="+mn-lt"/>
              <a:ea typeface="+mn-ea"/>
              <a:cs typeface="+mn-cs"/>
            </a:endParaRPr>
          </a:p>
          <a:p>
            <a:r>
              <a:rPr lang="fr-CA" sz="1200" b="1" kern="1200" dirty="0">
                <a:solidFill>
                  <a:schemeClr val="tx1"/>
                </a:solidFill>
                <a:effectLst/>
                <a:latin typeface="+mn-lt"/>
                <a:ea typeface="+mn-ea"/>
                <a:cs typeface="+mn-cs"/>
              </a:rPr>
              <a:t>COMMENT UTILISER CETTE RESSOURCE</a:t>
            </a:r>
          </a:p>
          <a:p>
            <a:r>
              <a:rPr lang="fr-CA" dirty="0"/>
              <a:t>Les présentations visent à aider les leaders à développer et à renforcer leurs ressources personnelles en leadership. On peut les suivre individuellement, mais les activités seront optimisées par la participation d’autres personnes, que ce soit dans un rôle d’animation, de mentorat ou d’accompagnement. </a:t>
            </a:r>
          </a:p>
          <a:p>
            <a:r>
              <a:rPr lang="fr-CA" sz="1200" kern="1200" dirty="0">
                <a:solidFill>
                  <a:schemeClr val="tx1"/>
                </a:solidFill>
                <a:effectLst/>
                <a:latin typeface="+mn-lt"/>
                <a:ea typeface="+mn-ea"/>
                <a:cs typeface="+mn-cs"/>
              </a:rPr>
              <a:t>Dans plusieurs activités du document, on fait référence aux ouvrages </a:t>
            </a:r>
            <a:r>
              <a:rPr lang="fr-CA" sz="1200" i="1" kern="1200" dirty="0" err="1">
                <a:solidFill>
                  <a:schemeClr val="tx1"/>
                </a:solidFill>
                <a:effectLst/>
                <a:latin typeface="+mn-lt"/>
                <a:ea typeface="+mn-ea"/>
                <a:cs typeface="+mn-cs"/>
              </a:rPr>
              <a:t>Onward</a:t>
            </a:r>
            <a:r>
              <a:rPr lang="fr-CA" sz="1200" i="1" kern="1200" dirty="0">
                <a:solidFill>
                  <a:schemeClr val="tx1"/>
                </a:solidFill>
                <a:effectLst/>
                <a:latin typeface="+mn-lt"/>
                <a:ea typeface="+mn-ea"/>
                <a:cs typeface="+mn-cs"/>
              </a:rPr>
              <a:t>: </a:t>
            </a:r>
            <a:r>
              <a:rPr lang="fr-CA" sz="1200" i="1" kern="1200" dirty="0" err="1">
                <a:solidFill>
                  <a:schemeClr val="tx1"/>
                </a:solidFill>
                <a:effectLst/>
                <a:latin typeface="+mn-lt"/>
                <a:ea typeface="+mn-ea"/>
                <a:cs typeface="+mn-cs"/>
              </a:rPr>
              <a:t>Cultivating</a:t>
            </a:r>
            <a:r>
              <a:rPr lang="fr-CA" sz="1200" i="1" kern="1200" dirty="0">
                <a:solidFill>
                  <a:schemeClr val="tx1"/>
                </a:solidFill>
                <a:effectLst/>
                <a:latin typeface="+mn-lt"/>
                <a:ea typeface="+mn-ea"/>
                <a:cs typeface="+mn-cs"/>
              </a:rPr>
              <a:t> </a:t>
            </a:r>
            <a:r>
              <a:rPr lang="fr-CA" sz="1200" i="1" kern="1200" dirty="0" err="1">
                <a:solidFill>
                  <a:schemeClr val="tx1"/>
                </a:solidFill>
                <a:effectLst/>
                <a:latin typeface="+mn-lt"/>
                <a:ea typeface="+mn-ea"/>
                <a:cs typeface="+mn-cs"/>
              </a:rPr>
              <a:t>Emotional</a:t>
            </a:r>
            <a:r>
              <a:rPr lang="fr-CA" sz="1200" i="1" kern="1200" dirty="0">
                <a:solidFill>
                  <a:schemeClr val="tx1"/>
                </a:solidFill>
                <a:effectLst/>
                <a:latin typeface="+mn-lt"/>
                <a:ea typeface="+mn-ea"/>
                <a:cs typeface="+mn-cs"/>
              </a:rPr>
              <a:t> </a:t>
            </a:r>
            <a:r>
              <a:rPr lang="fr-CA" sz="1200" i="1" kern="1200" dirty="0" err="1">
                <a:solidFill>
                  <a:schemeClr val="tx1"/>
                </a:solidFill>
                <a:effectLst/>
                <a:latin typeface="+mn-lt"/>
                <a:ea typeface="+mn-ea"/>
                <a:cs typeface="+mn-cs"/>
              </a:rPr>
              <a:t>Resilience</a:t>
            </a:r>
            <a:r>
              <a:rPr lang="fr-CA" sz="1200" i="1" kern="1200" dirty="0">
                <a:solidFill>
                  <a:schemeClr val="tx1"/>
                </a:solidFill>
                <a:effectLst/>
                <a:latin typeface="+mn-lt"/>
                <a:ea typeface="+mn-ea"/>
                <a:cs typeface="+mn-cs"/>
              </a:rPr>
              <a:t> in </a:t>
            </a:r>
            <a:r>
              <a:rPr lang="fr-CA" sz="1200" i="1" kern="1200" dirty="0" err="1">
                <a:solidFill>
                  <a:schemeClr val="tx1"/>
                </a:solidFill>
                <a:effectLst/>
                <a:latin typeface="+mn-lt"/>
                <a:ea typeface="+mn-ea"/>
                <a:cs typeface="+mn-cs"/>
              </a:rPr>
              <a:t>Educators</a:t>
            </a:r>
            <a:r>
              <a:rPr lang="fr-CA" sz="1200" kern="1200" dirty="0">
                <a:solidFill>
                  <a:schemeClr val="tx1"/>
                </a:solidFill>
                <a:effectLst/>
                <a:latin typeface="+mn-lt"/>
                <a:ea typeface="+mn-ea"/>
                <a:cs typeface="+mn-cs"/>
              </a:rPr>
              <a:t> et </a:t>
            </a:r>
            <a:r>
              <a:rPr lang="fr-CA" sz="1200" i="1" kern="1200" dirty="0">
                <a:solidFill>
                  <a:schemeClr val="tx1"/>
                </a:solidFill>
                <a:effectLst/>
                <a:latin typeface="+mn-lt"/>
                <a:ea typeface="+mn-ea"/>
                <a:cs typeface="+mn-cs"/>
              </a:rPr>
              <a:t>The </a:t>
            </a:r>
            <a:r>
              <a:rPr lang="fr-CA" sz="1200" i="1" kern="1200" dirty="0" err="1">
                <a:solidFill>
                  <a:schemeClr val="tx1"/>
                </a:solidFill>
                <a:effectLst/>
                <a:latin typeface="+mn-lt"/>
                <a:ea typeface="+mn-ea"/>
                <a:cs typeface="+mn-cs"/>
              </a:rPr>
              <a:t>Onward</a:t>
            </a:r>
            <a:r>
              <a:rPr lang="fr-CA" sz="1200" i="1" kern="1200" dirty="0">
                <a:solidFill>
                  <a:schemeClr val="tx1"/>
                </a:solidFill>
                <a:effectLst/>
                <a:latin typeface="+mn-lt"/>
                <a:ea typeface="+mn-ea"/>
                <a:cs typeface="+mn-cs"/>
              </a:rPr>
              <a:t> </a:t>
            </a:r>
            <a:r>
              <a:rPr lang="fr-CA" sz="1200" i="1" kern="1200" dirty="0" err="1">
                <a:solidFill>
                  <a:schemeClr val="tx1"/>
                </a:solidFill>
                <a:effectLst/>
                <a:latin typeface="+mn-lt"/>
                <a:ea typeface="+mn-ea"/>
                <a:cs typeface="+mn-cs"/>
              </a:rPr>
              <a:t>Workbook</a:t>
            </a:r>
            <a:r>
              <a:rPr lang="fr-CA" sz="1200" i="1" kern="1200" dirty="0">
                <a:solidFill>
                  <a:schemeClr val="tx1"/>
                </a:solidFill>
                <a:effectLst/>
                <a:latin typeface="+mn-lt"/>
                <a:ea typeface="+mn-ea"/>
                <a:cs typeface="+mn-cs"/>
              </a:rPr>
              <a:t>: Daily </a:t>
            </a:r>
            <a:r>
              <a:rPr lang="fr-CA" sz="1200" i="1" kern="1200" dirty="0" err="1">
                <a:solidFill>
                  <a:schemeClr val="tx1"/>
                </a:solidFill>
                <a:effectLst/>
                <a:latin typeface="+mn-lt"/>
                <a:ea typeface="+mn-ea"/>
                <a:cs typeface="+mn-cs"/>
              </a:rPr>
              <a:t>Activities</a:t>
            </a:r>
            <a:r>
              <a:rPr lang="fr-CA" sz="1200" i="1" kern="1200" dirty="0">
                <a:solidFill>
                  <a:schemeClr val="tx1"/>
                </a:solidFill>
                <a:effectLst/>
                <a:latin typeface="+mn-lt"/>
                <a:ea typeface="+mn-ea"/>
                <a:cs typeface="+mn-cs"/>
              </a:rPr>
              <a:t> to </a:t>
            </a:r>
            <a:r>
              <a:rPr lang="fr-CA" sz="1200" i="1" kern="1200" dirty="0" err="1">
                <a:solidFill>
                  <a:schemeClr val="tx1"/>
                </a:solidFill>
                <a:effectLst/>
                <a:latin typeface="+mn-lt"/>
                <a:ea typeface="+mn-ea"/>
                <a:cs typeface="+mn-cs"/>
              </a:rPr>
              <a:t>Cultivate</a:t>
            </a:r>
            <a:r>
              <a:rPr lang="fr-CA" sz="1200" i="1" kern="1200" dirty="0">
                <a:solidFill>
                  <a:schemeClr val="tx1"/>
                </a:solidFill>
                <a:effectLst/>
                <a:latin typeface="+mn-lt"/>
                <a:ea typeface="+mn-ea"/>
                <a:cs typeface="+mn-cs"/>
              </a:rPr>
              <a:t> </a:t>
            </a:r>
            <a:r>
              <a:rPr lang="fr-CA" sz="1200" i="1" kern="1200" dirty="0" err="1">
                <a:solidFill>
                  <a:schemeClr val="tx1"/>
                </a:solidFill>
                <a:effectLst/>
                <a:latin typeface="+mn-lt"/>
                <a:ea typeface="+mn-ea"/>
                <a:cs typeface="+mn-cs"/>
              </a:rPr>
              <a:t>your</a:t>
            </a:r>
            <a:r>
              <a:rPr lang="fr-CA" sz="1200" i="1" kern="1200" dirty="0">
                <a:solidFill>
                  <a:schemeClr val="tx1"/>
                </a:solidFill>
                <a:effectLst/>
                <a:latin typeface="+mn-lt"/>
                <a:ea typeface="+mn-ea"/>
                <a:cs typeface="+mn-cs"/>
              </a:rPr>
              <a:t> </a:t>
            </a:r>
            <a:r>
              <a:rPr lang="fr-CA" sz="1200" i="1" kern="1200" dirty="0" err="1">
                <a:solidFill>
                  <a:schemeClr val="tx1"/>
                </a:solidFill>
                <a:effectLst/>
                <a:latin typeface="+mn-lt"/>
                <a:ea typeface="+mn-ea"/>
                <a:cs typeface="+mn-cs"/>
              </a:rPr>
              <a:t>Emotional</a:t>
            </a:r>
            <a:r>
              <a:rPr lang="fr-CA" sz="1200" i="1" kern="1200" dirty="0">
                <a:solidFill>
                  <a:schemeClr val="tx1"/>
                </a:solidFill>
                <a:effectLst/>
                <a:latin typeface="+mn-lt"/>
                <a:ea typeface="+mn-ea"/>
                <a:cs typeface="+mn-cs"/>
              </a:rPr>
              <a:t> </a:t>
            </a:r>
            <a:r>
              <a:rPr lang="fr-CA" sz="1200" i="1" kern="1200" dirty="0" err="1">
                <a:solidFill>
                  <a:schemeClr val="tx1"/>
                </a:solidFill>
                <a:effectLst/>
                <a:latin typeface="+mn-lt"/>
                <a:ea typeface="+mn-ea"/>
                <a:cs typeface="+mn-cs"/>
              </a:rPr>
              <a:t>Resilience</a:t>
            </a:r>
            <a:r>
              <a:rPr lang="fr-CA" sz="1200" i="1" kern="1200" dirty="0">
                <a:solidFill>
                  <a:schemeClr val="tx1"/>
                </a:solidFill>
                <a:effectLst/>
                <a:latin typeface="+mn-lt"/>
                <a:ea typeface="+mn-ea"/>
                <a:cs typeface="+mn-cs"/>
              </a:rPr>
              <a:t> and </a:t>
            </a:r>
            <a:r>
              <a:rPr lang="fr-CA" sz="1200" i="1" kern="1200" dirty="0" err="1">
                <a:solidFill>
                  <a:schemeClr val="tx1"/>
                </a:solidFill>
                <a:effectLst/>
                <a:latin typeface="+mn-lt"/>
                <a:ea typeface="+mn-ea"/>
                <a:cs typeface="+mn-cs"/>
              </a:rPr>
              <a:t>Thrive</a:t>
            </a:r>
            <a:r>
              <a:rPr lang="fr-CA" sz="1200" kern="1200" dirty="0">
                <a:solidFill>
                  <a:schemeClr val="tx1"/>
                </a:solidFill>
                <a:effectLst/>
                <a:latin typeface="+mn-lt"/>
                <a:ea typeface="+mn-ea"/>
                <a:cs typeface="+mn-cs"/>
              </a:rPr>
              <a:t>, par Elena </a:t>
            </a:r>
            <a:r>
              <a:rPr lang="fr-CA" sz="1200" kern="1200" dirty="0" err="1">
                <a:solidFill>
                  <a:schemeClr val="tx1"/>
                </a:solidFill>
                <a:effectLst/>
                <a:latin typeface="+mn-lt"/>
                <a:ea typeface="+mn-ea"/>
                <a:cs typeface="+mn-cs"/>
              </a:rPr>
              <a:t>Aguilar</a:t>
            </a:r>
            <a:r>
              <a:rPr lang="fr-CA" sz="1200" kern="1200" dirty="0">
                <a:solidFill>
                  <a:schemeClr val="tx1"/>
                </a:solidFill>
                <a:effectLst/>
                <a:latin typeface="+mn-lt"/>
                <a:ea typeface="+mn-ea"/>
                <a:cs typeface="+mn-cs"/>
              </a:rPr>
              <a:t> (disponible en anglais seulement). Ce sont des publications qui aident éducatrices et éducateurs à approfondir leur apprentissage et leur perfectionnement. Des liens menant vers d’autres ressources sont également fournis tout au long de la série. </a:t>
            </a:r>
            <a:br>
              <a:rPr lang="fr-CA" dirty="0"/>
            </a:br>
            <a:endParaRPr lang="fr-CA" dirty="0"/>
          </a:p>
          <a:p>
            <a:r>
              <a:rPr lang="fr-CA" dirty="0"/>
              <a:t>Il y a des durées suggérées pour les activités de plus de 5 minutes</a:t>
            </a:r>
          </a:p>
          <a:p>
            <a:endParaRPr lang="fr-CA" dirty="0"/>
          </a:p>
          <a:p>
            <a:r>
              <a:rPr lang="fr-CA" dirty="0"/>
              <a:t>La première série de ces présentations comprend les éléments suivants:</a:t>
            </a:r>
          </a:p>
          <a:p>
            <a:pPr lvl="0"/>
            <a:r>
              <a:rPr lang="fr-CA" dirty="0"/>
              <a:t>La session 1.1 offre un survol:</a:t>
            </a:r>
          </a:p>
          <a:p>
            <a:pPr marL="628650" lvl="1" indent="-171450">
              <a:buFont typeface="Arial" panose="020B0604020202020204" pitchFamily="34" charset="0"/>
              <a:buChar char="•"/>
            </a:pPr>
            <a:r>
              <a:rPr lang="fr-CA" dirty="0"/>
              <a:t>Les RPL, qu’est-ce que c’est?</a:t>
            </a:r>
          </a:p>
          <a:p>
            <a:pPr marL="628650" lvl="1" indent="-171450">
              <a:buFont typeface="Arial" panose="020B0604020202020204" pitchFamily="34" charset="0"/>
              <a:buChar char="•"/>
            </a:pPr>
            <a:r>
              <a:rPr lang="fr-CA" dirty="0"/>
              <a:t>Leadership au niveau de l’école</a:t>
            </a:r>
          </a:p>
          <a:p>
            <a:pPr marL="628650" lvl="1" indent="-171450">
              <a:buFont typeface="Arial" panose="020B0604020202020204" pitchFamily="34" charset="0"/>
              <a:buChar char="•"/>
            </a:pPr>
            <a:r>
              <a:rPr lang="fr-CA" dirty="0"/>
              <a:t>Explorer vos RPL en se servant des outils d’auto réflexion de l’ILE</a:t>
            </a:r>
          </a:p>
          <a:p>
            <a:pPr marL="628650" lvl="1" indent="-171450">
              <a:buFont typeface="Arial" panose="020B0604020202020204" pitchFamily="34" charset="0"/>
              <a:buChar char="•"/>
            </a:pPr>
            <a:r>
              <a:rPr lang="fr-CA" dirty="0"/>
              <a:t>Se préparer pour la session deux: Connaissance de soi</a:t>
            </a:r>
          </a:p>
          <a:p>
            <a:pPr lvl="0"/>
            <a:r>
              <a:rPr lang="fr-CA" dirty="0"/>
              <a:t>Dans la session 1.2, les leaders auront l'occasion de mieux se connaître en:</a:t>
            </a:r>
          </a:p>
          <a:p>
            <a:pPr marL="628650" lvl="1" indent="-171450">
              <a:buFont typeface="Arial" panose="020B0604020202020204" pitchFamily="34" charset="0"/>
              <a:buChar char="•"/>
            </a:pPr>
            <a:r>
              <a:rPr lang="fr-CA" dirty="0"/>
              <a:t>Puissant plus profondément dans RPL psychologiques</a:t>
            </a:r>
          </a:p>
          <a:p>
            <a:pPr marL="628650" lvl="1" indent="-171450">
              <a:buFont typeface="Arial" panose="020B0604020202020204" pitchFamily="34" charset="0"/>
              <a:buChar char="•"/>
            </a:pPr>
            <a:r>
              <a:rPr lang="fr-CA" dirty="0"/>
              <a:t>Explorant divers aspects d'eux-mêmes</a:t>
            </a:r>
          </a:p>
          <a:p>
            <a:pPr marL="628650" lvl="1" indent="-171450">
              <a:buFont typeface="Arial" panose="020B0604020202020204" pitchFamily="34" charset="0"/>
              <a:buChar char="•"/>
            </a:pPr>
            <a:r>
              <a:rPr lang="fr-CA" dirty="0"/>
              <a:t>Découvrant comment une bonne connaissance de soi permettra de mieux comprendre leurs propres RPL </a:t>
            </a:r>
          </a:p>
          <a:p>
            <a:pPr marL="628650" lvl="1" indent="-171450">
              <a:buFont typeface="Arial" panose="020B0604020202020204" pitchFamily="34" charset="0"/>
              <a:buChar char="•"/>
            </a:pPr>
            <a:r>
              <a:rPr lang="fr-CA" dirty="0"/>
              <a:t>Évaluant leurs valeurs fondamentales, leurs types de personnalité et leurs forces</a:t>
            </a:r>
          </a:p>
          <a:p>
            <a:pPr lvl="0"/>
            <a:r>
              <a:rPr lang="fr-CA" dirty="0"/>
              <a:t>La session 1.3 offre aux leaders la possibilité de:</a:t>
            </a:r>
          </a:p>
          <a:p>
            <a:pPr marL="628650" lvl="1" indent="-171450">
              <a:buFont typeface="Arial" panose="020B0604020202020204" pitchFamily="34" charset="0"/>
              <a:buChar char="•"/>
            </a:pPr>
            <a:r>
              <a:rPr lang="fr-CA" dirty="0"/>
              <a:t>Reliez le </a:t>
            </a:r>
            <a:r>
              <a:rPr lang="fr-CA" b="0" dirty="0"/>
              <a:t>but moral </a:t>
            </a:r>
            <a:r>
              <a:rPr lang="fr-CA" dirty="0"/>
              <a:t>et le leadership</a:t>
            </a:r>
          </a:p>
          <a:p>
            <a:pPr marL="628650" lvl="1" indent="-171450">
              <a:buFont typeface="Arial" panose="020B0604020202020204" pitchFamily="34" charset="0"/>
              <a:buChar char="•"/>
            </a:pPr>
            <a:r>
              <a:rPr lang="fr-CA" dirty="0"/>
              <a:t>Reliez les RPL psychologiques à la connaissance de soi</a:t>
            </a:r>
          </a:p>
          <a:p>
            <a:pPr marL="628650" lvl="1" indent="-171450">
              <a:buFont typeface="Arial" panose="020B0604020202020204" pitchFamily="34" charset="0"/>
              <a:buChar char="•"/>
            </a:pPr>
            <a:r>
              <a:rPr lang="fr-CA" dirty="0"/>
              <a:t>Élaborer un plan pour renforcer leurs PLR psychologiques en tant </a:t>
            </a:r>
            <a:r>
              <a:rPr lang="fr-CA" b="1" dirty="0"/>
              <a:t>qu'activité culminante</a:t>
            </a:r>
          </a:p>
          <a:p>
            <a:pPr marL="0" lvl="0" indent="0">
              <a:buFontTx/>
              <a:buNone/>
            </a:pPr>
            <a:r>
              <a:rPr lang="fr-CA" b="0" dirty="0"/>
              <a:t>Le guide de réflexion permet aux participantes et participants de mettre en pratique leur apprentissage en:</a:t>
            </a:r>
          </a:p>
          <a:p>
            <a:pPr marL="628650" lvl="1" indent="-171450">
              <a:buFont typeface="Arial" panose="020B0604020202020204" pitchFamily="34" charset="0"/>
              <a:buChar char="•"/>
            </a:pPr>
            <a:r>
              <a:rPr lang="fr-CA" b="0" dirty="0"/>
              <a:t>Fournissant des liens vers des ressources dans </a:t>
            </a:r>
            <a:r>
              <a:rPr lang="fr-CA" b="0" i="1" dirty="0" err="1"/>
              <a:t>Onward</a:t>
            </a:r>
            <a:r>
              <a:rPr lang="fr-CA" b="0" dirty="0"/>
              <a:t>, le site Web de l’ILE, des vidéos et d'autres sources. Il contient également des activités qui encouragent la réflexion en rapport avec les pratiques de leadership.</a:t>
            </a:r>
          </a:p>
          <a:p>
            <a:endParaRPr lang="fr-CA"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Dans la prochaine session (1.2), les participantes et participants apprendront à mieux se connaître eux-mêmes. </a:t>
            </a:r>
          </a:p>
          <a:p>
            <a:pPr eaLnBrk="1" hangingPunct="1">
              <a:lnSpc>
                <a:spcPct val="80000"/>
              </a:lnSpc>
            </a:pPr>
            <a:r>
              <a:rPr lang="fr-CA" altLang="en-US" dirty="0">
                <a:latin typeface="Arial" panose="020B0604020202020204" pitchFamily="34" charset="0"/>
                <a:ea typeface="ＭＳ Ｐゴシック" panose="020B0600070205080204" pitchFamily="34" charset="-128"/>
              </a:rPr>
              <a:t>« Bien se connaître pour s’assumer pleinement » (Francesca Gino, </a:t>
            </a:r>
            <a:r>
              <a:rPr lang="fr-CA" altLang="en-US" i="1" dirty="0">
                <a:latin typeface="Arial" panose="020B0604020202020204" pitchFamily="34" charset="0"/>
                <a:ea typeface="ＭＳ Ｐゴシック" panose="020B0600070205080204" pitchFamily="34" charset="-128"/>
              </a:rPr>
              <a:t>Begin </a:t>
            </a:r>
            <a:r>
              <a:rPr lang="fr-CA" altLang="en-US" i="1" dirty="0" err="1">
                <a:latin typeface="Arial" panose="020B0604020202020204" pitchFamily="34" charset="0"/>
                <a:ea typeface="ＭＳ Ｐゴシック" panose="020B0600070205080204" pitchFamily="34" charset="-128"/>
              </a:rPr>
              <a:t>With</a:t>
            </a:r>
            <a:r>
              <a:rPr lang="fr-CA" altLang="en-US" i="1" dirty="0">
                <a:latin typeface="Arial" panose="020B0604020202020204" pitchFamily="34" charset="0"/>
                <a:ea typeface="ＭＳ Ｐゴシック" panose="020B0600070205080204" pitchFamily="34" charset="-128"/>
              </a:rPr>
              <a:t> Trust</a:t>
            </a:r>
            <a:r>
              <a:rPr lang="fr-CA" altLang="en-US" dirty="0">
                <a:latin typeface="Arial" panose="020B0604020202020204" pitchFamily="34" charset="0"/>
                <a:ea typeface="ＭＳ Ｐゴシック" panose="020B0600070205080204" pitchFamily="34" charset="-128"/>
              </a:rPr>
              <a:t>, HPR, 2020).</a:t>
            </a:r>
          </a:p>
          <a:p>
            <a:pPr eaLnBrk="1" hangingPunct="1">
              <a:lnSpc>
                <a:spcPct val="80000"/>
              </a:lnSpc>
            </a:pPr>
            <a:r>
              <a:rPr lang="fr-CA" altLang="en-US" dirty="0">
                <a:latin typeface="Arial" panose="020B0604020202020204" pitchFamily="34" charset="0"/>
                <a:ea typeface="ＭＳ Ｐゴシック" panose="020B0600070205080204" pitchFamily="34" charset="-128"/>
              </a:rPr>
              <a:t>Faire les activités des diapositives 10, 11 et 12. </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444881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642832"/>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ormAutofit fontScale="92500" lnSpcReduction="10000"/>
          </a:bodyPr>
          <a:lstStyle/>
          <a:p>
            <a:pPr>
              <a:lnSpc>
                <a:spcPct val="80000"/>
              </a:lnSpc>
            </a:pPr>
            <a:r>
              <a:rPr lang="fr-CA" dirty="0"/>
              <a:t>Numéro 8 : </a:t>
            </a:r>
            <a:r>
              <a:rPr lang="fr-CA" i="1" dirty="0">
                <a:solidFill>
                  <a:schemeClr val="accent1"/>
                </a:solidFill>
                <a:hlinkClick r:id="rId3">
                  <a:extLst>
                    <a:ext uri="{A12FA001-AC4F-418D-AE19-62706E023703}">
                      <ahyp:hlinkClr xmlns:ahyp="http://schemas.microsoft.com/office/drawing/2018/hyperlinkcolor" val="tx"/>
                    </a:ext>
                  </a:extLst>
                </a:hlinkClick>
              </a:rPr>
              <a:t>Examiner les ressources personnelles en leadership d’ordre « psychologique » : optimisme, auto-efficacité, résilience et proactivité</a:t>
            </a:r>
            <a:r>
              <a:rPr lang="fr-CA" dirty="0">
                <a:solidFill>
                  <a:schemeClr val="accent1"/>
                </a:solidFill>
              </a:rPr>
              <a:t> </a:t>
            </a:r>
          </a:p>
          <a:p>
            <a:pPr>
              <a:lnSpc>
                <a:spcPct val="80000"/>
              </a:lnSpc>
            </a:pPr>
            <a:endParaRPr lang="fr-CA" altLang="en-US" dirty="0"/>
          </a:p>
          <a:p>
            <a:pPr>
              <a:lnSpc>
                <a:spcPct val="80000"/>
              </a:lnSpc>
            </a:pPr>
            <a:r>
              <a:rPr lang="fr-CA" altLang="en-US" dirty="0"/>
              <a:t>Lire les parties A et B :</a:t>
            </a:r>
          </a:p>
          <a:p>
            <a:r>
              <a:rPr lang="fr-CA" dirty="0"/>
              <a:t>La partie A, soit la section sur les « ressources personnelles en leadership », souligne l’importance des trois catégories de ce type de ressources (cognitives, sociales et psychologiques) dans la mise en œuvre efficace des pratiques de leadership énoncées dans le </a:t>
            </a:r>
            <a:r>
              <a:rPr lang="fr-CA" i="1" dirty="0"/>
              <a:t>Cadre de leadership de l’Ontario </a:t>
            </a:r>
            <a:r>
              <a:rPr lang="fr-CA" dirty="0"/>
              <a:t>(CLO).</a:t>
            </a:r>
          </a:p>
          <a:p>
            <a:r>
              <a:rPr lang="fr-CA" dirty="0"/>
              <a:t>La partie B, intitulée « En profondeur », présente un échantillon des recherches étayant les quatre ressources personnelles en leadership d’ordre psychologique : l’optimisme, l’auto-efficacité, la résilience et la </a:t>
            </a:r>
            <a:r>
              <a:rPr lang="fr-CA" dirty="0" err="1"/>
              <a:t>proactivité</a:t>
            </a:r>
            <a:r>
              <a:rPr lang="fr-CA" dirty="0"/>
              <a:t>.</a:t>
            </a:r>
          </a:p>
          <a:p>
            <a:endParaRPr lang="fr-CA" dirty="0"/>
          </a:p>
          <a:p>
            <a:r>
              <a:rPr lang="fr-CA" dirty="0"/>
              <a:t>Pour mieux comprendre ces concepts, mettez en pratique les stratégies de la fiche-conseil sur les ressources personnelles en leadership d’ordre psychologique : </a:t>
            </a:r>
          </a:p>
          <a:p>
            <a:pPr defTabSz="931774">
              <a:defRPr/>
            </a:pPr>
            <a:r>
              <a:rPr lang="fr-CA" b="1" i="1" dirty="0"/>
              <a:t>Conseils pour l’utilisation de Passer des idées à l’action n</a:t>
            </a:r>
            <a:r>
              <a:rPr lang="fr-CA" b="1" i="1" baseline="30000" dirty="0"/>
              <a:t>o</a:t>
            </a:r>
            <a:r>
              <a:rPr lang="fr-CA" b="1" i="1" dirty="0"/>
              <a:t> 8 : examiner les ressources personnelles en leadership d’ordre « psychologique » pour renforcer les pratiques de leadership </a:t>
            </a:r>
          </a:p>
          <a:p>
            <a:pPr>
              <a:lnSpc>
                <a:spcPct val="80000"/>
              </a:lnSpc>
            </a:pPr>
            <a:r>
              <a:rPr lang="fr-CA" dirty="0">
                <a:hlinkClick r:id="rId4"/>
              </a:rPr>
              <a:t>https://www.education-leadership-ontario.ca/application/files/3615/7989/7907/8_Passer_des_idees_a_laction_RPL_dordre_psychologique_Fiche_de_conseils.pdf</a:t>
            </a:r>
            <a:r>
              <a:rPr lang="fr-CA" dirty="0"/>
              <a:t> </a:t>
            </a:r>
          </a:p>
          <a:p>
            <a:pPr defTabSz="931774">
              <a:defRPr/>
            </a:pPr>
            <a:r>
              <a:rPr lang="fr-CA" b="1" dirty="0"/>
              <a:t> </a:t>
            </a:r>
          </a:p>
          <a:p>
            <a:pPr defTabSz="931774">
              <a:defRPr/>
            </a:pPr>
            <a:r>
              <a:rPr lang="fr-CA" b="1" dirty="0"/>
              <a:t>Le bulletin </a:t>
            </a:r>
            <a:r>
              <a:rPr lang="fr-CA" b="1" i="1" dirty="0"/>
              <a:t>Passer des idées à l’action </a:t>
            </a:r>
            <a:r>
              <a:rPr lang="fr-CA" b="1" dirty="0"/>
              <a:t>vous aidera sur différents plans. </a:t>
            </a:r>
          </a:p>
          <a:p>
            <a:pPr marL="232943" indent="-232943">
              <a:buAutoNum type="arabicPeriod"/>
            </a:pPr>
            <a:r>
              <a:rPr lang="fr-CA" dirty="0"/>
              <a:t>Parcourez la publication, puis concentrez-vous sur ce que vous voulez apprendre en premier.</a:t>
            </a:r>
          </a:p>
          <a:p>
            <a:pPr marL="232943" indent="-232943">
              <a:buAutoNum type="arabicPeriod"/>
            </a:pPr>
            <a:r>
              <a:rPr lang="fr-CA" dirty="0"/>
              <a:t>Familiarisez-vous avec les données, puis appliquez les stratégies à des situations où vous devez faire preuve de leadership.</a:t>
            </a:r>
          </a:p>
          <a:p>
            <a:pPr marL="232943" indent="-232943">
              <a:buAutoNum type="arabicPeriod"/>
            </a:pPr>
            <a:r>
              <a:rPr lang="fr-CA" dirty="0"/>
              <a:t>Rédigez un scénario (ou partez d’un des scénarios suggérés), et testez l’efficacité des 10 stratégies proposées en utilisant vos ressources personnelles en leadership d’ordre psychologique pour tenter de résoudre les problèmes. </a:t>
            </a:r>
          </a:p>
          <a:p>
            <a:pPr marL="0" indent="0">
              <a:buFontTx/>
              <a:buNone/>
            </a:pPr>
            <a:endParaRPr lang="fr-CA" dirty="0">
              <a:solidFill>
                <a:srgbClr val="0DFFF3"/>
              </a:solidFill>
            </a:endParaRPr>
          </a:p>
          <a:p>
            <a:pPr marL="0" indent="0">
              <a:buFontTx/>
              <a:buNone/>
            </a:pPr>
            <a:r>
              <a:rPr lang="fr-CA" dirty="0"/>
              <a:t>durée suggérée </a:t>
            </a:r>
            <a:r>
              <a:rPr lang="fr-CA" dirty="0">
                <a:solidFill>
                  <a:srgbClr val="0DFFF3"/>
                </a:solidFill>
              </a:rPr>
              <a:t>: 10 minutes</a:t>
            </a:r>
          </a:p>
          <a:p>
            <a:pPr eaLnBrk="1" hangingPunct="1">
              <a:lnSpc>
                <a:spcPct val="80000"/>
              </a:lnSpc>
            </a:pPr>
            <a:endParaRPr lang="fr-CA" altLang="en-US"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959080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xfrm>
            <a:off x="717550" y="1168400"/>
            <a:ext cx="5575300" cy="3136900"/>
          </a:xfrm>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fr-CA" dirty="0"/>
              <a:t>Inviter les participantes et participants qui utilisent l’ouvrage </a:t>
            </a:r>
            <a:r>
              <a:rPr lang="fr-CA" i="1" dirty="0" err="1"/>
              <a:t>Onward</a:t>
            </a:r>
            <a:r>
              <a:rPr lang="fr-CA" dirty="0"/>
              <a:t> à lire le chapitre 1, qui s’ajoute au contenu de cette partie de l’atelier sur l’amélioration de la connaissance de soi. </a:t>
            </a:r>
          </a:p>
          <a:p>
            <a:r>
              <a:rPr lang="fr-CA" dirty="0"/>
              <a:t>Ce chapitre explique comment « cultiver sa résilience et découvrir sa véritable essence ». </a:t>
            </a:r>
          </a:p>
          <a:p>
            <a:endParaRPr lang="fr-CA" dirty="0"/>
          </a:p>
          <a:p>
            <a:r>
              <a:rPr lang="fr-CA" dirty="0"/>
              <a:t>Le chapitre 1 : </a:t>
            </a:r>
          </a:p>
          <a:p>
            <a:pPr marL="174708" indent="-174708">
              <a:buFont typeface="Arial" panose="020B0604020202020204" pitchFamily="34" charset="0"/>
              <a:buChar char="•"/>
            </a:pPr>
            <a:endParaRPr lang="fr-CA" dirty="0"/>
          </a:p>
          <a:p>
            <a:pPr marL="174708" indent="-174708">
              <a:buFont typeface="Arial" panose="020B0604020202020204" pitchFamily="34" charset="0"/>
              <a:buChar char="•"/>
            </a:pPr>
            <a:r>
              <a:rPr lang="fr-CA" dirty="0"/>
              <a:t>explique comment apprendre à bien se connaître;</a:t>
            </a:r>
          </a:p>
          <a:p>
            <a:pPr marL="174708" indent="-174708">
              <a:buFont typeface="Arial" panose="020B0604020202020204" pitchFamily="34" charset="0"/>
              <a:buChar char="•"/>
            </a:pPr>
            <a:r>
              <a:rPr lang="fr-CA" dirty="0"/>
              <a:t>explore les différentes facettes de l’identité (valeurs fondamentales, forces, perception de soi, expression de soi, etc.); </a:t>
            </a:r>
          </a:p>
          <a:p>
            <a:pPr marL="174708" indent="-174708">
              <a:buFont typeface="Arial" panose="020B0604020202020204" pitchFamily="34" charset="0"/>
              <a:buChar char="•"/>
            </a:pPr>
            <a:r>
              <a:rPr lang="fr-CA" dirty="0"/>
              <a:t>vise à faire comprendre aux leaders quels sont les éléments fondamentaux de leur fonctionnement (« Je me connais bien », « Je comprends mon rôle auprès des autres », « Je vais faire preuve de plus d’optimisme, de résilience, de </a:t>
            </a:r>
            <a:r>
              <a:rPr lang="fr-CA" dirty="0" err="1"/>
              <a:t>proactivité</a:t>
            </a:r>
            <a:r>
              <a:rPr lang="fr-CA" dirty="0"/>
              <a:t> et d’auto-efficacité », etc.).</a:t>
            </a:r>
          </a:p>
        </p:txBody>
      </p:sp>
    </p:spTree>
    <p:extLst>
      <p:ext uri="{BB962C8B-B14F-4D97-AF65-F5344CB8AC3E}">
        <p14:creationId xmlns:p14="http://schemas.microsoft.com/office/powerpoint/2010/main" val="18254680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fr-CA" dirty="0"/>
              <a:t>Inviter les participantes et participants qui utilisent l’ouvrage </a:t>
            </a:r>
            <a:r>
              <a:rPr lang="fr-CA" i="1" dirty="0" err="1"/>
              <a:t>Onward</a:t>
            </a:r>
            <a:r>
              <a:rPr lang="fr-CA" dirty="0"/>
              <a:t> à approfondir leur réflexion avec les activités proposées dans le cahier d’exercices. </a:t>
            </a:r>
            <a:r>
              <a:rPr lang="fr-CA" i="0" dirty="0"/>
              <a:t>Dans une des activités, elles et ils exploreront les valeurs fondamentales qui guident leur vie personnelle, sociale et familiale afin de faire des liens avec leurs buts, leur vision et la trace qu’elles et ils souhaitent laisser. </a:t>
            </a:r>
          </a:p>
          <a:p>
            <a:pPr defTabSz="931774">
              <a:defRPr/>
            </a:pPr>
            <a:endParaRPr lang="fr-CA" dirty="0"/>
          </a:p>
          <a:p>
            <a:pPr defTabSz="931774">
              <a:defRPr/>
            </a:pPr>
            <a:r>
              <a:rPr lang="fr-CA" dirty="0"/>
              <a:t>En prévision de la prochaine session (1.2), les participantes et participants doivent visiter les sites Web suivants : </a:t>
            </a:r>
          </a:p>
          <a:p>
            <a:pPr marL="174708" indent="-174708" defTabSz="931774">
              <a:buFont typeface="Arial" panose="020B0604020202020204" pitchFamily="34" charset="0"/>
              <a:buChar char="•"/>
              <a:defRPr/>
            </a:pPr>
            <a:r>
              <a:rPr lang="fr-CA" dirty="0"/>
              <a:t>Exercice sur les valeurs fondamentales </a:t>
            </a:r>
            <a:r>
              <a:rPr lang="fr-CA" b="0" dirty="0"/>
              <a:t>(page 6 du guide de réflexion)</a:t>
            </a:r>
          </a:p>
          <a:p>
            <a:pPr marL="174708" indent="-174708" defTabSz="931774">
              <a:buFont typeface="Arial" panose="020B0604020202020204" pitchFamily="34" charset="0"/>
              <a:buChar char="•"/>
              <a:defRPr/>
            </a:pPr>
            <a:r>
              <a:rPr lang="fr-CA" dirty="0"/>
              <a:t>Test de personnalité (</a:t>
            </a:r>
            <a:r>
              <a:rPr lang="fr-CA" dirty="0">
                <a:hlinkClick r:id="rId3">
                  <a:extLst>
                    <a:ext uri="{A12FA001-AC4F-418D-AE19-62706E023703}">
                      <ahyp:hlinkClr xmlns:ahyp="http://schemas.microsoft.com/office/drawing/2018/hyperlinkcolor" val="tx"/>
                    </a:ext>
                  </a:extLst>
                </a:hlinkClick>
              </a:rPr>
              <a:t>https://www.16personalities.com/fr/test-de-personnalite</a:t>
            </a:r>
            <a:r>
              <a:rPr lang="fr-CA" dirty="0"/>
              <a:t>)</a:t>
            </a:r>
          </a:p>
          <a:p>
            <a:pPr marL="174708" indent="-174708" defTabSz="931774">
              <a:buFont typeface="Arial" panose="020B0604020202020204" pitchFamily="34" charset="0"/>
              <a:buChar char="•"/>
              <a:defRPr/>
            </a:pPr>
            <a:r>
              <a:rPr lang="fr-CA" dirty="0"/>
              <a:t>Questionnaire sur les forces distinctives (</a:t>
            </a:r>
            <a:r>
              <a:rPr lang="fr-CA" dirty="0">
                <a:hlinkClick r:id="rId4">
                  <a:extLst>
                    <a:ext uri="{A12FA001-AC4F-418D-AE19-62706E023703}">
                      <ahyp:hlinkClr xmlns:ahyp="http://schemas.microsoft.com/office/drawing/2018/hyperlinkcolor" val="tx"/>
                    </a:ext>
                  </a:extLst>
                </a:hlinkClick>
              </a:rPr>
              <a:t>http://www.viacharacter.org</a:t>
            </a:r>
            <a:r>
              <a:rPr lang="fr-CA" dirty="0"/>
              <a:t>).</a:t>
            </a:r>
          </a:p>
          <a:p>
            <a:endParaRPr lang="fr-CA"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480260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defTabSz="931774">
              <a:lnSpc>
                <a:spcPct val="80000"/>
              </a:lnSpc>
              <a:defRPr/>
            </a:pPr>
            <a:r>
              <a:rPr lang="fr-CA" dirty="0">
                <a:effectLst/>
              </a:rPr>
              <a:t>Nous vous invitons à visiter le site Web de l’ILE pour découvrir des ressources et des études qui pourraient contribuer à votre perfectionnement professionnel. </a:t>
            </a:r>
            <a:endParaRPr lang="fr-CA"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896805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17550" y="4473892"/>
            <a:ext cx="5608320" cy="3660458"/>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Prière à l’intention des leaders scolaires catholiques. </a:t>
            </a:r>
          </a:p>
          <a:p>
            <a:pPr defTabSz="931774">
              <a:lnSpc>
                <a:spcPct val="80000"/>
              </a:lnSpc>
              <a:defRPr/>
            </a:pPr>
            <a:r>
              <a:rPr lang="fr-CA" dirty="0"/>
              <a:t>Récitez-la. </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fr-CA" dirty="0"/>
              <a:t>Nous vous invitons à nous dire :</a:t>
            </a:r>
          </a:p>
          <a:p>
            <a:pPr marL="514350" indent="-514350">
              <a:buAutoNum type="arabicPeriod"/>
            </a:pPr>
            <a:r>
              <a:rPr lang="fr-CA" dirty="0"/>
              <a:t>votre nom;</a:t>
            </a:r>
          </a:p>
          <a:p>
            <a:pPr marL="514350" indent="-514350">
              <a:buAutoNum type="arabicPeriod"/>
            </a:pPr>
            <a:r>
              <a:rPr lang="fr-CA" dirty="0"/>
              <a:t>le nom de votre école;</a:t>
            </a:r>
          </a:p>
          <a:p>
            <a:pPr marL="514350" indent="-514350">
              <a:buAutoNum type="arabicPeriod"/>
            </a:pPr>
            <a:r>
              <a:rPr lang="fr-CA" dirty="0"/>
              <a:t>depuis combien d’années vous travaillez en éducation;</a:t>
            </a:r>
          </a:p>
          <a:p>
            <a:pPr marL="514350" indent="-514350">
              <a:buFont typeface="Arial" panose="020B0604020202020204" pitchFamily="34" charset="0"/>
              <a:buAutoNum type="arabicPeriod"/>
            </a:pPr>
            <a:r>
              <a:rPr lang="fr-CA" dirty="0"/>
              <a:t>quelle facette du rôle de leader scolaire ou de leader du système vous plaît;</a:t>
            </a:r>
          </a:p>
          <a:p>
            <a:pPr marL="514350" indent="-514350">
              <a:buFont typeface="Arial" panose="020B0604020202020204" pitchFamily="34" charset="0"/>
              <a:buAutoNum type="arabicPeriod"/>
            </a:pPr>
            <a:r>
              <a:rPr lang="fr-CA" dirty="0"/>
              <a:t>une chose que vous aimeriez que le groupe sache à propos de vous. </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defTabSz="931774">
              <a:lnSpc>
                <a:spcPct val="80000"/>
              </a:lnSpc>
              <a:defRPr/>
            </a:pPr>
            <a:r>
              <a:rPr lang="fr-CA" dirty="0">
                <a:highlight>
                  <a:srgbClr val="FFFF00"/>
                </a:highlight>
              </a:rPr>
              <a:t>Le </a:t>
            </a:r>
            <a:r>
              <a:rPr lang="fr-CA" i="1" u="sng" dirty="0">
                <a:highlight>
                  <a:srgbClr val="FFFF00"/>
                </a:highlight>
                <a:hlinkClick r:id="rId3">
                  <a:extLst>
                    <a:ext uri="{A12FA001-AC4F-418D-AE19-62706E023703}">
                      <ahyp:hlinkClr xmlns:ahyp="http://schemas.microsoft.com/office/drawing/2018/hyperlinkcolor" val="tx"/>
                    </a:ext>
                  </a:extLst>
                </a:hlinkClick>
              </a:rPr>
              <a:t>Cadre de leadership de l’Ontario</a:t>
            </a:r>
            <a:r>
              <a:rPr lang="fr-CA" dirty="0">
                <a:highlight>
                  <a:srgbClr val="FFFF00"/>
                </a:highlight>
              </a:rPr>
              <a:t> (CLO) propose une courte liste de ressources personnelles en leadership importantes d’ordre psychologique, social et cognitif. </a:t>
            </a:r>
            <a:r>
              <a:rPr lang="fr-CA" dirty="0"/>
              <a:t>Les leaders s'appuient sur ces RPL pour mettre en œuvre efficacement les pratiques de leadership du CLO. </a:t>
            </a:r>
            <a:r>
              <a:rPr lang="fr-CA" dirty="0">
                <a:highlight>
                  <a:srgbClr val="FFFF00"/>
                </a:highlight>
              </a:rPr>
              <a:t>Bien que l’on associe de nombreux traits de personnalité ou caractéristiques personnelles aux leaders et au leadership, le CLO ne présente que ceux dont l’efficacité a été démontrée de manière empirique. Consultez le </a:t>
            </a:r>
            <a:r>
              <a:rPr lang="fr-CA" i="1" dirty="0">
                <a:highlight>
                  <a:srgbClr val="FFFF00"/>
                </a:highlight>
                <a:hlinkClick r:id="rId4">
                  <a:extLst>
                    <a:ext uri="{A12FA001-AC4F-418D-AE19-62706E023703}">
                      <ahyp:hlinkClr xmlns:ahyp="http://schemas.microsoft.com/office/drawing/2018/hyperlinkcolor" val="tx"/>
                    </a:ext>
                  </a:extLst>
                </a:hlinkClick>
              </a:rPr>
              <a:t>Cadre de leadership de l’Ontario 2012 : une discussion relative aux fondements de la recherche</a:t>
            </a:r>
            <a:r>
              <a:rPr lang="fr-CA" dirty="0">
                <a:highlight>
                  <a:srgbClr val="FFFF00"/>
                </a:highlight>
              </a:rPr>
              <a:t> pour en savoir plus sur le lien unissant les ressources personnelles en leadership et les fondements du CLO.</a:t>
            </a:r>
          </a:p>
          <a:p>
            <a:pPr eaLnBrk="1" hangingPunct="1">
              <a:lnSpc>
                <a:spcPct val="80000"/>
              </a:lnSpc>
            </a:pPr>
            <a:endParaRPr lang="fr-CA" dirty="0"/>
          </a:p>
          <a:p>
            <a:pPr>
              <a:lnSpc>
                <a:spcPct val="80000"/>
              </a:lnSpc>
            </a:pPr>
            <a:r>
              <a:rPr lang="fr-CA" dirty="0"/>
              <a:t>Les ressources personnelles en leadership reposent sur les caractéristiques et les tendances en matière de leadership qui sont les plus susceptibles d’optimiser l’efficacité des pratiques de leadership appliquées. </a:t>
            </a:r>
          </a:p>
          <a:p>
            <a:pPr>
              <a:lnSpc>
                <a:spcPct val="80000"/>
              </a:lnSpc>
            </a:pPr>
            <a:r>
              <a:rPr lang="fr-CA" dirty="0"/>
              <a:t>Les études ont démontré que ces traits caractérisent la conduite des leaders efficaces. Les ressources sont classées en trois catégories (ordre cognitif, social et psychologique), chacune étant associée à plusieurs caractéristiques pouvant être perfectionnées. Ces ressources sont à la base d’un leadership efficace. </a:t>
            </a: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62604"/>
            <a:ext cx="5608320" cy="3660458"/>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defTabSz="931774">
              <a:defRPr/>
            </a:pPr>
            <a:r>
              <a:rPr lang="fr-CA" dirty="0"/>
              <a:t>Cliquez sur le lien </a:t>
            </a:r>
            <a:r>
              <a:rPr lang="fr-CA" sz="1200" kern="1200" dirty="0">
                <a:effectLst/>
                <a:latin typeface="+mn-lt"/>
                <a:ea typeface="+mn-ea"/>
                <a:cs typeface="+mn-cs"/>
                <a:hlinkClick r:id="rId3">
                  <a:extLst>
                    <a:ext uri="{A12FA001-AC4F-418D-AE19-62706E023703}">
                      <ahyp:hlinkClr xmlns:ahyp="http://schemas.microsoft.com/office/drawing/2018/hyperlinkcolor" val="tx"/>
                    </a:ext>
                  </a:extLst>
                </a:hlinkClick>
              </a:rPr>
              <a:t>https://www.education-leadership-ontario.ca/application/files/8314/9452/3838/Leadership_au_niveau_de_lecole_catholique_de_langue_francaise.pdf</a:t>
            </a:r>
            <a:r>
              <a:rPr lang="fr-CA" dirty="0"/>
              <a:t>. On y trouve 5 domaines d’intérêt, 21 pratiques de leadership, une liste de critères de notation généraux et les 3 catégories de ressources personnelles essentielles à un leadership efficace, soit psychologiques, sociales et cognitives. </a:t>
            </a:r>
          </a:p>
          <a:p>
            <a:pPr defTabSz="931774">
              <a:defRPr/>
            </a:pPr>
            <a:endParaRPr lang="fr-CA" dirty="0"/>
          </a:p>
          <a:p>
            <a:pPr defTabSz="931774">
              <a:defRPr/>
            </a:pPr>
            <a:r>
              <a:rPr lang="fr-CA" dirty="0"/>
              <a:t>Passez en revue chaque domaine, et relevez les pratiques de leadership et les critères qui leur sont associés. </a:t>
            </a:r>
          </a:p>
          <a:p>
            <a:pPr defTabSz="931774">
              <a:defRPr/>
            </a:pPr>
            <a:r>
              <a:rPr lang="fr-CA" dirty="0"/>
              <a:t>Le terme « ressources personnelles en leadership » désigne les traits de personnalité dont ont besoin les leaders pour appliquer efficacement les pratiques de leadership. </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6477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3908108"/>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fr-CA" dirty="0"/>
              <a:t>Les ressources personnelles en leadership du CLO décrivent les qualités qu’ont les leaders efficaces, par exemple l’optimisme, l’intelligence émotionnelle et la capacité à résoudre des problèmes. Les études suggèrent que d’une personne à l’autre, ces éléments ont une incidence sur l’application et l’efficacité des pratiques de leadership. Les ressources personnelles en leadership assurent donc une mise en œuvre optimale des pratiques par les leaders scolaires et les leaders du système.</a:t>
            </a:r>
            <a:br>
              <a:rPr lang="fr-CA" dirty="0"/>
            </a:br>
            <a:endParaRPr lang="fr-CA" dirty="0"/>
          </a:p>
          <a:p>
            <a:r>
              <a:rPr lang="fr-CA" dirty="0"/>
              <a:t>Bien que dans certaines sessions on présente les ressources séparément (psychologiques, sociales et cognitives), il est important de comprendre qu’en pratique, les leaders les utilisent ensemble, de façon interactive. </a:t>
            </a:r>
            <a:r>
              <a:rPr lang="fr-CA" dirty="0">
                <a:ea typeface="ＭＳ Ｐゴシック" charset="0"/>
                <a:cs typeface="ＭＳ Ｐゴシック" charset="0"/>
              </a:rPr>
              <a:t>Les leaders ne présentent pas une pensée systémique un moment, puis un comportement résilient et enfin des qualités initiatrices de relations; elles et ils recourent à tout ça à la fois, tout le temps. Dans la plupart des cas, elles et ils doivent utiliser les ressources personnelles en leadership simultanément. </a:t>
            </a:r>
          </a:p>
          <a:p>
            <a:pPr defTabSz="931774" eaLnBrk="0" fontAlgn="base" hangingPunct="0">
              <a:spcBef>
                <a:spcPct val="30000"/>
              </a:spcBef>
              <a:spcAft>
                <a:spcPct val="0"/>
              </a:spcAft>
              <a:defRPr/>
            </a:pPr>
            <a:endParaRPr lang="fr-CA" dirty="0">
              <a:ea typeface="ＭＳ Ｐゴシック" charset="0"/>
              <a:cs typeface="ＭＳ Ｐゴシック" charset="0"/>
            </a:endParaRPr>
          </a:p>
          <a:p>
            <a:pPr defTabSz="931774" eaLnBrk="0" fontAlgn="base" hangingPunct="0">
              <a:spcBef>
                <a:spcPct val="30000"/>
              </a:spcBef>
              <a:spcAft>
                <a:spcPct val="0"/>
              </a:spcAft>
              <a:defRPr/>
            </a:pPr>
            <a:r>
              <a:rPr lang="fr-CA" dirty="0">
                <a:ea typeface="ＭＳ Ｐゴシック" charset="0"/>
                <a:cs typeface="ＭＳ Ｐゴシック" charset="0"/>
              </a:rPr>
              <a:t>Le renforcement de ces ressources est un processus continu qui est influencé par les changements touchant le rôle, le contexte professionnel et la vie du leader.</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146999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822508"/>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fr-CA" dirty="0"/>
              <a:t>Inviter les participantes et participants à réaliser cette activité de réflexion à l’aide de la liste des ressources personnelles en leadership présentée sur cette diapositive. Cette discussion peut avoir lieu en petits groupes ou en grand groupe.</a:t>
            </a:r>
          </a:p>
          <a:p>
            <a:r>
              <a:rPr lang="fr-CA" dirty="0"/>
              <a:t>N’oubliez pas de surveiller ce qui est mentionné dans la ou les discussions.</a:t>
            </a:r>
          </a:p>
          <a:p>
            <a:endParaRPr lang="fr-CA" dirty="0"/>
          </a:p>
          <a:p>
            <a:r>
              <a:rPr lang="fr-CA" dirty="0"/>
              <a:t>Voici quelques exemples de réponses : </a:t>
            </a:r>
          </a:p>
          <a:p>
            <a:pPr marL="171450" indent="-171450">
              <a:buFontTx/>
              <a:buChar char="-"/>
            </a:pPr>
            <a:r>
              <a:rPr lang="fr-CA" dirty="0"/>
              <a:t>Nous faisons preuve de résilience lorsqu’une difficulté nous oblige à nous dépasser. </a:t>
            </a:r>
          </a:p>
          <a:p>
            <a:pPr marL="171450" indent="-171450">
              <a:buFontTx/>
              <a:buChar char="-"/>
            </a:pPr>
            <a:r>
              <a:rPr lang="fr-CA" dirty="0"/>
              <a:t>Nous misons sur notre capacité de résolution de problèmes lorsque nous rencontrons un problème qui doit être résolu. </a:t>
            </a:r>
          </a:p>
          <a:p>
            <a:pPr marL="171450" indent="-171450">
              <a:buFontTx/>
              <a:buChar char="-"/>
            </a:pPr>
            <a:r>
              <a:rPr lang="fr-CA" dirty="0"/>
              <a:t>Nous utilisons des techniques d’apaisement pour gérer nos émotions lorsque nous devons discuter avec un parent mécontent. </a:t>
            </a:r>
          </a:p>
          <a:p>
            <a:endParaRPr lang="fr-CA" dirty="0"/>
          </a:p>
          <a:p>
            <a:r>
              <a:rPr lang="fr-CA" dirty="0"/>
              <a:t>Exemples de questions pour revenir sur l’activité : </a:t>
            </a:r>
          </a:p>
          <a:p>
            <a:r>
              <a:rPr lang="fr-CA" dirty="0"/>
              <a:t>Que dégagez-vous des propos entendus?</a:t>
            </a:r>
          </a:p>
          <a:p>
            <a:r>
              <a:rPr lang="fr-CA" dirty="0"/>
              <a:t>Quels éléments sont communs à tous les exemples? </a:t>
            </a:r>
          </a:p>
          <a:p>
            <a:r>
              <a:rPr lang="fr-CA" dirty="0"/>
              <a:t>À partir des réponses, réfléchissez à l’importance des ressources personnelles en leadership et dites ce que vous en pensez.</a:t>
            </a:r>
          </a:p>
          <a:p>
            <a:r>
              <a:rPr lang="fr-CA" dirty="0"/>
              <a:t>Choisissez une ressource personnelle en leadership et expliquez-en l’importance pour votre style de leadership.</a:t>
            </a:r>
          </a:p>
          <a:p>
            <a:endParaRPr lang="fr-CA" dirty="0"/>
          </a:p>
          <a:p>
            <a:r>
              <a:rPr lang="fr-CA" dirty="0"/>
              <a:t>N. B. : Cette diapositive vise à aider les participantes et participants à comprendre ce que sont les ressources personnelles en leadership, et le rôle prépondérant qu’elles jouent dans le quotidien d’une ou d’un leader.</a:t>
            </a:r>
          </a:p>
          <a:p>
            <a:endParaRPr lang="fr-CA" altLang="en-US" dirty="0">
              <a:latin typeface="Arial" panose="020B0604020202020204" pitchFamily="34" charset="0"/>
              <a:ea typeface="ＭＳ Ｐゴシック" panose="020B0600070205080204" pitchFamily="34" charset="-128"/>
            </a:endParaRPr>
          </a:p>
          <a:p>
            <a:r>
              <a:rPr lang="fr-CA" dirty="0"/>
              <a:t>durée suggérée </a:t>
            </a:r>
            <a:r>
              <a:rPr lang="fr-CA" altLang="en-US" dirty="0">
                <a:latin typeface="Arial" panose="020B0604020202020204" pitchFamily="34" charset="0"/>
                <a:ea typeface="ＭＳ Ｐゴシック" panose="020B0600070205080204" pitchFamily="34" charset="-128"/>
              </a:rPr>
              <a:t>: 10-20 minutes</a:t>
            </a:r>
          </a:p>
        </p:txBody>
      </p:sp>
    </p:spTree>
    <p:extLst>
      <p:ext uri="{BB962C8B-B14F-4D97-AF65-F5344CB8AC3E}">
        <p14:creationId xmlns:p14="http://schemas.microsoft.com/office/powerpoint/2010/main" val="3655777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nSpc>
                <a:spcPct val="80000"/>
              </a:lnSpc>
            </a:pPr>
            <a:r>
              <a:rPr lang="fr-CA" altLang="en-US" dirty="0">
                <a:latin typeface="Arial" panose="020B0604020202020204" pitchFamily="34" charset="0"/>
                <a:ea typeface="ＭＳ Ｐゴシック" panose="020B0600070205080204" pitchFamily="34" charset="-128"/>
              </a:rPr>
              <a:t>Dans cette prochaine section de la présentation, vous explorerez comment l’outil d’autoréflexion et les autres outils de l’ILE peuvent aider à évaluer vos ressources personnelles en leadership. </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290878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defTabSz="931774">
              <a:defRPr/>
            </a:pPr>
            <a:r>
              <a:rPr lang="fr-CA" dirty="0"/>
              <a:t>Utilisation des outils d’autoréflexion </a:t>
            </a:r>
          </a:p>
          <a:p>
            <a:pPr defTabSz="931774">
              <a:defRPr/>
            </a:pPr>
            <a:r>
              <a:rPr lang="fr-CA" dirty="0"/>
              <a:t>Accéder à la page de connexion : </a:t>
            </a:r>
            <a:r>
              <a:rPr lang="fr-CA" dirty="0">
                <a:solidFill>
                  <a:schemeClr val="accent1"/>
                </a:solidFill>
                <a:hlinkClick r:id="rId3">
                  <a:extLst>
                    <a:ext uri="{A12FA001-AC4F-418D-AE19-62706E023703}">
                      <ahyp:hlinkClr xmlns:ahyp="http://schemas.microsoft.com/office/drawing/2018/hyperlinkcolor" val="tx"/>
                    </a:ext>
                  </a:extLst>
                </a:hlinkClick>
              </a:rPr>
              <a:t>https://www.education-leadership-ontario.ca/fr/ressources/outils-dautoréflexion/login</a:t>
            </a:r>
            <a:r>
              <a:rPr lang="fr-CA" dirty="0"/>
              <a:t>. </a:t>
            </a:r>
          </a:p>
          <a:p>
            <a:pPr marL="174708" indent="-174708" defTabSz="931774">
              <a:buFont typeface="Arial" panose="020B0604020202020204" pitchFamily="34" charset="0"/>
              <a:buChar char="•"/>
              <a:defRPr/>
            </a:pPr>
            <a:r>
              <a:rPr lang="fr-CA" dirty="0"/>
              <a:t>Créer votre compte. </a:t>
            </a:r>
          </a:p>
          <a:p>
            <a:pPr marL="174708" indent="-174708" defTabSz="931774">
              <a:buFont typeface="Arial" panose="020B0604020202020204" pitchFamily="34" charset="0"/>
              <a:buChar char="•"/>
              <a:defRPr/>
            </a:pPr>
            <a:r>
              <a:rPr lang="fr-CA" dirty="0"/>
              <a:t>Choisir l’outil approprié :  </a:t>
            </a:r>
          </a:p>
          <a:p>
            <a:pPr marL="628650" lvl="1" indent="-171450">
              <a:buFont typeface="Arial" panose="020B0604020202020204" pitchFamily="34" charset="0"/>
              <a:buChar char="•"/>
            </a:pPr>
            <a:r>
              <a:rPr lang="fr-CA" dirty="0">
                <a:solidFill>
                  <a:schemeClr val="accent1"/>
                </a:solidFill>
                <a:hlinkClick r:id="rId3">
                  <a:extLst>
                    <a:ext uri="{A12FA001-AC4F-418D-AE19-62706E023703}">
                      <ahyp:hlinkClr xmlns:ahyp="http://schemas.microsoft.com/office/drawing/2018/hyperlinkcolor" val="tx"/>
                    </a:ext>
                  </a:extLst>
                </a:hlinkClick>
              </a:rPr>
              <a:t>Outil d’autoréflexion pour les leaders d’écoles catholiques</a:t>
            </a:r>
            <a:endParaRPr lang="fr-CA" dirty="0">
              <a:solidFill>
                <a:schemeClr val="accent1"/>
              </a:solidFill>
            </a:endParaRPr>
          </a:p>
          <a:p>
            <a:pPr marL="628650" lvl="1" indent="-171450">
              <a:buFont typeface="Arial" panose="020B0604020202020204" pitchFamily="34" charset="0"/>
              <a:buChar char="•"/>
            </a:pPr>
            <a:r>
              <a:rPr lang="fr-CA" dirty="0">
                <a:solidFill>
                  <a:schemeClr val="accent1"/>
                </a:solidFill>
                <a:hlinkClick r:id="rId3">
                  <a:extLst>
                    <a:ext uri="{A12FA001-AC4F-418D-AE19-62706E023703}">
                      <ahyp:hlinkClr xmlns:ahyp="http://schemas.microsoft.com/office/drawing/2018/hyperlinkcolor" val="tx"/>
                    </a:ext>
                  </a:extLst>
                </a:hlinkClick>
              </a:rPr>
              <a:t>Outil d’autoréflexion pour les leaders d’écoles catholiques en devenir</a:t>
            </a:r>
            <a:endParaRPr lang="fr-CA" dirty="0">
              <a:solidFill>
                <a:schemeClr val="accent1"/>
              </a:solidFill>
            </a:endParaRPr>
          </a:p>
          <a:p>
            <a:pPr marL="342900" indent="-342900">
              <a:buFont typeface="Arial" panose="020B0604020202020204" pitchFamily="34" charset="0"/>
              <a:buChar char="•"/>
            </a:pPr>
            <a:r>
              <a:rPr lang="fr-CA" dirty="0"/>
              <a:t>Faire défiler la page jusqu’aux ressources personnelles en leadership d’ordre psychologique. </a:t>
            </a:r>
          </a:p>
          <a:p>
            <a:pPr marL="342900" indent="-342900">
              <a:buFont typeface="Arial" panose="020B0604020202020204" pitchFamily="34" charset="0"/>
              <a:buChar char="•"/>
            </a:pPr>
            <a:r>
              <a:rPr lang="fr-CA" dirty="0"/>
              <a:t>Lire les énoncés, et en discuter avec une ou un camarade. </a:t>
            </a:r>
          </a:p>
          <a:p>
            <a:pPr marL="342900" indent="-342900">
              <a:buFont typeface="Arial" panose="020B0604020202020204" pitchFamily="34" charset="0"/>
              <a:buChar char="•"/>
            </a:pPr>
            <a:r>
              <a:rPr lang="fr-CA" dirty="0"/>
              <a:t>Remplir individuellement la section sur les ressources personnelles en leadership d’ordre psychologique.</a:t>
            </a:r>
          </a:p>
          <a:p>
            <a:pPr marL="342900" indent="-342900">
              <a:buFont typeface="Arial" panose="020B0604020202020204" pitchFamily="34" charset="0"/>
              <a:buChar char="•"/>
            </a:pPr>
            <a:r>
              <a:rPr lang="fr-CA" dirty="0"/>
              <a:t>Enregistrer votre travail.</a:t>
            </a:r>
          </a:p>
          <a:p>
            <a:pPr marL="0" indent="0" defTabSz="931774">
              <a:buFont typeface="Arial" panose="020B0604020202020204" pitchFamily="34" charset="0"/>
              <a:buNone/>
              <a:defRPr/>
            </a:pPr>
            <a:endParaRPr lang="fr-CA" dirty="0"/>
          </a:p>
          <a:p>
            <a:pPr marL="0" indent="0" defTabSz="931774">
              <a:buFont typeface="Arial" panose="020B0604020202020204" pitchFamily="34" charset="0"/>
              <a:buNone/>
              <a:defRPr/>
            </a:pPr>
            <a:r>
              <a:rPr lang="fr-CA" dirty="0"/>
              <a:t>Après l’exercice, consigner vos réponses à la </a:t>
            </a:r>
            <a:r>
              <a:rPr lang="fr-CA" b="0" dirty="0"/>
              <a:t>page 4 du guide de réflexion. </a:t>
            </a:r>
          </a:p>
          <a:p>
            <a:pPr marL="0" indent="0" defTabSz="931774">
              <a:buFont typeface="Arial" panose="020B0604020202020204" pitchFamily="34" charset="0"/>
              <a:buNone/>
              <a:defRPr/>
            </a:pPr>
            <a:endParaRPr lang="fr-CA" altLang="en-US" b="0" dirty="0">
              <a:latin typeface="Arial" panose="020B0604020202020204" pitchFamily="34" charset="0"/>
              <a:ea typeface="ＭＳ Ｐゴシック" panose="020B0600070205080204" pitchFamily="34" charset="-128"/>
            </a:endParaRPr>
          </a:p>
          <a:p>
            <a:pPr marL="0" indent="0" defTabSz="931774">
              <a:buFont typeface="Arial" panose="020B0604020202020204" pitchFamily="34" charset="0"/>
              <a:buNone/>
              <a:defRPr/>
            </a:pPr>
            <a:r>
              <a:rPr lang="fr-CA" dirty="0"/>
              <a:t>durée suggérée </a:t>
            </a:r>
            <a:r>
              <a:rPr lang="fr-CA" altLang="en-US" b="0" dirty="0">
                <a:latin typeface="Arial" panose="020B0604020202020204" pitchFamily="34" charset="0"/>
                <a:ea typeface="ＭＳ Ｐゴシック" panose="020B0600070205080204" pitchFamily="34" charset="-128"/>
              </a:rPr>
              <a:t>: 30 à 40 minutes</a:t>
            </a:r>
          </a:p>
        </p:txBody>
      </p:sp>
    </p:spTree>
    <p:extLst>
      <p:ext uri="{BB962C8B-B14F-4D97-AF65-F5344CB8AC3E}">
        <p14:creationId xmlns:p14="http://schemas.microsoft.com/office/powerpoint/2010/main" val="1039494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hyperlink" Target="https://www.education-leadership-ontario.ca/application/files/3615/7989/7907/8_Passer_des_idees_a_laction_RPL_dordre_psychologique_Fiche_de_conseils.pdf" TargetMode="External"/><Relationship Id="rId4" Type="http://schemas.openxmlformats.org/officeDocument/2006/relationships/hyperlink" Target="https://apprendreenseignerinnover.ca/wp-content/uploads/2017/04/Passer-des-ide%CC%81es-a%CC%80-laction-pour-les-leaders-des-e%CC%81coles-et-les-leaders-du-syste%CC%80me-Examiner-les-ressources-personnelles-en-leadership-dordre-%C2%AB-psychologique-%C2%BB-hiver-2015-2016.pdf"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http://www.education-leadership-ontario.ca/fr"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s://www.education-leadership-ontario.ca/fr"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https://i.pinimg.com/564x/86/70/02/867002497e723f21cf457814c4189268.jpg" TargetMode="External"/><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s://cpco.on.ca/files/9115/1820/8179/1._A_Prayer_for_Leaders_in_Catholic_Education.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hyperlink" Target="https://www.education-leadership-ontario.ca/application/files/8314/9452/3838/Leadership_au_niveau_de_lecole_catholique_de_langue_francaise.pdf" TargetMode="Externa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eg"/><Relationship Id="rId7" Type="http://schemas.openxmlformats.org/officeDocument/2006/relationships/diagramColors" Target="../diagrams/colors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www.education-leadership-ontario.ca/fr/ressources/outils-dautor%C3%A9flexion/logi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0" y="2044920"/>
            <a:ext cx="12192000" cy="4278094"/>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fr-CA" altLang="en-US" sz="4800" b="1" kern="0" dirty="0">
                <a:latin typeface="+mn-lt"/>
              </a:rPr>
              <a:t>Renforcer ses ressources personnelles en leadership (RPL)</a:t>
            </a:r>
          </a:p>
          <a:p>
            <a:pPr algn="ctr">
              <a:spcBef>
                <a:spcPct val="0"/>
              </a:spcBef>
              <a:buNone/>
              <a:defRPr/>
            </a:pPr>
            <a:r>
              <a:rPr lang="fr-CA" b="1" dirty="0">
                <a:solidFill>
                  <a:srgbClr val="000000"/>
                </a:solidFill>
                <a:latin typeface="+mn-lt"/>
              </a:rPr>
              <a:t>pour des leaders au sein des conseils scolaires catholiques</a:t>
            </a:r>
          </a:p>
          <a:p>
            <a:pPr algn="ctr">
              <a:spcBef>
                <a:spcPct val="0"/>
              </a:spcBef>
              <a:buNone/>
              <a:defRPr/>
            </a:pPr>
            <a:r>
              <a:rPr lang="fr-CA" altLang="en-US" sz="4800" b="1" kern="0" dirty="0">
                <a:latin typeface="+mn-lt"/>
              </a:rPr>
              <a:t> </a:t>
            </a:r>
          </a:p>
          <a:p>
            <a:pPr algn="ctr">
              <a:spcBef>
                <a:spcPct val="0"/>
              </a:spcBef>
              <a:buNone/>
              <a:defRPr/>
            </a:pPr>
            <a:r>
              <a:rPr lang="fr-CA" altLang="en-US" sz="4800" kern="0" dirty="0">
                <a:latin typeface="+mn-lt"/>
              </a:rPr>
              <a:t>RPL d’ordre psychologique - Session 1.1 </a:t>
            </a:r>
          </a:p>
          <a:p>
            <a:pPr algn="ctr">
              <a:spcBef>
                <a:spcPct val="0"/>
              </a:spcBef>
              <a:buNone/>
              <a:defRPr/>
            </a:pPr>
            <a:r>
              <a:rPr lang="fr-CA" altLang="en-US" sz="4800" kern="0" dirty="0">
                <a:latin typeface="+mn-lt"/>
              </a:rPr>
              <a:t>Survol</a:t>
            </a: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80926"/>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808480" y="917183"/>
            <a:ext cx="9877249"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fr-CA" sz="2400" b="1" i="1" dirty="0">
                <a:solidFill>
                  <a:schemeClr val="accent5">
                    <a:lumMod val="50000"/>
                  </a:schemeClr>
                </a:solidFill>
                <a:latin typeface="+mn-lt"/>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470DB25D-B5BE-C54A-AFA0-751B1C4BDF6D}"/>
              </a:ext>
            </a:extLst>
          </p:cNvPr>
          <p:cNvSpPr txBox="1">
            <a:spLocks/>
          </p:cNvSpPr>
          <p:nvPr/>
        </p:nvSpPr>
        <p:spPr>
          <a:xfrm>
            <a:off x="0" y="2486161"/>
            <a:ext cx="12192000" cy="302794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A" b="1" dirty="0">
                <a:latin typeface="+mn-lt"/>
              </a:rPr>
              <a:t>Prochaines étapes</a:t>
            </a:r>
          </a:p>
          <a:p>
            <a:pPr algn="ctr"/>
            <a:endParaRPr lang="fr-CA" b="1" dirty="0">
              <a:solidFill>
                <a:schemeClr val="accent1">
                  <a:lumMod val="75000"/>
                </a:schemeClr>
              </a:solidFill>
              <a:latin typeface="+mn-lt"/>
            </a:endParaRPr>
          </a:p>
          <a:p>
            <a:pPr algn="ctr"/>
            <a:r>
              <a:rPr lang="fr-CA" altLang="en-US" b="1" dirty="0">
                <a:solidFill>
                  <a:schemeClr val="accent1">
                    <a:lumMod val="75000"/>
                  </a:schemeClr>
                </a:solidFill>
                <a:latin typeface="+mn-lt"/>
                <a:ea typeface="ＭＳ Ｐゴシック" panose="020B0600070205080204" pitchFamily="34" charset="-128"/>
              </a:rPr>
              <a:t>« Bien se connaître pour s’assumer pleinement »</a:t>
            </a:r>
          </a:p>
          <a:p>
            <a:pPr algn="ctr"/>
            <a:endParaRPr lang="fr-CA" b="1" dirty="0"/>
          </a:p>
        </p:txBody>
      </p:sp>
      <p:sp>
        <p:nvSpPr>
          <p:cNvPr id="9" name="Text Box 7">
            <a:extLst>
              <a:ext uri="{FF2B5EF4-FFF2-40B4-BE49-F238E27FC236}">
                <a16:creationId xmlns:a16="http://schemas.microsoft.com/office/drawing/2014/main" id="{773279C6-314A-474F-918C-21A6380B7AAC}"/>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1" name="Rectangle 4">
            <a:extLst>
              <a:ext uri="{FF2B5EF4-FFF2-40B4-BE49-F238E27FC236}">
                <a16:creationId xmlns:a16="http://schemas.microsoft.com/office/drawing/2014/main" id="{8E371944-1282-3D4C-B3AA-2484DDC3635C}"/>
              </a:ext>
            </a:extLst>
          </p:cNvPr>
          <p:cNvSpPr>
            <a:spLocks noChangeArrowheads="1"/>
          </p:cNvSpPr>
          <p:nvPr/>
        </p:nvSpPr>
        <p:spPr bwMode="auto">
          <a:xfrm>
            <a:off x="1808480" y="917183"/>
            <a:ext cx="9877249"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fr-CA" sz="2400" b="1" i="1" dirty="0">
                <a:solidFill>
                  <a:schemeClr val="accent5">
                    <a:lumMod val="50000"/>
                  </a:schemeClr>
                </a:solidFill>
                <a:latin typeface="+mn-lt"/>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2906877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6" name="Rectangle 5">
            <a:extLst>
              <a:ext uri="{FF2B5EF4-FFF2-40B4-BE49-F238E27FC236}">
                <a16:creationId xmlns:a16="http://schemas.microsoft.com/office/drawing/2014/main" id="{F80F38C7-54DF-B148-9D3A-45B6449E5652}"/>
              </a:ext>
            </a:extLst>
          </p:cNvPr>
          <p:cNvSpPr/>
          <p:nvPr/>
        </p:nvSpPr>
        <p:spPr>
          <a:xfrm>
            <a:off x="4770729" y="2673125"/>
            <a:ext cx="6876628" cy="3200235"/>
          </a:xfrm>
          <a:prstGeom prst="rect">
            <a:avLst/>
          </a:prstGeom>
        </p:spPr>
        <p:txBody>
          <a:bodyPr wrap="square">
            <a:spAutoFit/>
          </a:bodyPr>
          <a:lstStyle/>
          <a:p>
            <a:pPr>
              <a:lnSpc>
                <a:spcPct val="80000"/>
              </a:lnSpc>
            </a:pPr>
            <a:r>
              <a:rPr lang="fr-CA" b="1" dirty="0"/>
              <a:t>Numéro 8 : </a:t>
            </a:r>
            <a:r>
              <a:rPr lang="fr-CA" i="1" dirty="0">
                <a:solidFill>
                  <a:schemeClr val="accent1"/>
                </a:solidFill>
                <a:hlinkClick r:id="rId4">
                  <a:extLst>
                    <a:ext uri="{A12FA001-AC4F-418D-AE19-62706E023703}">
                      <ahyp:hlinkClr xmlns:ahyp="http://schemas.microsoft.com/office/drawing/2018/hyperlinkcolor" val="tx"/>
                    </a:ext>
                  </a:extLst>
                </a:hlinkClick>
              </a:rPr>
              <a:t>Examiner les ressources personnelles en leadership d’ordre « psychologique » : optimisme, auto-efficacité, résilience et proactivité</a:t>
            </a:r>
            <a:r>
              <a:rPr lang="fr-CA" dirty="0">
                <a:solidFill>
                  <a:schemeClr val="accent1"/>
                </a:solidFill>
              </a:rPr>
              <a:t> </a:t>
            </a:r>
          </a:p>
          <a:p>
            <a:pPr>
              <a:lnSpc>
                <a:spcPct val="80000"/>
              </a:lnSpc>
            </a:pPr>
            <a:endParaRPr lang="fr-CA" dirty="0"/>
          </a:p>
          <a:p>
            <a:pPr marL="285750" indent="-285750">
              <a:lnSpc>
                <a:spcPct val="80000"/>
              </a:lnSpc>
              <a:buFont typeface="Arial" panose="020B0604020202020204" pitchFamily="34" charset="0"/>
              <a:buChar char="•"/>
            </a:pPr>
            <a:r>
              <a:rPr lang="fr-CA" dirty="0"/>
              <a:t>Lire les parties A et B</a:t>
            </a:r>
          </a:p>
          <a:p>
            <a:pPr marL="285750" indent="-285750">
              <a:lnSpc>
                <a:spcPct val="80000"/>
              </a:lnSpc>
              <a:buFont typeface="Arial" panose="020B0604020202020204" pitchFamily="34" charset="0"/>
              <a:buChar char="•"/>
            </a:pPr>
            <a:endParaRPr lang="fr-CA" dirty="0"/>
          </a:p>
          <a:p>
            <a:pPr>
              <a:lnSpc>
                <a:spcPct val="80000"/>
              </a:lnSpc>
            </a:pPr>
            <a:endParaRPr lang="fr-CA" b="1" dirty="0"/>
          </a:p>
          <a:p>
            <a:pPr>
              <a:lnSpc>
                <a:spcPct val="80000"/>
              </a:lnSpc>
            </a:pPr>
            <a:r>
              <a:rPr lang="fr-CA" b="1" i="1" dirty="0"/>
              <a:t>Conseils pour l’utilisation de Passer des idées à l’action n</a:t>
            </a:r>
            <a:r>
              <a:rPr lang="fr-CA" b="1" i="1" baseline="30000" dirty="0"/>
              <a:t>o</a:t>
            </a:r>
            <a:r>
              <a:rPr lang="fr-CA" b="1" i="1" dirty="0"/>
              <a:t> 8 : examiner les ressources personnelles en leadership d’ordre « psychologique » pour renforcer les pratiques de leadership : </a:t>
            </a:r>
          </a:p>
          <a:p>
            <a:pPr>
              <a:lnSpc>
                <a:spcPct val="80000"/>
              </a:lnSpc>
            </a:pPr>
            <a:endParaRPr lang="fr-CA" b="1" dirty="0"/>
          </a:p>
          <a:p>
            <a:pPr>
              <a:lnSpc>
                <a:spcPct val="80000"/>
              </a:lnSpc>
            </a:pPr>
            <a:r>
              <a:rPr lang="fr-CA" dirty="0">
                <a:hlinkClick r:id="rId5"/>
              </a:rPr>
              <a:t>https://www.education-leadership-ontario.ca/application/files/3615/7989/7907/8_Passer_des_idees_a_laction_RPL_dordre_psychologique_Fiche_de_conseils.pdf</a:t>
            </a:r>
            <a:r>
              <a:rPr lang="fr-CA" dirty="0"/>
              <a:t> </a:t>
            </a:r>
          </a:p>
          <a:p>
            <a:pPr>
              <a:lnSpc>
                <a:spcPct val="80000"/>
              </a:lnSpc>
            </a:pPr>
            <a:endParaRPr lang="fr-CA" dirty="0"/>
          </a:p>
        </p:txBody>
      </p:sp>
      <p:sp>
        <p:nvSpPr>
          <p:cNvPr id="10" name="Text Box 7">
            <a:extLst>
              <a:ext uri="{FF2B5EF4-FFF2-40B4-BE49-F238E27FC236}">
                <a16:creationId xmlns:a16="http://schemas.microsoft.com/office/drawing/2014/main" id="{17DC0923-3EDC-624A-B1E3-89D798338907}"/>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7" name="Image 6">
            <a:extLst>
              <a:ext uri="{FF2B5EF4-FFF2-40B4-BE49-F238E27FC236}">
                <a16:creationId xmlns:a16="http://schemas.microsoft.com/office/drawing/2014/main" id="{36ACDE54-AA4D-3342-8C76-B9B65446B2BF}"/>
              </a:ext>
            </a:extLst>
          </p:cNvPr>
          <p:cNvPicPr>
            <a:picLocks noChangeAspect="1"/>
          </p:cNvPicPr>
          <p:nvPr/>
        </p:nvPicPr>
        <p:blipFill>
          <a:blip r:embed="rId6"/>
          <a:stretch>
            <a:fillRect/>
          </a:stretch>
        </p:blipFill>
        <p:spPr>
          <a:xfrm>
            <a:off x="698016" y="1856308"/>
            <a:ext cx="3587669" cy="4667242"/>
          </a:xfrm>
          <a:prstGeom prst="rect">
            <a:avLst/>
          </a:prstGeom>
        </p:spPr>
      </p:pic>
      <p:sp>
        <p:nvSpPr>
          <p:cNvPr id="12" name="Rectangle 4">
            <a:extLst>
              <a:ext uri="{FF2B5EF4-FFF2-40B4-BE49-F238E27FC236}">
                <a16:creationId xmlns:a16="http://schemas.microsoft.com/office/drawing/2014/main" id="{DA8D6066-1B02-BB42-ADCB-5150C400F18A}"/>
              </a:ext>
            </a:extLst>
          </p:cNvPr>
          <p:cNvSpPr>
            <a:spLocks noChangeArrowheads="1"/>
          </p:cNvSpPr>
          <p:nvPr/>
        </p:nvSpPr>
        <p:spPr bwMode="auto">
          <a:xfrm>
            <a:off x="1808480" y="917183"/>
            <a:ext cx="9877249"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fr-CA" sz="2400" b="1" i="1" dirty="0">
                <a:solidFill>
                  <a:schemeClr val="accent5">
                    <a:lumMod val="50000"/>
                  </a:schemeClr>
                </a:solidFill>
                <a:latin typeface="+mn-lt"/>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29255786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8" name="Content Placeholder 4">
            <a:extLst>
              <a:ext uri="{FF2B5EF4-FFF2-40B4-BE49-F238E27FC236}">
                <a16:creationId xmlns:a16="http://schemas.microsoft.com/office/drawing/2014/main" id="{D38D7770-0993-C744-AE80-F62687F2D505}"/>
              </a:ext>
            </a:extLst>
          </p:cNvPr>
          <p:cNvPicPr>
            <a:picLocks noGrp="1" noChangeAspect="1"/>
          </p:cNvPicPr>
          <p:nvPr>
            <p:ph sz="half" idx="1"/>
          </p:nvPr>
        </p:nvPicPr>
        <p:blipFill>
          <a:blip r:embed="rId4"/>
          <a:stretch>
            <a:fillRect/>
          </a:stretch>
        </p:blipFill>
        <p:spPr>
          <a:xfrm>
            <a:off x="535558" y="1663364"/>
            <a:ext cx="4032448" cy="5080883"/>
          </a:xfrm>
          <a:prstGeom prst="rect">
            <a:avLst/>
          </a:prstGeom>
        </p:spPr>
      </p:pic>
      <p:sp>
        <p:nvSpPr>
          <p:cNvPr id="9" name="Content Placeholder 2">
            <a:extLst>
              <a:ext uri="{FF2B5EF4-FFF2-40B4-BE49-F238E27FC236}">
                <a16:creationId xmlns:a16="http://schemas.microsoft.com/office/drawing/2014/main" id="{4A985381-AE6B-7C44-90C1-FBE9AE25C828}"/>
              </a:ext>
            </a:extLst>
          </p:cNvPr>
          <p:cNvSpPr txBox="1">
            <a:spLocks/>
          </p:cNvSpPr>
          <p:nvPr/>
        </p:nvSpPr>
        <p:spPr>
          <a:xfrm>
            <a:off x="6096000" y="3429000"/>
            <a:ext cx="3606552" cy="885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CA" sz="3200" b="1" dirty="0" err="1">
                <a:solidFill>
                  <a:schemeClr val="accent1">
                    <a:lumMod val="75000"/>
                  </a:schemeClr>
                </a:solidFill>
              </a:rPr>
              <a:t>Chapitre</a:t>
            </a:r>
            <a:r>
              <a:rPr lang="en-CA" sz="3200" b="1" dirty="0">
                <a:solidFill>
                  <a:schemeClr val="accent1">
                    <a:lumMod val="75000"/>
                  </a:schemeClr>
                </a:solidFill>
              </a:rPr>
              <a:t> 1</a:t>
            </a:r>
          </a:p>
          <a:p>
            <a:pPr marL="0" indent="0" algn="ctr">
              <a:buFont typeface="Arial" panose="020B0604020202020204" pitchFamily="34" charset="0"/>
              <a:buNone/>
            </a:pPr>
            <a:endParaRPr lang="en-CA" dirty="0"/>
          </a:p>
        </p:txBody>
      </p:sp>
      <p:sp>
        <p:nvSpPr>
          <p:cNvPr id="10" name="Text Box 7">
            <a:extLst>
              <a:ext uri="{FF2B5EF4-FFF2-40B4-BE49-F238E27FC236}">
                <a16:creationId xmlns:a16="http://schemas.microsoft.com/office/drawing/2014/main" id="{29D163A3-706F-6E45-8924-93717C41AFEB}"/>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2" name="Rectangle 4">
            <a:extLst>
              <a:ext uri="{FF2B5EF4-FFF2-40B4-BE49-F238E27FC236}">
                <a16:creationId xmlns:a16="http://schemas.microsoft.com/office/drawing/2014/main" id="{AA8EBB7D-AEFE-334F-99D3-0BF4AE39078D}"/>
              </a:ext>
            </a:extLst>
          </p:cNvPr>
          <p:cNvSpPr>
            <a:spLocks noChangeArrowheads="1"/>
          </p:cNvSpPr>
          <p:nvPr/>
        </p:nvSpPr>
        <p:spPr bwMode="auto">
          <a:xfrm>
            <a:off x="1808480" y="917183"/>
            <a:ext cx="9877249"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fr-CA" sz="2400" b="1" i="1" dirty="0">
                <a:solidFill>
                  <a:schemeClr val="accent5">
                    <a:lumMod val="50000"/>
                  </a:schemeClr>
                </a:solidFill>
                <a:latin typeface="+mn-lt"/>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241372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9" name="Content Placeholder 5">
            <a:extLst>
              <a:ext uri="{FF2B5EF4-FFF2-40B4-BE49-F238E27FC236}">
                <a16:creationId xmlns:a16="http://schemas.microsoft.com/office/drawing/2014/main" id="{A0313D99-5898-514B-A12F-D00724D42428}"/>
              </a:ext>
            </a:extLst>
          </p:cNvPr>
          <p:cNvPicPr>
            <a:picLocks noChangeAspect="1"/>
          </p:cNvPicPr>
          <p:nvPr/>
        </p:nvPicPr>
        <p:blipFill>
          <a:blip r:embed="rId4"/>
          <a:stretch>
            <a:fillRect/>
          </a:stretch>
        </p:blipFill>
        <p:spPr>
          <a:xfrm>
            <a:off x="7468319" y="2013491"/>
            <a:ext cx="3600400" cy="4608512"/>
          </a:xfrm>
          <a:prstGeom prst="rect">
            <a:avLst/>
          </a:prstGeom>
        </p:spPr>
      </p:pic>
      <p:sp>
        <p:nvSpPr>
          <p:cNvPr id="10" name="Content Placeholder 2">
            <a:extLst>
              <a:ext uri="{FF2B5EF4-FFF2-40B4-BE49-F238E27FC236}">
                <a16:creationId xmlns:a16="http://schemas.microsoft.com/office/drawing/2014/main" id="{241E8534-2853-6944-926C-17A83B0F2965}"/>
              </a:ext>
            </a:extLst>
          </p:cNvPr>
          <p:cNvSpPr txBox="1">
            <a:spLocks/>
          </p:cNvSpPr>
          <p:nvPr/>
        </p:nvSpPr>
        <p:spPr>
          <a:xfrm>
            <a:off x="786220" y="1885672"/>
            <a:ext cx="5648673" cy="4608513"/>
          </a:xfrm>
          <a:prstGeom prst="rect">
            <a:avLst/>
          </a:prstGeom>
        </p:spPr>
        <p:txBody>
          <a:bodyPr>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None/>
            </a:pPr>
            <a:r>
              <a:rPr lang="en-CA" sz="3800" dirty="0"/>
              <a:t>Faire les exercices suivants dans le cahier </a:t>
            </a:r>
            <a:r>
              <a:rPr lang="en-CA" sz="3800" i="1" dirty="0"/>
              <a:t>Onward</a:t>
            </a:r>
            <a:r>
              <a:rPr lang="en-CA" sz="3800" dirty="0"/>
              <a:t> : </a:t>
            </a:r>
          </a:p>
          <a:p>
            <a:pPr marL="500063" indent="-269875">
              <a:lnSpc>
                <a:spcPct val="110000"/>
              </a:lnSpc>
              <a:buNone/>
            </a:pPr>
            <a:r>
              <a:rPr lang="en-CA" sz="3700" dirty="0"/>
              <a:t>Pages 17 à 22 : Test de personnalité</a:t>
            </a:r>
          </a:p>
          <a:p>
            <a:pPr marL="500063" indent="-269875">
              <a:lnSpc>
                <a:spcPct val="110000"/>
              </a:lnSpc>
              <a:buNone/>
            </a:pPr>
            <a:r>
              <a:rPr lang="en-CA" sz="3700" dirty="0"/>
              <a:t>Pages 25 à 27 : Valeurs fondamentales</a:t>
            </a:r>
          </a:p>
          <a:p>
            <a:pPr marL="500063" indent="-269875">
              <a:lnSpc>
                <a:spcPct val="110000"/>
              </a:lnSpc>
              <a:buNone/>
            </a:pPr>
            <a:r>
              <a:rPr lang="en-CA" sz="3700" dirty="0"/>
              <a:t>Page 52 : Forces distinctives</a:t>
            </a:r>
          </a:p>
          <a:p>
            <a:pPr marL="0" indent="0" algn="ctr">
              <a:lnSpc>
                <a:spcPct val="110000"/>
              </a:lnSpc>
              <a:buNone/>
            </a:pPr>
            <a:r>
              <a:rPr lang="en-CA" sz="3700" dirty="0"/>
              <a:t>(ou cliquez sur les liens fournis) </a:t>
            </a:r>
          </a:p>
          <a:p>
            <a:pPr marL="514350" indent="-514350" algn="ctr">
              <a:buFont typeface="Arial" panose="020B0604020202020204" pitchFamily="34" charset="0"/>
              <a:buAutoNum type="arabicPeriod"/>
            </a:pPr>
            <a:endParaRPr lang="en-CA" dirty="0"/>
          </a:p>
        </p:txBody>
      </p:sp>
      <p:sp>
        <p:nvSpPr>
          <p:cNvPr id="11" name="Text Box 7">
            <a:extLst>
              <a:ext uri="{FF2B5EF4-FFF2-40B4-BE49-F238E27FC236}">
                <a16:creationId xmlns:a16="http://schemas.microsoft.com/office/drawing/2014/main" id="{541FD8FC-CE02-5E44-90F9-BA12C36690C2}"/>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3" name="Rectangle 4">
            <a:extLst>
              <a:ext uri="{FF2B5EF4-FFF2-40B4-BE49-F238E27FC236}">
                <a16:creationId xmlns:a16="http://schemas.microsoft.com/office/drawing/2014/main" id="{06F9C321-3A49-CE4D-AA6E-AA009FBF49DB}"/>
              </a:ext>
            </a:extLst>
          </p:cNvPr>
          <p:cNvSpPr>
            <a:spLocks noChangeArrowheads="1"/>
          </p:cNvSpPr>
          <p:nvPr/>
        </p:nvSpPr>
        <p:spPr bwMode="auto">
          <a:xfrm>
            <a:off x="1808480" y="917183"/>
            <a:ext cx="9877249"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fr-CA" sz="2400" b="1" i="1" dirty="0">
                <a:solidFill>
                  <a:schemeClr val="accent5">
                    <a:lumMod val="50000"/>
                  </a:schemeClr>
                </a:solidFill>
                <a:latin typeface="+mn-lt"/>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30790114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Ressources pour leaders</a:t>
            </a:r>
            <a:r>
              <a:rPr lang="en-US" sz="3600" dirty="0">
                <a:solidFill>
                  <a:srgbClr val="0DFFF3"/>
                </a:solidFill>
              </a:rPr>
              <a:t> </a:t>
            </a:r>
          </a:p>
          <a:p>
            <a:pPr algn="ctr"/>
            <a:r>
              <a:rPr lang="en-US" sz="3600" dirty="0">
                <a:solidFill>
                  <a:schemeClr val="accent1"/>
                </a:solidFill>
                <a:hlinkClick r:id="rId4">
                  <a:extLst>
                    <a:ext uri="{A12FA001-AC4F-418D-AE19-62706E023703}">
                      <ahyp:hlinkClr xmlns:ahyp="http://schemas.microsoft.com/office/drawing/2018/hyperlinkcolor" val="tx"/>
                    </a:ext>
                  </a:extLst>
                </a:hlinkClick>
              </a:rPr>
              <a:t>https://www.education-leadership-ontario.ca/fr</a:t>
            </a:r>
            <a:endParaRPr lang="en-US" sz="3600" dirty="0">
              <a:solidFill>
                <a:schemeClr val="accent1"/>
              </a:solidFill>
            </a:endParaRPr>
          </a:p>
          <a:p>
            <a:pPr algn="ctr"/>
            <a:r>
              <a:rPr lang="fr-CA" sz="3600" u="sng" dirty="0">
                <a:solidFill>
                  <a:schemeClr val="accent1"/>
                </a:solidFill>
                <a:hlinkClick r:id="rId5">
                  <a:extLst>
                    <a:ext uri="{A12FA001-AC4F-418D-AE19-62706E023703}">
                      <ahyp:hlinkClr xmlns:ahyp="http://schemas.microsoft.com/office/drawing/2018/hyperlinkcolor" val="tx"/>
                    </a:ext>
                  </a:extLst>
                </a:hlinkClick>
              </a:rPr>
              <a:t>https://twitter.com/IELOntario</a:t>
            </a:r>
            <a:r>
              <a:rPr lang="fr-CA" sz="3600" dirty="0">
                <a:solidFill>
                  <a:schemeClr val="accent1"/>
                </a:solidFill>
              </a:rPr>
              <a:t> </a:t>
            </a:r>
          </a:p>
          <a:p>
            <a:pPr algn="ctr"/>
            <a:r>
              <a:rPr lang="fr-CA" sz="3600" u="sng" dirty="0">
                <a:solidFill>
                  <a:schemeClr val="accent1"/>
                </a:solidFill>
                <a:hlinkClick r:id="rId6">
                  <a:extLst>
                    <a:ext uri="{A12FA001-AC4F-418D-AE19-62706E023703}">
                      <ahyp:hlinkClr xmlns:ahyp="http://schemas.microsoft.com/office/drawing/2018/hyperlinkcolor" val="tx"/>
                    </a:ext>
                  </a:extLst>
                </a:hlinkClick>
              </a:rPr>
              <a:t>communication@education-leadership-ontario.ca</a:t>
            </a:r>
            <a:r>
              <a:rPr lang="en-CA" sz="3600" dirty="0">
                <a:solidFill>
                  <a:schemeClr val="accent1"/>
                </a:solidFill>
              </a:rPr>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558493"/>
            <a:ext cx="12072079" cy="1046440"/>
          </a:xfrm>
          <a:prstGeom prst="rect">
            <a:avLst/>
          </a:prstGeom>
          <a:noFill/>
        </p:spPr>
        <p:txBody>
          <a:bodyPr wrap="square" rtlCol="0">
            <a:spAutoFit/>
          </a:bodyPr>
          <a:lstStyle/>
          <a:p>
            <a:pPr algn="ctr"/>
            <a:r>
              <a:rPr lang="en-US" sz="4400" dirty="0">
                <a:solidFill>
                  <a:schemeClr val="accent1"/>
                </a:solidFill>
                <a:hlinkClick r:id="rId7">
                  <a:extLst>
                    <a:ext uri="{A12FA001-AC4F-418D-AE19-62706E023703}">
                      <ahyp:hlinkClr xmlns:ahyp="http://schemas.microsoft.com/office/drawing/2018/hyperlinkcolor" val="tx"/>
                    </a:ext>
                  </a:extLst>
                </a:hlinkClick>
              </a:rPr>
              <a:t>http://www.education-leadership-ontario.ca/fr</a:t>
            </a:r>
            <a:endParaRPr lang="en-US" sz="4400" dirty="0">
              <a:solidFill>
                <a:schemeClr val="accent1"/>
              </a:solidFill>
            </a:endParaRPr>
          </a:p>
          <a:p>
            <a:endParaRPr lang="en-US" dirty="0"/>
          </a:p>
        </p:txBody>
      </p:sp>
      <p:sp>
        <p:nvSpPr>
          <p:cNvPr id="11" name="Text Box 7">
            <a:extLst>
              <a:ext uri="{FF2B5EF4-FFF2-40B4-BE49-F238E27FC236}">
                <a16:creationId xmlns:a16="http://schemas.microsoft.com/office/drawing/2014/main" id="{3FD71B19-17C6-8A4D-8ED4-4193FF5E5694}"/>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3" name="Rectangle 4">
            <a:extLst>
              <a:ext uri="{FF2B5EF4-FFF2-40B4-BE49-F238E27FC236}">
                <a16:creationId xmlns:a16="http://schemas.microsoft.com/office/drawing/2014/main" id="{3EA05006-46D8-AF4F-B63B-2F6A5F3BFFBD}"/>
              </a:ext>
            </a:extLst>
          </p:cNvPr>
          <p:cNvSpPr>
            <a:spLocks noChangeArrowheads="1"/>
          </p:cNvSpPr>
          <p:nvPr/>
        </p:nvSpPr>
        <p:spPr bwMode="auto">
          <a:xfrm>
            <a:off x="1808480" y="917183"/>
            <a:ext cx="9877249"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fr-CA" sz="2400" b="1" i="1" dirty="0">
                <a:solidFill>
                  <a:schemeClr val="accent5">
                    <a:lumMod val="50000"/>
                  </a:schemeClr>
                </a:solidFill>
                <a:latin typeface="+mn-lt"/>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243929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45609045-2221-DB41-82AA-D37A078FF387}"/>
              </a:ext>
            </a:extLst>
          </p:cNvPr>
          <p:cNvSpPr txBox="1"/>
          <p:nvPr/>
        </p:nvSpPr>
        <p:spPr>
          <a:xfrm>
            <a:off x="654048" y="2974211"/>
            <a:ext cx="5124452" cy="2554545"/>
          </a:xfrm>
          <a:prstGeom prst="rect">
            <a:avLst/>
          </a:prstGeom>
          <a:noFill/>
        </p:spPr>
        <p:txBody>
          <a:bodyPr wrap="square" rtlCol="0">
            <a:spAutoFit/>
          </a:bodyPr>
          <a:lstStyle/>
          <a:p>
            <a:r>
              <a:rPr lang="fr-CA" sz="3200" b="1">
                <a:solidFill>
                  <a:schemeClr val="accent1">
                    <a:lumMod val="75000"/>
                  </a:schemeClr>
                </a:solidFill>
              </a:rPr>
              <a:t>POURSUIVEZ VOTRE CHEMINEMENT</a:t>
            </a:r>
          </a:p>
          <a:p>
            <a:endParaRPr lang="en-US" sz="3200" b="1" dirty="0">
              <a:solidFill>
                <a:schemeClr val="accent1">
                  <a:lumMod val="75000"/>
                </a:schemeClr>
              </a:solidFill>
            </a:endParaRPr>
          </a:p>
          <a:p>
            <a:endParaRPr lang="en-US" sz="3200" b="1" dirty="0">
              <a:solidFill>
                <a:schemeClr val="accent1">
                  <a:lumMod val="75000"/>
                </a:schemeClr>
              </a:solidFill>
            </a:endParaRPr>
          </a:p>
          <a:p>
            <a:pPr lvl="4"/>
            <a:r>
              <a:rPr lang="en-US" sz="3200" b="1" dirty="0">
                <a:solidFill>
                  <a:schemeClr val="accent1">
                    <a:lumMod val="75000"/>
                  </a:schemeClr>
                </a:solidFill>
              </a:rPr>
              <a:t>	</a:t>
            </a:r>
          </a:p>
        </p:txBody>
      </p:sp>
      <p:sp>
        <p:nvSpPr>
          <p:cNvPr id="10" name="Text Box 7">
            <a:extLst>
              <a:ext uri="{FF2B5EF4-FFF2-40B4-BE49-F238E27FC236}">
                <a16:creationId xmlns:a16="http://schemas.microsoft.com/office/drawing/2014/main" id="{774F71D6-AB10-A549-A7C4-FDA0A165F4D3}"/>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2" name="Picture 6" descr="logo short">
            <a:extLst>
              <a:ext uri="{FF2B5EF4-FFF2-40B4-BE49-F238E27FC236}">
                <a16:creationId xmlns:a16="http://schemas.microsoft.com/office/drawing/2014/main" id="{E2578D8C-1F3F-D94F-B191-A09F6334CB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3" name="Rectangle 4">
            <a:extLst>
              <a:ext uri="{FF2B5EF4-FFF2-40B4-BE49-F238E27FC236}">
                <a16:creationId xmlns:a16="http://schemas.microsoft.com/office/drawing/2014/main" id="{BFF45314-F2F1-7648-80CE-FBD661DA617D}"/>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
        <p:nvSpPr>
          <p:cNvPr id="6" name="Rectangle 2">
            <a:extLst>
              <a:ext uri="{FF2B5EF4-FFF2-40B4-BE49-F238E27FC236}">
                <a16:creationId xmlns:a16="http://schemas.microsoft.com/office/drawing/2014/main" id="{3A43B9E9-89E1-904C-ABC5-6F6B326D6390}"/>
              </a:ext>
            </a:extLst>
          </p:cNvPr>
          <p:cNvSpPr>
            <a:spLocks noChangeArrowheads="1"/>
          </p:cNvSpPr>
          <p:nvPr/>
        </p:nvSpPr>
        <p:spPr bwMode="auto">
          <a:xfrm>
            <a:off x="7318972" y="2716728"/>
            <a:ext cx="20405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025" name="Picture 1">
            <a:extLst>
              <a:ext uri="{FF2B5EF4-FFF2-40B4-BE49-F238E27FC236}">
                <a16:creationId xmlns:a16="http://schemas.microsoft.com/office/drawing/2014/main" id="{C1A2B0FC-C270-6244-AF98-85A16D5227E9}"/>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6783387" y="2215335"/>
            <a:ext cx="3762316" cy="3762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6645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73502"/>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578496" y="2060183"/>
            <a:ext cx="8843799" cy="4154984"/>
          </a:xfrm>
          <a:prstGeom prst="rect">
            <a:avLst/>
          </a:prstGeom>
          <a:noFill/>
        </p:spPr>
        <p:txBody>
          <a:bodyPr wrap="square" rtlCol="0">
            <a:spAutoFit/>
          </a:bodyPr>
          <a:lstStyle/>
          <a:p>
            <a:r>
              <a:rPr lang="fr-CA" sz="2400" dirty="0"/>
              <a:t>Seigneur, merci pour cette occasion rêvée d’éduquer dans la lumière de la foi catholique.</a:t>
            </a:r>
          </a:p>
          <a:p>
            <a:r>
              <a:rPr lang="fr-CA" sz="2400" dirty="0"/>
              <a:t>Illuminez nos cœurs et nos pensées de la sagesse de votre esprit.</a:t>
            </a:r>
          </a:p>
          <a:p>
            <a:r>
              <a:rPr lang="fr-CA" sz="2400" dirty="0"/>
              <a:t>Puisse l’atelier d’aujourd’hui aider les éducatrices et éducateurs à propager la vérité de la parole de votre Fils dans toutes leurs actions. </a:t>
            </a:r>
          </a:p>
          <a:p>
            <a:r>
              <a:rPr lang="fr-CA" sz="2400" dirty="0"/>
              <a:t>Voilà notre demande, présentée au Christ, notre enseignant et notre Seigneur. </a:t>
            </a:r>
          </a:p>
          <a:p>
            <a:r>
              <a:rPr lang="fr-CA" sz="2400" dirty="0"/>
              <a:t>Amen.</a:t>
            </a:r>
          </a:p>
          <a:p>
            <a:endParaRPr lang="fr-CA" sz="2400" dirty="0"/>
          </a:p>
          <a:p>
            <a:r>
              <a:rPr lang="fr-CA" sz="2400" dirty="0">
                <a:hlinkClick r:id="rId4"/>
              </a:rPr>
              <a:t>https://cpco.on.ca/files/9115/1820/8179/1._A_Prayer_for_Leaders_in_Catholic_Education.pdf</a:t>
            </a:r>
            <a:r>
              <a:rPr lang="fr-CA" sz="2400" dirty="0"/>
              <a:t> </a:t>
            </a:r>
          </a:p>
        </p:txBody>
      </p:sp>
      <p:pic>
        <p:nvPicPr>
          <p:cNvPr id="9" name="Picture 8" descr="Justice in the Hands of All People (Part 2) - By Their ...">
            <a:extLst>
              <a:ext uri="{FF2B5EF4-FFF2-40B4-BE49-F238E27FC236}">
                <a16:creationId xmlns:a16="http://schemas.microsoft.com/office/drawing/2014/main" id="{3ED38348-4659-3440-B139-F521DDC68267}"/>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9595183" y="2405854"/>
            <a:ext cx="1656184" cy="2091619"/>
          </a:xfrm>
          <a:prstGeom prst="rect">
            <a:avLst/>
          </a:prstGeom>
        </p:spPr>
      </p:pic>
      <p:sp>
        <p:nvSpPr>
          <p:cNvPr id="16" name="Text Box 7">
            <a:extLst>
              <a:ext uri="{FF2B5EF4-FFF2-40B4-BE49-F238E27FC236}">
                <a16:creationId xmlns:a16="http://schemas.microsoft.com/office/drawing/2014/main" id="{A51C3E44-4C58-0740-8AF2-4005A1D4F9E2}"/>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0" name="Rectangle 4">
            <a:extLst>
              <a:ext uri="{FF2B5EF4-FFF2-40B4-BE49-F238E27FC236}">
                <a16:creationId xmlns:a16="http://schemas.microsoft.com/office/drawing/2014/main" id="{99B86D3D-0568-9043-BC04-82AA8B01B52F}"/>
              </a:ext>
            </a:extLst>
          </p:cNvPr>
          <p:cNvSpPr>
            <a:spLocks noChangeArrowheads="1"/>
          </p:cNvSpPr>
          <p:nvPr/>
        </p:nvSpPr>
        <p:spPr bwMode="auto">
          <a:xfrm>
            <a:off x="1808480" y="917183"/>
            <a:ext cx="9877249"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fr-CA" sz="2400" b="1" i="1" dirty="0">
                <a:solidFill>
                  <a:schemeClr val="accent5">
                    <a:lumMod val="50000"/>
                  </a:schemeClr>
                </a:solidFill>
                <a:latin typeface="+mn-lt"/>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281229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443948" y="1817195"/>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Activité brise-glace </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477217" y="2869380"/>
            <a:ext cx="6707088" cy="3500208"/>
          </a:xfrm>
        </p:spPr>
        <p:txBody>
          <a:bodyPr>
            <a:normAutofit lnSpcReduction="10000"/>
          </a:bodyPr>
          <a:lstStyle/>
          <a:p>
            <a:pPr marL="0" indent="0">
              <a:buNone/>
            </a:pPr>
            <a:r>
              <a:rPr lang="en-CA" sz="2400" dirty="0"/>
              <a:t>Nous vous invitons à nous dire :</a:t>
            </a:r>
          </a:p>
          <a:p>
            <a:pPr marL="514350" indent="-514350">
              <a:buAutoNum type="arabicPeriod"/>
            </a:pPr>
            <a:r>
              <a:rPr lang="en-CA" sz="2400" dirty="0"/>
              <a:t>votre nom;</a:t>
            </a:r>
          </a:p>
          <a:p>
            <a:pPr marL="514350" indent="-514350">
              <a:buAutoNum type="arabicPeriod"/>
            </a:pPr>
            <a:r>
              <a:rPr lang="en-CA" sz="2400" dirty="0"/>
              <a:t>le nom de votre école;</a:t>
            </a:r>
          </a:p>
          <a:p>
            <a:pPr marL="514350" indent="-514350">
              <a:buAutoNum type="arabicPeriod"/>
            </a:pPr>
            <a:r>
              <a:rPr lang="en-CA" sz="2400" dirty="0"/>
              <a:t>depuis combien d’années vous travaillez en éducation;</a:t>
            </a:r>
          </a:p>
          <a:p>
            <a:pPr marL="514350" indent="-514350">
              <a:buFont typeface="Arial" panose="020B0604020202020204" pitchFamily="34" charset="0"/>
              <a:buAutoNum type="arabicPeriod"/>
            </a:pPr>
            <a:r>
              <a:rPr lang="en-CA" sz="2400" dirty="0"/>
              <a:t>quelle facette du rôle de leader scolaire vous plaît;</a:t>
            </a:r>
          </a:p>
          <a:p>
            <a:pPr marL="514350" indent="-514350">
              <a:buFont typeface="Arial" panose="020B0604020202020204" pitchFamily="34" charset="0"/>
              <a:buAutoNum type="arabicPeriod"/>
            </a:pPr>
            <a:r>
              <a:rPr lang="en-CA" sz="2400" dirty="0"/>
              <a:t>une chose que vous aimeriez que le groupe sache à propos de vous. </a:t>
            </a:r>
          </a:p>
          <a:p>
            <a:endParaRPr lang="en-CA" dirty="0"/>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
        <p:nvSpPr>
          <p:cNvPr id="17" name="Text Box 7">
            <a:extLst>
              <a:ext uri="{FF2B5EF4-FFF2-40B4-BE49-F238E27FC236}">
                <a16:creationId xmlns:a16="http://schemas.microsoft.com/office/drawing/2014/main" id="{2E533C24-774E-C640-92CD-9F6342B0B5AF}"/>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3" name="Rectangle 4">
            <a:extLst>
              <a:ext uri="{FF2B5EF4-FFF2-40B4-BE49-F238E27FC236}">
                <a16:creationId xmlns:a16="http://schemas.microsoft.com/office/drawing/2014/main" id="{4B6B259E-7308-E141-8735-CBB696CF50D9}"/>
              </a:ext>
            </a:extLst>
          </p:cNvPr>
          <p:cNvSpPr>
            <a:spLocks noChangeArrowheads="1"/>
          </p:cNvSpPr>
          <p:nvPr/>
        </p:nvSpPr>
        <p:spPr bwMode="auto">
          <a:xfrm>
            <a:off x="1808480" y="917183"/>
            <a:ext cx="9877249"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fr-CA" sz="2400" b="1" i="1" dirty="0">
                <a:solidFill>
                  <a:schemeClr val="accent5">
                    <a:lumMod val="50000"/>
                  </a:schemeClr>
                </a:solidFill>
                <a:latin typeface="+mn-lt"/>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9" name="Title 1">
            <a:extLst>
              <a:ext uri="{FF2B5EF4-FFF2-40B4-BE49-F238E27FC236}">
                <a16:creationId xmlns:a16="http://schemas.microsoft.com/office/drawing/2014/main" id="{9822226F-880B-2741-ABDD-135B4C289F35}"/>
              </a:ext>
            </a:extLst>
          </p:cNvPr>
          <p:cNvSpPr txBox="1">
            <a:spLocks/>
          </p:cNvSpPr>
          <p:nvPr/>
        </p:nvSpPr>
        <p:spPr>
          <a:xfrm>
            <a:off x="625809" y="2710254"/>
            <a:ext cx="10940382" cy="259001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3200" b="1" dirty="0">
                <a:solidFill>
                  <a:schemeClr val="accent1">
                    <a:lumMod val="75000"/>
                  </a:schemeClr>
                </a:solidFill>
                <a:latin typeface="+mn-lt"/>
              </a:rPr>
              <a:t>Les ressources personnelles en leadership, </a:t>
            </a:r>
            <a:br>
              <a:rPr lang="en-CA" sz="3200" b="1" dirty="0">
                <a:solidFill>
                  <a:schemeClr val="accent1">
                    <a:lumMod val="75000"/>
                  </a:schemeClr>
                </a:solidFill>
                <a:latin typeface="+mn-lt"/>
              </a:rPr>
            </a:br>
            <a:r>
              <a:rPr lang="en-CA" sz="3200" b="1" dirty="0">
                <a:solidFill>
                  <a:schemeClr val="accent1">
                    <a:lumMod val="75000"/>
                  </a:schemeClr>
                </a:solidFill>
                <a:latin typeface="+mn-lt"/>
              </a:rPr>
              <a:t>qu’est-ce que c’est? </a:t>
            </a:r>
          </a:p>
        </p:txBody>
      </p:sp>
      <p:sp>
        <p:nvSpPr>
          <p:cNvPr id="12" name="Text Box 7">
            <a:extLst>
              <a:ext uri="{FF2B5EF4-FFF2-40B4-BE49-F238E27FC236}">
                <a16:creationId xmlns:a16="http://schemas.microsoft.com/office/drawing/2014/main" id="{2EB77F6F-4EEB-1D4D-9725-168264A93861}"/>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0" name="Rectangle 4">
            <a:extLst>
              <a:ext uri="{FF2B5EF4-FFF2-40B4-BE49-F238E27FC236}">
                <a16:creationId xmlns:a16="http://schemas.microsoft.com/office/drawing/2014/main" id="{DD7CF0E1-78B7-3D4E-8604-11C2183C9A32}"/>
              </a:ext>
            </a:extLst>
          </p:cNvPr>
          <p:cNvSpPr>
            <a:spLocks noChangeArrowheads="1"/>
          </p:cNvSpPr>
          <p:nvPr/>
        </p:nvSpPr>
        <p:spPr bwMode="auto">
          <a:xfrm>
            <a:off x="1808480" y="917183"/>
            <a:ext cx="9877249"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fr-CA" sz="2400" b="1" i="1" dirty="0">
                <a:solidFill>
                  <a:schemeClr val="accent5">
                    <a:lumMod val="50000"/>
                  </a:schemeClr>
                </a:solidFill>
                <a:latin typeface="+mn-lt"/>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501441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101209"/>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358384"/>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707634"/>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49AFC313-808F-2E4C-961D-C293EC57EEDF}"/>
              </a:ext>
            </a:extLst>
          </p:cNvPr>
          <p:cNvSpPr txBox="1">
            <a:spLocks/>
          </p:cNvSpPr>
          <p:nvPr/>
        </p:nvSpPr>
        <p:spPr>
          <a:xfrm>
            <a:off x="343711" y="1504102"/>
            <a:ext cx="8745205" cy="8547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2800" b="1" dirty="0">
                <a:solidFill>
                  <a:schemeClr val="accent1">
                    <a:lumMod val="75000"/>
                  </a:schemeClr>
                </a:solidFill>
                <a:latin typeface="+mn-lt"/>
              </a:rPr>
              <a:t>Le leadership au niveau de l’école catholique</a:t>
            </a:r>
          </a:p>
        </p:txBody>
      </p:sp>
      <p:graphicFrame>
        <p:nvGraphicFramePr>
          <p:cNvPr id="9" name="Diagram 8">
            <a:extLst>
              <a:ext uri="{FF2B5EF4-FFF2-40B4-BE49-F238E27FC236}">
                <a16:creationId xmlns:a16="http://schemas.microsoft.com/office/drawing/2014/main" id="{AB723152-A87A-0A48-8488-C119D666C0DA}"/>
              </a:ext>
            </a:extLst>
          </p:cNvPr>
          <p:cNvGraphicFramePr/>
          <p:nvPr>
            <p:extLst>
              <p:ext uri="{D42A27DB-BD31-4B8C-83A1-F6EECF244321}">
                <p14:modId xmlns:p14="http://schemas.microsoft.com/office/powerpoint/2010/main" val="3682013795"/>
              </p:ext>
            </p:extLst>
          </p:nvPr>
        </p:nvGraphicFramePr>
        <p:xfrm>
          <a:off x="1515026" y="2206222"/>
          <a:ext cx="9161947" cy="419224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TextBox 9">
            <a:extLst>
              <a:ext uri="{FF2B5EF4-FFF2-40B4-BE49-F238E27FC236}">
                <a16:creationId xmlns:a16="http://schemas.microsoft.com/office/drawing/2014/main" id="{7BF3715D-BF37-EE4D-91AA-1DDCC7F9BF39}"/>
              </a:ext>
            </a:extLst>
          </p:cNvPr>
          <p:cNvSpPr txBox="1"/>
          <p:nvPr/>
        </p:nvSpPr>
        <p:spPr>
          <a:xfrm>
            <a:off x="1832527" y="5701056"/>
            <a:ext cx="9161947" cy="369332"/>
          </a:xfrm>
          <a:prstGeom prst="rect">
            <a:avLst/>
          </a:prstGeom>
          <a:noFill/>
        </p:spPr>
        <p:txBody>
          <a:bodyPr wrap="square" rtlCol="0">
            <a:spAutoFit/>
          </a:bodyPr>
          <a:lstStyle/>
          <a:p>
            <a:r>
              <a:rPr lang="en-CA" b="1" dirty="0"/>
              <a:t>RESSOURCES PERSONNELLES EN LEADERSHIP : </a:t>
            </a:r>
            <a:r>
              <a:rPr lang="en-CA" dirty="0"/>
              <a:t>COGNITIVES – SOCIALES - PSYCHOLOGIQUES</a:t>
            </a:r>
          </a:p>
        </p:txBody>
      </p:sp>
      <p:sp>
        <p:nvSpPr>
          <p:cNvPr id="11" name="Rectangle 10">
            <a:extLst>
              <a:ext uri="{FF2B5EF4-FFF2-40B4-BE49-F238E27FC236}">
                <a16:creationId xmlns:a16="http://schemas.microsoft.com/office/drawing/2014/main" id="{7EE78EFE-4517-AE4E-9AD4-C32A7C51E631}"/>
              </a:ext>
            </a:extLst>
          </p:cNvPr>
          <p:cNvSpPr/>
          <p:nvPr/>
        </p:nvSpPr>
        <p:spPr>
          <a:xfrm>
            <a:off x="348787" y="6269189"/>
            <a:ext cx="11499502" cy="584776"/>
          </a:xfrm>
          <a:prstGeom prst="rect">
            <a:avLst/>
          </a:prstGeom>
        </p:spPr>
        <p:txBody>
          <a:bodyPr wrap="square">
            <a:spAutoFit/>
          </a:bodyPr>
          <a:lstStyle/>
          <a:p>
            <a:r>
              <a:rPr lang="fr-CA" sz="1600" dirty="0">
                <a:hlinkClick r:id="rId9"/>
              </a:rPr>
              <a:t>https://www.education-leadership-ontario.ca/application/files/8314/9452/3838/Leadership_au_niveau_de_lecole_catholique_de_langue_francaise.pdf</a:t>
            </a:r>
            <a:r>
              <a:rPr lang="fr-CA" sz="1600" dirty="0"/>
              <a:t> </a:t>
            </a:r>
            <a:endParaRPr lang="en-CA" sz="1700" dirty="0"/>
          </a:p>
        </p:txBody>
      </p:sp>
      <p:sp>
        <p:nvSpPr>
          <p:cNvPr id="12" name="Text Box 7">
            <a:extLst>
              <a:ext uri="{FF2B5EF4-FFF2-40B4-BE49-F238E27FC236}">
                <a16:creationId xmlns:a16="http://schemas.microsoft.com/office/drawing/2014/main" id="{3EAC52A0-089A-7143-9DE4-C17FD72BB871}"/>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4" name="Rectangle 4">
            <a:extLst>
              <a:ext uri="{FF2B5EF4-FFF2-40B4-BE49-F238E27FC236}">
                <a16:creationId xmlns:a16="http://schemas.microsoft.com/office/drawing/2014/main" id="{D2D55CDC-76D3-D740-8ABC-A07654DDD8BE}"/>
              </a:ext>
            </a:extLst>
          </p:cNvPr>
          <p:cNvSpPr>
            <a:spLocks noChangeArrowheads="1"/>
          </p:cNvSpPr>
          <p:nvPr/>
        </p:nvSpPr>
        <p:spPr bwMode="auto">
          <a:xfrm>
            <a:off x="1808480" y="917183"/>
            <a:ext cx="9877249"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fr-CA" sz="2400" b="1" i="1" dirty="0">
                <a:solidFill>
                  <a:schemeClr val="accent5">
                    <a:lumMod val="50000"/>
                  </a:schemeClr>
                </a:solidFill>
                <a:latin typeface="+mn-lt"/>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161337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A83D2602-ADBA-DC4B-806D-A8A75B886851}"/>
              </a:ext>
            </a:extLst>
          </p:cNvPr>
          <p:cNvSpPr txBox="1">
            <a:spLocks/>
          </p:cNvSpPr>
          <p:nvPr/>
        </p:nvSpPr>
        <p:spPr>
          <a:xfrm>
            <a:off x="457200" y="1751921"/>
            <a:ext cx="11575774" cy="487696"/>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2400" b="1" dirty="0">
                <a:solidFill>
                  <a:schemeClr val="accent1">
                    <a:lumMod val="75000"/>
                  </a:schemeClr>
                </a:solidFill>
              </a:rPr>
              <a:t>Ressources personnelles en leadership du </a:t>
            </a:r>
            <a:r>
              <a:rPr lang="en-CA" sz="2400" b="1" i="1" dirty="0">
                <a:solidFill>
                  <a:schemeClr val="accent1">
                    <a:lumMod val="75000"/>
                  </a:schemeClr>
                </a:solidFill>
              </a:rPr>
              <a:t>Cadre de leadership de l’Ontario </a:t>
            </a:r>
            <a:r>
              <a:rPr lang="en-CA" sz="2400" b="1" dirty="0">
                <a:solidFill>
                  <a:schemeClr val="accent1">
                    <a:lumMod val="75000"/>
                  </a:schemeClr>
                </a:solidFill>
              </a:rPr>
              <a:t>(CLO)</a:t>
            </a:r>
          </a:p>
        </p:txBody>
      </p:sp>
      <p:graphicFrame>
        <p:nvGraphicFramePr>
          <p:cNvPr id="11" name="Diagram 10">
            <a:extLst>
              <a:ext uri="{FF2B5EF4-FFF2-40B4-BE49-F238E27FC236}">
                <a16:creationId xmlns:a16="http://schemas.microsoft.com/office/drawing/2014/main" id="{9ED9DD6A-2326-8C41-9F76-6706026D5FC1}"/>
              </a:ext>
            </a:extLst>
          </p:cNvPr>
          <p:cNvGraphicFramePr/>
          <p:nvPr>
            <p:extLst>
              <p:ext uri="{D42A27DB-BD31-4B8C-83A1-F6EECF244321}">
                <p14:modId xmlns:p14="http://schemas.microsoft.com/office/powerpoint/2010/main" val="3247125722"/>
              </p:ext>
            </p:extLst>
          </p:nvPr>
        </p:nvGraphicFramePr>
        <p:xfrm>
          <a:off x="775282" y="2486161"/>
          <a:ext cx="8254418" cy="40384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3" name="Text Box 7">
            <a:extLst>
              <a:ext uri="{FF2B5EF4-FFF2-40B4-BE49-F238E27FC236}">
                <a16:creationId xmlns:a16="http://schemas.microsoft.com/office/drawing/2014/main" id="{3FDAAD3C-5834-7349-B8BC-C98EC3F98441}"/>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0" name="Rectangle 4">
            <a:extLst>
              <a:ext uri="{FF2B5EF4-FFF2-40B4-BE49-F238E27FC236}">
                <a16:creationId xmlns:a16="http://schemas.microsoft.com/office/drawing/2014/main" id="{0ED840A0-A0B4-9F4C-86F3-8E7A65BF9639}"/>
              </a:ext>
            </a:extLst>
          </p:cNvPr>
          <p:cNvSpPr>
            <a:spLocks noChangeArrowheads="1"/>
          </p:cNvSpPr>
          <p:nvPr/>
        </p:nvSpPr>
        <p:spPr bwMode="auto">
          <a:xfrm>
            <a:off x="1808480" y="917183"/>
            <a:ext cx="9877249"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fr-CA" sz="2400" b="1" i="1" dirty="0">
                <a:solidFill>
                  <a:schemeClr val="accent5">
                    <a:lumMod val="50000"/>
                  </a:schemeClr>
                </a:solidFill>
                <a:latin typeface="+mn-lt"/>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65949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4B322DEC-51E0-1840-A9D5-84232E7520C5}"/>
              </a:ext>
            </a:extLst>
          </p:cNvPr>
          <p:cNvSpPr txBox="1">
            <a:spLocks/>
          </p:cNvSpPr>
          <p:nvPr/>
        </p:nvSpPr>
        <p:spPr>
          <a:xfrm>
            <a:off x="443948" y="1777150"/>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chemeClr val="accent1">
                    <a:lumMod val="75000"/>
                  </a:schemeClr>
                </a:solidFill>
                <a:latin typeface="+mn-lt"/>
              </a:rPr>
              <a:t>Activité de réflexion</a:t>
            </a:r>
            <a:endParaRPr lang="en-CA" sz="3200" b="1" dirty="0">
              <a:solidFill>
                <a:schemeClr val="accent1">
                  <a:lumMod val="75000"/>
                </a:schemeClr>
              </a:solidFill>
              <a:latin typeface="+mn-lt"/>
            </a:endParaRPr>
          </a:p>
        </p:txBody>
      </p:sp>
      <p:sp>
        <p:nvSpPr>
          <p:cNvPr id="9" name="Content Placeholder 2">
            <a:extLst>
              <a:ext uri="{FF2B5EF4-FFF2-40B4-BE49-F238E27FC236}">
                <a16:creationId xmlns:a16="http://schemas.microsoft.com/office/drawing/2014/main" id="{F2DD2485-5B99-7C48-BBA2-F2A0615A5107}"/>
              </a:ext>
            </a:extLst>
          </p:cNvPr>
          <p:cNvSpPr>
            <a:spLocks noGrp="1"/>
          </p:cNvSpPr>
          <p:nvPr>
            <p:ph idx="1"/>
          </p:nvPr>
        </p:nvSpPr>
        <p:spPr>
          <a:xfrm>
            <a:off x="511858" y="3214171"/>
            <a:ext cx="4351237" cy="2392067"/>
          </a:xfrm>
        </p:spPr>
        <p:txBody>
          <a:bodyPr>
            <a:normAutofit fontScale="85000" lnSpcReduction="20000"/>
          </a:bodyPr>
          <a:lstStyle/>
          <a:p>
            <a:pPr marL="0" indent="0">
              <a:buNone/>
            </a:pPr>
            <a:r>
              <a:rPr lang="en-US" b="1" dirty="0"/>
              <a:t>Discussion de groupe</a:t>
            </a:r>
          </a:p>
          <a:p>
            <a:pPr marL="514350" indent="-514350">
              <a:buFont typeface="+mj-lt"/>
              <a:buAutoNum type="arabicPeriod"/>
            </a:pPr>
            <a:r>
              <a:rPr lang="en-US" dirty="0"/>
              <a:t>En tant que leaders scolaires, quand exploitons-nous nos ressources personnelles en leadership?</a:t>
            </a:r>
          </a:p>
          <a:p>
            <a:pPr marL="514350" indent="-514350">
              <a:buFont typeface="+mj-lt"/>
              <a:buAutoNum type="arabicPeriod"/>
            </a:pPr>
            <a:r>
              <a:rPr lang="en-US" dirty="0"/>
              <a:t>Pouvez-vous donner un exemple? </a:t>
            </a:r>
          </a:p>
          <a:p>
            <a:pPr marL="514350" indent="-514350">
              <a:buFont typeface="+mj-lt"/>
              <a:buAutoNum type="arabicPeriod"/>
            </a:pPr>
            <a:endParaRPr lang="en-US" dirty="0"/>
          </a:p>
          <a:p>
            <a:endParaRPr lang="en-CA" dirty="0"/>
          </a:p>
        </p:txBody>
      </p:sp>
      <p:sp>
        <p:nvSpPr>
          <p:cNvPr id="10" name="Content Placeholder 2">
            <a:extLst>
              <a:ext uri="{FF2B5EF4-FFF2-40B4-BE49-F238E27FC236}">
                <a16:creationId xmlns:a16="http://schemas.microsoft.com/office/drawing/2014/main" id="{F90C7F73-83D0-4ED9-A304-BD2990B5AEDE}"/>
              </a:ext>
            </a:extLst>
          </p:cNvPr>
          <p:cNvSpPr txBox="1">
            <a:spLocks/>
          </p:cNvSpPr>
          <p:nvPr/>
        </p:nvSpPr>
        <p:spPr>
          <a:xfrm>
            <a:off x="5807968" y="2911215"/>
            <a:ext cx="4825198" cy="3193798"/>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A" b="1" dirty="0"/>
              <a:t>Liste de ressources personnelles en leadership :</a:t>
            </a:r>
          </a:p>
          <a:p>
            <a:pPr marL="0" indent="0">
              <a:buNone/>
            </a:pPr>
            <a:r>
              <a:rPr lang="fr-CA" dirty="0"/>
              <a:t>Optimisme, résilience, </a:t>
            </a:r>
            <a:r>
              <a:rPr lang="fr-CA" dirty="0" err="1"/>
              <a:t>proactivité</a:t>
            </a:r>
            <a:r>
              <a:rPr lang="fr-CA" dirty="0"/>
              <a:t>, auto-efficacité, percevoir les émotions, gérer les émotions, réactions émotives appropriées, capacité de résolution de problèmes, connaissances propres au poste et pensée systémique</a:t>
            </a:r>
          </a:p>
          <a:p>
            <a:pPr marL="0" indent="0">
              <a:buFont typeface="Arial" panose="020B0604020202020204" pitchFamily="34" charset="0"/>
              <a:buNone/>
            </a:pPr>
            <a:endParaRPr lang="en-US" dirty="0"/>
          </a:p>
          <a:p>
            <a:pPr marL="514350" indent="-514350">
              <a:buFont typeface="+mj-lt"/>
              <a:buAutoNum type="arabicPeriod"/>
            </a:pPr>
            <a:endParaRPr lang="en-US" dirty="0"/>
          </a:p>
          <a:p>
            <a:endParaRPr lang="en-CA" dirty="0"/>
          </a:p>
        </p:txBody>
      </p:sp>
      <p:sp>
        <p:nvSpPr>
          <p:cNvPr id="11" name="Text Box 7">
            <a:extLst>
              <a:ext uri="{FF2B5EF4-FFF2-40B4-BE49-F238E27FC236}">
                <a16:creationId xmlns:a16="http://schemas.microsoft.com/office/drawing/2014/main" id="{82021FC7-58C3-3C4E-B98C-FCCCF0182E1A}"/>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3" name="Rectangle 4">
            <a:extLst>
              <a:ext uri="{FF2B5EF4-FFF2-40B4-BE49-F238E27FC236}">
                <a16:creationId xmlns:a16="http://schemas.microsoft.com/office/drawing/2014/main" id="{E6853F9C-B83A-3F44-8C87-6654FB1F731A}"/>
              </a:ext>
            </a:extLst>
          </p:cNvPr>
          <p:cNvSpPr>
            <a:spLocks noChangeArrowheads="1"/>
          </p:cNvSpPr>
          <p:nvPr/>
        </p:nvSpPr>
        <p:spPr bwMode="auto">
          <a:xfrm>
            <a:off x="1808480" y="917183"/>
            <a:ext cx="9877249"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fr-CA" sz="2400" b="1" i="1" dirty="0">
                <a:solidFill>
                  <a:schemeClr val="accent5">
                    <a:lumMod val="50000"/>
                  </a:schemeClr>
                </a:solidFill>
                <a:latin typeface="+mn-lt"/>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2094754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470DB25D-B5BE-C54A-AFA0-751B1C4BDF6D}"/>
              </a:ext>
            </a:extLst>
          </p:cNvPr>
          <p:cNvSpPr txBox="1">
            <a:spLocks/>
          </p:cNvSpPr>
          <p:nvPr/>
        </p:nvSpPr>
        <p:spPr>
          <a:xfrm>
            <a:off x="414866" y="3200400"/>
            <a:ext cx="11326559" cy="1676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A" sz="3200" b="1" dirty="0">
                <a:solidFill>
                  <a:schemeClr val="accent1">
                    <a:lumMod val="75000"/>
                  </a:schemeClr>
                </a:solidFill>
                <a:latin typeface="+mn-lt"/>
              </a:rPr>
              <a:t>Évaluer ses ressources personnelles en leadership </a:t>
            </a:r>
          </a:p>
        </p:txBody>
      </p:sp>
      <p:sp>
        <p:nvSpPr>
          <p:cNvPr id="9" name="Text Box 7">
            <a:extLst>
              <a:ext uri="{FF2B5EF4-FFF2-40B4-BE49-F238E27FC236}">
                <a16:creationId xmlns:a16="http://schemas.microsoft.com/office/drawing/2014/main" id="{05FBA091-6110-9647-9339-B8889AC69F29}"/>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1" name="Rectangle 4">
            <a:extLst>
              <a:ext uri="{FF2B5EF4-FFF2-40B4-BE49-F238E27FC236}">
                <a16:creationId xmlns:a16="http://schemas.microsoft.com/office/drawing/2014/main" id="{D8DE61A4-3356-2249-8926-F380A5F2837F}"/>
              </a:ext>
            </a:extLst>
          </p:cNvPr>
          <p:cNvSpPr>
            <a:spLocks noChangeArrowheads="1"/>
          </p:cNvSpPr>
          <p:nvPr/>
        </p:nvSpPr>
        <p:spPr bwMode="auto">
          <a:xfrm>
            <a:off x="1808480" y="917183"/>
            <a:ext cx="9877249"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fr-CA" sz="2400" b="1" i="1" dirty="0">
                <a:solidFill>
                  <a:schemeClr val="accent5">
                    <a:lumMod val="50000"/>
                  </a:schemeClr>
                </a:solidFill>
                <a:latin typeface="+mn-lt"/>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193481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nvSpPr>
        <p:spPr>
          <a:xfrm>
            <a:off x="504132" y="1607384"/>
            <a:ext cx="11687868" cy="145250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solidFill>
                  <a:schemeClr val="accent1">
                    <a:lumMod val="75000"/>
                  </a:schemeClr>
                </a:solidFill>
                <a:latin typeface="+mn-lt"/>
              </a:rPr>
              <a:t>OUTIL D’AUTORÉFLEXION - RESSOURCES PERSONNELLES EN LEADERSHIP</a:t>
            </a:r>
            <a:endParaRPr lang="fr-CA" sz="3100" b="1" dirty="0">
              <a:solidFill>
                <a:schemeClr val="accent1">
                  <a:lumMod val="75000"/>
                </a:schemeClr>
              </a:solidFill>
              <a:latin typeface="+mn-lt"/>
            </a:endParaRPr>
          </a:p>
        </p:txBody>
      </p:sp>
      <p:sp>
        <p:nvSpPr>
          <p:cNvPr id="10" name="TextBox 9">
            <a:extLst>
              <a:ext uri="{FF2B5EF4-FFF2-40B4-BE49-F238E27FC236}">
                <a16:creationId xmlns:a16="http://schemas.microsoft.com/office/drawing/2014/main" id="{F6BD71E8-E09A-8940-A051-1E4777187179}"/>
              </a:ext>
            </a:extLst>
          </p:cNvPr>
          <p:cNvSpPr txBox="1"/>
          <p:nvPr/>
        </p:nvSpPr>
        <p:spPr>
          <a:xfrm>
            <a:off x="461343" y="2768982"/>
            <a:ext cx="5634657" cy="3985706"/>
          </a:xfrm>
          <a:prstGeom prst="rect">
            <a:avLst/>
          </a:prstGeom>
          <a:noFill/>
        </p:spPr>
        <p:txBody>
          <a:bodyPr wrap="square" rtlCol="0">
            <a:spAutoFit/>
          </a:bodyPr>
          <a:lstStyle/>
          <a:p>
            <a:r>
              <a:rPr lang="fr-CA" sz="2300" dirty="0"/>
              <a:t>Activité :</a:t>
            </a:r>
          </a:p>
          <a:p>
            <a:pPr marL="342900" indent="-342900">
              <a:buFont typeface="Arial" panose="020B0604020202020204" pitchFamily="34" charset="0"/>
              <a:buChar char="•"/>
            </a:pPr>
            <a:r>
              <a:rPr lang="fr-CA" sz="2300" dirty="0"/>
              <a:t>Créez votre compte. </a:t>
            </a:r>
          </a:p>
          <a:p>
            <a:pPr marL="342900" indent="-342900">
              <a:buFont typeface="Arial" panose="020B0604020202020204" pitchFamily="34" charset="0"/>
              <a:buChar char="•"/>
            </a:pPr>
            <a:r>
              <a:rPr lang="fr-CA" sz="2300" dirty="0"/>
              <a:t>Faites défiler la page jusqu’aux ressources personnelles en leadership d’ordre psychologique. </a:t>
            </a:r>
          </a:p>
          <a:p>
            <a:pPr marL="342900" indent="-342900">
              <a:buFont typeface="Arial" panose="020B0604020202020204" pitchFamily="34" charset="0"/>
              <a:buChar char="•"/>
            </a:pPr>
            <a:r>
              <a:rPr lang="fr-CA" sz="2300" dirty="0"/>
              <a:t>Avec une ou un camarade, discutez de chaque énoncé. </a:t>
            </a:r>
          </a:p>
          <a:p>
            <a:pPr marL="342900" indent="-342900">
              <a:buFont typeface="Arial" panose="020B0604020202020204" pitchFamily="34" charset="0"/>
              <a:buChar char="•"/>
            </a:pPr>
            <a:r>
              <a:rPr lang="fr-CA" sz="2300" dirty="0"/>
              <a:t>Remplissez individuellement la section sur les ressources personnelles en leadership d’ordre psychologique.</a:t>
            </a:r>
          </a:p>
          <a:p>
            <a:pPr marL="342900" indent="-342900">
              <a:buFont typeface="Arial" panose="020B0604020202020204" pitchFamily="34" charset="0"/>
              <a:buChar char="•"/>
            </a:pPr>
            <a:r>
              <a:rPr lang="fr-CA" sz="2300" dirty="0"/>
              <a:t>Enregistrez votre travail.</a:t>
            </a:r>
          </a:p>
        </p:txBody>
      </p:sp>
      <p:sp>
        <p:nvSpPr>
          <p:cNvPr id="2" name="Rectangle 1">
            <a:extLst>
              <a:ext uri="{FF2B5EF4-FFF2-40B4-BE49-F238E27FC236}">
                <a16:creationId xmlns:a16="http://schemas.microsoft.com/office/drawing/2014/main" id="{1240E43E-73D7-3B4F-8369-77591C6A82B8}"/>
              </a:ext>
            </a:extLst>
          </p:cNvPr>
          <p:cNvSpPr/>
          <p:nvPr/>
        </p:nvSpPr>
        <p:spPr>
          <a:xfrm>
            <a:off x="6261448" y="3384365"/>
            <a:ext cx="5469209" cy="1323439"/>
          </a:xfrm>
          <a:prstGeom prst="rect">
            <a:avLst/>
          </a:prstGeom>
        </p:spPr>
        <p:txBody>
          <a:bodyPr wrap="square">
            <a:spAutoFit/>
          </a:bodyPr>
          <a:lstStyle/>
          <a:p>
            <a:pPr marL="628650" lvl="1" indent="-171450">
              <a:buFont typeface="Arial" panose="020B0604020202020204" pitchFamily="34" charset="0"/>
              <a:buChar char="•"/>
            </a:pPr>
            <a:r>
              <a:rPr lang="en-CA" sz="2000" dirty="0">
                <a:solidFill>
                  <a:schemeClr val="accent1"/>
                </a:solidFill>
                <a:hlinkClick r:id="rId4">
                  <a:extLst>
                    <a:ext uri="{A12FA001-AC4F-418D-AE19-62706E023703}">
                      <ahyp:hlinkClr xmlns:ahyp="http://schemas.microsoft.com/office/drawing/2018/hyperlinkcolor" val="tx"/>
                    </a:ext>
                  </a:extLst>
                </a:hlinkClick>
              </a:rPr>
              <a:t>Outil d’autoréflexion pour les leaders d’écoles catholiques</a:t>
            </a:r>
            <a:endParaRPr lang="en-CA" sz="2000" dirty="0">
              <a:solidFill>
                <a:schemeClr val="accent1"/>
              </a:solidFill>
            </a:endParaRPr>
          </a:p>
          <a:p>
            <a:pPr marL="628650" lvl="1" indent="-171450">
              <a:buFont typeface="Arial" panose="020B0604020202020204" pitchFamily="34" charset="0"/>
              <a:buChar char="•"/>
            </a:pPr>
            <a:r>
              <a:rPr lang="en-CA" sz="2000" dirty="0">
                <a:solidFill>
                  <a:schemeClr val="accent1"/>
                </a:solidFill>
                <a:hlinkClick r:id="rId4">
                  <a:extLst>
                    <a:ext uri="{A12FA001-AC4F-418D-AE19-62706E023703}">
                      <ahyp:hlinkClr xmlns:ahyp="http://schemas.microsoft.com/office/drawing/2018/hyperlinkcolor" val="tx"/>
                    </a:ext>
                  </a:extLst>
                </a:hlinkClick>
              </a:rPr>
              <a:t>Outil d’autoréflexion pour les leaders d’écoles catholiques en devenir</a:t>
            </a:r>
            <a:endParaRPr lang="en-CA" sz="2000" dirty="0">
              <a:solidFill>
                <a:schemeClr val="accent1"/>
              </a:solidFill>
            </a:endParaRPr>
          </a:p>
        </p:txBody>
      </p:sp>
      <p:sp>
        <p:nvSpPr>
          <p:cNvPr id="11" name="Text Box 7">
            <a:extLst>
              <a:ext uri="{FF2B5EF4-FFF2-40B4-BE49-F238E27FC236}">
                <a16:creationId xmlns:a16="http://schemas.microsoft.com/office/drawing/2014/main" id="{961DE6E4-F7F9-8C4F-828D-515DE37E891B}"/>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3" name="Rectangle 4">
            <a:extLst>
              <a:ext uri="{FF2B5EF4-FFF2-40B4-BE49-F238E27FC236}">
                <a16:creationId xmlns:a16="http://schemas.microsoft.com/office/drawing/2014/main" id="{18673624-AFC0-A548-ADA4-57B8F12E3358}"/>
              </a:ext>
            </a:extLst>
          </p:cNvPr>
          <p:cNvSpPr>
            <a:spLocks noChangeArrowheads="1"/>
          </p:cNvSpPr>
          <p:nvPr/>
        </p:nvSpPr>
        <p:spPr bwMode="auto">
          <a:xfrm>
            <a:off x="1808480" y="917183"/>
            <a:ext cx="9877249"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fr-CA" sz="2400" b="1" i="1" dirty="0">
                <a:solidFill>
                  <a:schemeClr val="accent5">
                    <a:lumMod val="50000"/>
                  </a:schemeClr>
                </a:solidFill>
                <a:latin typeface="+mn-lt"/>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20972065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15686</TotalTime>
  <Words>2916</Words>
  <Application>Microsoft Macintosh PowerPoint</Application>
  <PresentationFormat>Widescreen</PresentationFormat>
  <Paragraphs>240</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248</cp:revision>
  <cp:lastPrinted>2021-03-15T14:32:56Z</cp:lastPrinted>
  <dcterms:created xsi:type="dcterms:W3CDTF">2019-11-01T17:17:10Z</dcterms:created>
  <dcterms:modified xsi:type="dcterms:W3CDTF">2021-10-26T18:24:24Z</dcterms:modified>
</cp:coreProperties>
</file>