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7"/>
  </p:notesMasterIdLst>
  <p:sldIdLst>
    <p:sldId id="328" r:id="rId2"/>
    <p:sldId id="316" r:id="rId3"/>
    <p:sldId id="329" r:id="rId4"/>
    <p:sldId id="330" r:id="rId5"/>
    <p:sldId id="331" r:id="rId6"/>
    <p:sldId id="338" r:id="rId7"/>
    <p:sldId id="339" r:id="rId8"/>
    <p:sldId id="336" r:id="rId9"/>
    <p:sldId id="337" r:id="rId10"/>
    <p:sldId id="352" r:id="rId11"/>
    <p:sldId id="351" r:id="rId12"/>
    <p:sldId id="350" r:id="rId13"/>
    <p:sldId id="349" r:id="rId14"/>
    <p:sldId id="320" r:id="rId15"/>
    <p:sldId id="348"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57523"/>
  </p:normalViewPr>
  <p:slideViewPr>
    <p:cSldViewPr snapToGrid="0" snapToObjects="1">
      <p:cViewPr varScale="1">
        <p:scale>
          <a:sx n="72" d="100"/>
          <a:sy n="72" d="100"/>
        </p:scale>
        <p:origin x="16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gif"/><Relationship Id="rId5" Type="http://schemas.openxmlformats.org/officeDocument/2006/relationships/image" Target="../media/image8.pn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gif"/><Relationship Id="rId5" Type="http://schemas.openxmlformats.org/officeDocument/2006/relationships/image" Target="../media/image8.pn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8D62F-3FC0-4C64-8040-D1BEA7B40347}" type="doc">
      <dgm:prSet loTypeId="urn:microsoft.com/office/officeart/2005/8/layout/hList7" loCatId="picture" qsTypeId="urn:microsoft.com/office/officeart/2005/8/quickstyle/simple1" qsCatId="simple" csTypeId="urn:microsoft.com/office/officeart/2005/8/colors/colorful5" csCatId="colorful" phldr="1"/>
      <dgm:spPr/>
      <dgm:t>
        <a:bodyPr/>
        <a:lstStyle/>
        <a:p>
          <a:endParaRPr lang="en-CA"/>
        </a:p>
      </dgm:t>
    </dgm:pt>
    <dgm:pt modelId="{081BB62B-8591-4FF1-9B3A-F6893EAC81CA}">
      <dgm:prSet phldrT="[Text]" custT="1"/>
      <dgm:spPr/>
      <dgm:t>
        <a:bodyPr/>
        <a:lstStyle/>
        <a:p>
          <a:pPr algn="ctr"/>
          <a:r>
            <a:rPr lang="en-CA" sz="2000" dirty="0">
              <a:solidFill>
                <a:schemeClr val="tx1"/>
              </a:solidFill>
            </a:rPr>
            <a:t>Setting Direction</a:t>
          </a:r>
        </a:p>
      </dgm:t>
    </dgm:pt>
    <dgm:pt modelId="{86EEDB01-D9A3-4277-83C9-9BE86EAAFD54}" type="parTrans" cxnId="{8CA80183-CC6E-4073-93BC-6EBF08BB79D0}">
      <dgm:prSet/>
      <dgm:spPr/>
      <dgm:t>
        <a:bodyPr/>
        <a:lstStyle/>
        <a:p>
          <a:endParaRPr lang="en-CA"/>
        </a:p>
      </dgm:t>
    </dgm:pt>
    <dgm:pt modelId="{F811F0F2-BFB3-4865-8408-1CA1CC404E0D}" type="sibTrans" cxnId="{8CA80183-CC6E-4073-93BC-6EBF08BB79D0}">
      <dgm:prSet/>
      <dgm:spPr/>
      <dgm:t>
        <a:bodyPr/>
        <a:lstStyle/>
        <a:p>
          <a:endParaRPr lang="en-CA"/>
        </a:p>
      </dgm:t>
    </dgm:pt>
    <dgm:pt modelId="{D9B04E89-FEFA-4DAF-81E7-90CFFC6386C4}">
      <dgm:prSet phldrT="[Text]" custT="1"/>
      <dgm:spPr/>
      <dgm:t>
        <a:bodyPr/>
        <a:lstStyle/>
        <a:p>
          <a:pPr algn="ctr"/>
          <a:r>
            <a:rPr lang="en-CA" sz="1800" dirty="0">
              <a:solidFill>
                <a:schemeClr val="tx1"/>
              </a:solidFill>
            </a:rPr>
            <a:t>Building Relationships and Developing People</a:t>
          </a:r>
        </a:p>
      </dgm:t>
    </dgm:pt>
    <dgm:pt modelId="{4DBDB4ED-C6C0-4418-9A66-DBD9553983E0}" type="parTrans" cxnId="{5D99CC65-BB30-404F-ACFF-046624E53DD0}">
      <dgm:prSet/>
      <dgm:spPr/>
      <dgm:t>
        <a:bodyPr/>
        <a:lstStyle/>
        <a:p>
          <a:endParaRPr lang="en-CA"/>
        </a:p>
      </dgm:t>
    </dgm:pt>
    <dgm:pt modelId="{4FF9D28F-E525-4302-9EA6-95780F7DF4B2}" type="sibTrans" cxnId="{5D99CC65-BB30-404F-ACFF-046624E53DD0}">
      <dgm:prSet/>
      <dgm:spPr/>
      <dgm:t>
        <a:bodyPr/>
        <a:lstStyle/>
        <a:p>
          <a:endParaRPr lang="en-CA"/>
        </a:p>
      </dgm:t>
    </dgm:pt>
    <dgm:pt modelId="{9A37A926-8E90-4003-992B-AA81C1035B92}">
      <dgm:prSet phldrT="[Text]" custT="1"/>
      <dgm:spPr/>
      <dgm:t>
        <a:bodyPr/>
        <a:lstStyle/>
        <a:p>
          <a:pPr algn="ctr"/>
          <a:r>
            <a:rPr lang="en-CA" sz="1800" dirty="0">
              <a:solidFill>
                <a:schemeClr val="tx1"/>
              </a:solidFill>
            </a:rPr>
            <a:t>Strengthening the Organization to Support Desired Practices</a:t>
          </a:r>
        </a:p>
      </dgm:t>
    </dgm:pt>
    <dgm:pt modelId="{FE5E8EAE-F895-4368-8CBA-F7DE7DF25C70}" type="parTrans" cxnId="{EFDC37B2-4DC0-47A3-B973-C362C2FC0483}">
      <dgm:prSet/>
      <dgm:spPr/>
      <dgm:t>
        <a:bodyPr/>
        <a:lstStyle/>
        <a:p>
          <a:endParaRPr lang="en-CA"/>
        </a:p>
      </dgm:t>
    </dgm:pt>
    <dgm:pt modelId="{B5CFC9EE-98F9-4C54-BC14-75CA6ED04BE2}" type="sibTrans" cxnId="{EFDC37B2-4DC0-47A3-B973-C362C2FC0483}">
      <dgm:prSet/>
      <dgm:spPr/>
      <dgm:t>
        <a:bodyPr/>
        <a:lstStyle/>
        <a:p>
          <a:endParaRPr lang="en-CA"/>
        </a:p>
      </dgm:t>
    </dgm:pt>
    <dgm:pt modelId="{9F979954-EB1B-4B27-B045-9F1B3658A608}">
      <dgm:prSet custT="1"/>
      <dgm:spPr/>
      <dgm:t>
        <a:bodyPr/>
        <a:lstStyle/>
        <a:p>
          <a:r>
            <a:rPr lang="en-CA" sz="1800" dirty="0">
              <a:solidFill>
                <a:schemeClr val="tx1"/>
              </a:solidFill>
            </a:rPr>
            <a:t>Improving the Instructional Program</a:t>
          </a:r>
        </a:p>
      </dgm:t>
    </dgm:pt>
    <dgm:pt modelId="{F81EE060-BDD3-4CC7-BD36-EAD6E1D5BFE4}" type="parTrans" cxnId="{5DFFCECC-2BEA-44BE-A2F2-25725183FFB5}">
      <dgm:prSet/>
      <dgm:spPr/>
      <dgm:t>
        <a:bodyPr/>
        <a:lstStyle/>
        <a:p>
          <a:endParaRPr lang="en-CA"/>
        </a:p>
      </dgm:t>
    </dgm:pt>
    <dgm:pt modelId="{A667E0DF-AF48-4987-90A3-1490DDA72AE9}" type="sibTrans" cxnId="{5DFFCECC-2BEA-44BE-A2F2-25725183FFB5}">
      <dgm:prSet/>
      <dgm:spPr/>
      <dgm:t>
        <a:bodyPr/>
        <a:lstStyle/>
        <a:p>
          <a:endParaRPr lang="en-CA"/>
        </a:p>
      </dgm:t>
    </dgm:pt>
    <dgm:pt modelId="{3FE4391F-AB52-40EE-A47E-672B160FC3D4}">
      <dgm:prSet/>
      <dgm:spPr/>
      <dgm:t>
        <a:bodyPr/>
        <a:lstStyle/>
        <a:p>
          <a:r>
            <a:rPr lang="en-CA" dirty="0">
              <a:solidFill>
                <a:schemeClr val="tx1"/>
              </a:solidFill>
            </a:rPr>
            <a:t>Securing Accountability</a:t>
          </a:r>
        </a:p>
      </dgm:t>
    </dgm:pt>
    <dgm:pt modelId="{6E8D0762-FEB1-4497-9399-30403CCBEFF9}" type="parTrans" cxnId="{38D62493-76F1-42E4-85CF-660CA1562D57}">
      <dgm:prSet/>
      <dgm:spPr/>
      <dgm:t>
        <a:bodyPr/>
        <a:lstStyle/>
        <a:p>
          <a:endParaRPr lang="en-CA"/>
        </a:p>
      </dgm:t>
    </dgm:pt>
    <dgm:pt modelId="{146A7386-14C0-4F56-A017-E448E756A3B5}" type="sibTrans" cxnId="{38D62493-76F1-42E4-85CF-660CA1562D57}">
      <dgm:prSet/>
      <dgm:spPr/>
      <dgm:t>
        <a:bodyPr/>
        <a:lstStyle/>
        <a:p>
          <a:endParaRPr lang="en-CA"/>
        </a:p>
      </dgm:t>
    </dgm:pt>
    <dgm:pt modelId="{96DED7AB-4615-482D-88A9-DB32B778C05A}" type="pres">
      <dgm:prSet presAssocID="{8A38D62F-3FC0-4C64-8040-D1BEA7B40347}" presName="Name0" presStyleCnt="0">
        <dgm:presLayoutVars>
          <dgm:dir/>
          <dgm:resizeHandles val="exact"/>
        </dgm:presLayoutVars>
      </dgm:prSet>
      <dgm:spPr/>
    </dgm:pt>
    <dgm:pt modelId="{1FE57883-8788-4F86-9709-D82DEAD5E623}" type="pres">
      <dgm:prSet presAssocID="{8A38D62F-3FC0-4C64-8040-D1BEA7B40347}" presName="fgShape" presStyleLbl="fgShp" presStyleIdx="0" presStyleCnt="1" custLinFactNeighborX="-529" custLinFactNeighborY="-4476"/>
      <dgm:spPr/>
    </dgm:pt>
    <dgm:pt modelId="{7CE1D982-D0B3-42F1-9D7C-557ACBC558C2}" type="pres">
      <dgm:prSet presAssocID="{8A38D62F-3FC0-4C64-8040-D1BEA7B40347}" presName="linComp" presStyleCnt="0"/>
      <dgm:spPr/>
    </dgm:pt>
    <dgm:pt modelId="{CF0CD1A4-E6B1-432A-A1F9-63F05F5B943D}" type="pres">
      <dgm:prSet presAssocID="{081BB62B-8591-4FF1-9B3A-F6893EAC81CA}" presName="compNode" presStyleCnt="0"/>
      <dgm:spPr/>
    </dgm:pt>
    <dgm:pt modelId="{3B35072E-FC76-478F-B36E-75B17B857FB7}" type="pres">
      <dgm:prSet presAssocID="{081BB62B-8591-4FF1-9B3A-F6893EAC81CA}" presName="bkgdShape" presStyleLbl="node1" presStyleIdx="0" presStyleCnt="5" custLinFactNeighborY="-478"/>
      <dgm:spPr/>
    </dgm:pt>
    <dgm:pt modelId="{CEC31380-02EE-461D-8D09-98A192E44E00}" type="pres">
      <dgm:prSet presAssocID="{081BB62B-8591-4FF1-9B3A-F6893EAC81CA}" presName="nodeTx" presStyleLbl="node1" presStyleIdx="0" presStyleCnt="5">
        <dgm:presLayoutVars>
          <dgm:bulletEnabled val="1"/>
        </dgm:presLayoutVars>
      </dgm:prSet>
      <dgm:spPr/>
    </dgm:pt>
    <dgm:pt modelId="{448D0A32-BA6E-4575-BB21-67BE129CDC50}" type="pres">
      <dgm:prSet presAssocID="{081BB62B-8591-4FF1-9B3A-F6893EAC81CA}" presName="invisiNode" presStyleLbl="node1" presStyleIdx="0" presStyleCnt="5"/>
      <dgm:spPr/>
    </dgm:pt>
    <dgm:pt modelId="{E7E644B4-87BD-4C1D-BBF2-03767A7EC1B3}" type="pres">
      <dgm:prSet presAssocID="{081BB62B-8591-4FF1-9B3A-F6893EAC81CA}"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68B0AF5B-00A1-4C5D-BF3E-644CB4E841A3}" type="pres">
      <dgm:prSet presAssocID="{F811F0F2-BFB3-4865-8408-1CA1CC404E0D}" presName="sibTrans" presStyleLbl="sibTrans2D1" presStyleIdx="0" presStyleCnt="0"/>
      <dgm:spPr/>
    </dgm:pt>
    <dgm:pt modelId="{65A5281D-2B88-4737-9884-9E5DB27D7673}" type="pres">
      <dgm:prSet presAssocID="{D9B04E89-FEFA-4DAF-81E7-90CFFC6386C4}" presName="compNode" presStyleCnt="0"/>
      <dgm:spPr/>
    </dgm:pt>
    <dgm:pt modelId="{02A1E2E8-AC45-4C27-AFE8-71D3DC0E630F}" type="pres">
      <dgm:prSet presAssocID="{D9B04E89-FEFA-4DAF-81E7-90CFFC6386C4}" presName="bkgdShape" presStyleLbl="node1" presStyleIdx="1" presStyleCnt="5"/>
      <dgm:spPr/>
    </dgm:pt>
    <dgm:pt modelId="{8A9A47E6-1D16-4062-B04F-4A8121330493}" type="pres">
      <dgm:prSet presAssocID="{D9B04E89-FEFA-4DAF-81E7-90CFFC6386C4}" presName="nodeTx" presStyleLbl="node1" presStyleIdx="1" presStyleCnt="5">
        <dgm:presLayoutVars>
          <dgm:bulletEnabled val="1"/>
        </dgm:presLayoutVars>
      </dgm:prSet>
      <dgm:spPr/>
    </dgm:pt>
    <dgm:pt modelId="{4EC20DA6-4BF7-4565-9672-B3685F109B3F}" type="pres">
      <dgm:prSet presAssocID="{D9B04E89-FEFA-4DAF-81E7-90CFFC6386C4}" presName="invisiNode" presStyleLbl="node1" presStyleIdx="1" presStyleCnt="5"/>
      <dgm:spPr/>
    </dgm:pt>
    <dgm:pt modelId="{B120D894-D854-4D7C-AA32-0B4A51758315}" type="pres">
      <dgm:prSet presAssocID="{D9B04E89-FEFA-4DAF-81E7-90CFFC6386C4}"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dgm:spPr>
    </dgm:pt>
    <dgm:pt modelId="{00FF85D8-6E19-4299-8657-00A227144624}" type="pres">
      <dgm:prSet presAssocID="{4FF9D28F-E525-4302-9EA6-95780F7DF4B2}" presName="sibTrans" presStyleLbl="sibTrans2D1" presStyleIdx="0" presStyleCnt="0"/>
      <dgm:spPr/>
    </dgm:pt>
    <dgm:pt modelId="{8CE4DD4D-D0C9-4A3E-944A-BD49ABCB2D57}" type="pres">
      <dgm:prSet presAssocID="{9A37A926-8E90-4003-992B-AA81C1035B92}" presName="compNode" presStyleCnt="0"/>
      <dgm:spPr/>
    </dgm:pt>
    <dgm:pt modelId="{996D75E2-27FC-4A7F-B5B7-A01FC9F05A13}" type="pres">
      <dgm:prSet presAssocID="{9A37A926-8E90-4003-992B-AA81C1035B92}" presName="bkgdShape" presStyleLbl="node1" presStyleIdx="2" presStyleCnt="5"/>
      <dgm:spPr/>
    </dgm:pt>
    <dgm:pt modelId="{CD4A19F7-F698-435D-88F0-4E9F76B6DB46}" type="pres">
      <dgm:prSet presAssocID="{9A37A926-8E90-4003-992B-AA81C1035B92}" presName="nodeTx" presStyleLbl="node1" presStyleIdx="2" presStyleCnt="5">
        <dgm:presLayoutVars>
          <dgm:bulletEnabled val="1"/>
        </dgm:presLayoutVars>
      </dgm:prSet>
      <dgm:spPr/>
    </dgm:pt>
    <dgm:pt modelId="{B7D5A844-E6FE-45CC-960C-6E886D04FC16}" type="pres">
      <dgm:prSet presAssocID="{9A37A926-8E90-4003-992B-AA81C1035B92}" presName="invisiNode" presStyleLbl="node1" presStyleIdx="2" presStyleCnt="5"/>
      <dgm:spPr/>
    </dgm:pt>
    <dgm:pt modelId="{1A3EF539-A3FF-4E20-A5F4-C08730C5884B}" type="pres">
      <dgm:prSet presAssocID="{9A37A926-8E90-4003-992B-AA81C1035B92}" presName="imagNode"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6F8B87DE-665D-465B-9914-2BA7C6FB7CAC}" type="pres">
      <dgm:prSet presAssocID="{B5CFC9EE-98F9-4C54-BC14-75CA6ED04BE2}" presName="sibTrans" presStyleLbl="sibTrans2D1" presStyleIdx="0" presStyleCnt="0"/>
      <dgm:spPr/>
    </dgm:pt>
    <dgm:pt modelId="{B96C8262-49DA-47B5-A80A-71D6DC531689}" type="pres">
      <dgm:prSet presAssocID="{9F979954-EB1B-4B27-B045-9F1B3658A608}" presName="compNode" presStyleCnt="0"/>
      <dgm:spPr/>
    </dgm:pt>
    <dgm:pt modelId="{1AFA6FC9-61FE-4879-BC1C-31FB74A02B56}" type="pres">
      <dgm:prSet presAssocID="{9F979954-EB1B-4B27-B045-9F1B3658A608}" presName="bkgdShape" presStyleLbl="node1" presStyleIdx="3" presStyleCnt="5"/>
      <dgm:spPr/>
    </dgm:pt>
    <dgm:pt modelId="{1E5AD8F2-F250-42A3-B3F1-06A80058759D}" type="pres">
      <dgm:prSet presAssocID="{9F979954-EB1B-4B27-B045-9F1B3658A608}" presName="nodeTx" presStyleLbl="node1" presStyleIdx="3" presStyleCnt="5">
        <dgm:presLayoutVars>
          <dgm:bulletEnabled val="1"/>
        </dgm:presLayoutVars>
      </dgm:prSet>
      <dgm:spPr/>
    </dgm:pt>
    <dgm:pt modelId="{9402627D-2F13-40EB-817D-25757C5AFE67}" type="pres">
      <dgm:prSet presAssocID="{9F979954-EB1B-4B27-B045-9F1B3658A608}" presName="invisiNode" presStyleLbl="node1" presStyleIdx="3" presStyleCnt="5"/>
      <dgm:spPr/>
    </dgm:pt>
    <dgm:pt modelId="{4C52F7EC-4AE9-4D1D-A4CB-A6DDA0A11763}" type="pres">
      <dgm:prSet presAssocID="{9F979954-EB1B-4B27-B045-9F1B3658A608}" presName="imagNode"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A78EB46E-FAFC-43E4-A028-CC95ED186EC8}" type="pres">
      <dgm:prSet presAssocID="{A667E0DF-AF48-4987-90A3-1490DDA72AE9}" presName="sibTrans" presStyleLbl="sibTrans2D1" presStyleIdx="0" presStyleCnt="0"/>
      <dgm:spPr/>
    </dgm:pt>
    <dgm:pt modelId="{877DDB0E-B2DC-4E50-98DD-D5835625170D}" type="pres">
      <dgm:prSet presAssocID="{3FE4391F-AB52-40EE-A47E-672B160FC3D4}" presName="compNode" presStyleCnt="0"/>
      <dgm:spPr/>
    </dgm:pt>
    <dgm:pt modelId="{F8843291-1F1D-4B2A-BAE4-7D89EFF11962}" type="pres">
      <dgm:prSet presAssocID="{3FE4391F-AB52-40EE-A47E-672B160FC3D4}" presName="bkgdShape" presStyleLbl="node1" presStyleIdx="4" presStyleCnt="5"/>
      <dgm:spPr/>
    </dgm:pt>
    <dgm:pt modelId="{24324236-9C5D-4792-A716-EE5D586417C9}" type="pres">
      <dgm:prSet presAssocID="{3FE4391F-AB52-40EE-A47E-672B160FC3D4}" presName="nodeTx" presStyleLbl="node1" presStyleIdx="4" presStyleCnt="5">
        <dgm:presLayoutVars>
          <dgm:bulletEnabled val="1"/>
        </dgm:presLayoutVars>
      </dgm:prSet>
      <dgm:spPr/>
    </dgm:pt>
    <dgm:pt modelId="{98F01363-2DAF-4DEB-A6B5-037D4953062D}" type="pres">
      <dgm:prSet presAssocID="{3FE4391F-AB52-40EE-A47E-672B160FC3D4}" presName="invisiNode" presStyleLbl="node1" presStyleIdx="4" presStyleCnt="5"/>
      <dgm:spPr/>
    </dgm:pt>
    <dgm:pt modelId="{D489D3E3-EDB3-4313-938E-7ABE4C864084}" type="pres">
      <dgm:prSet presAssocID="{3FE4391F-AB52-40EE-A47E-672B160FC3D4}" presName="imagNode"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dgm:spPr>
    </dgm:pt>
  </dgm:ptLst>
  <dgm:cxnLst>
    <dgm:cxn modelId="{BAD24F08-487D-46F5-97B2-C02B2B7A641C}" type="presOf" srcId="{4FF9D28F-E525-4302-9EA6-95780F7DF4B2}" destId="{00FF85D8-6E19-4299-8657-00A227144624}" srcOrd="0" destOrd="0" presId="urn:microsoft.com/office/officeart/2005/8/layout/hList7"/>
    <dgm:cxn modelId="{D7A4C220-FC16-4BCC-846E-F65B59307FD3}" type="presOf" srcId="{8A38D62F-3FC0-4C64-8040-D1BEA7B40347}" destId="{96DED7AB-4615-482D-88A9-DB32B778C05A}" srcOrd="0" destOrd="0" presId="urn:microsoft.com/office/officeart/2005/8/layout/hList7"/>
    <dgm:cxn modelId="{28A73422-F15C-4A7D-B51B-AFB359DB37D0}" type="presOf" srcId="{081BB62B-8591-4FF1-9B3A-F6893EAC81CA}" destId="{CEC31380-02EE-461D-8D09-98A192E44E00}" srcOrd="1" destOrd="0" presId="urn:microsoft.com/office/officeart/2005/8/layout/hList7"/>
    <dgm:cxn modelId="{B55EF728-5970-4484-BF38-5354FB3FE9D5}" type="presOf" srcId="{A667E0DF-AF48-4987-90A3-1490DDA72AE9}" destId="{A78EB46E-FAFC-43E4-A028-CC95ED186EC8}" srcOrd="0" destOrd="0" presId="urn:microsoft.com/office/officeart/2005/8/layout/hList7"/>
    <dgm:cxn modelId="{5A0DFA46-C0CF-4127-B7F2-EAB326B474E5}" type="presOf" srcId="{9F979954-EB1B-4B27-B045-9F1B3658A608}" destId="{1E5AD8F2-F250-42A3-B3F1-06A80058759D}" srcOrd="1" destOrd="0" presId="urn:microsoft.com/office/officeart/2005/8/layout/hList7"/>
    <dgm:cxn modelId="{9EB59149-512E-4F98-8F1F-E914CC47EFB1}" type="presOf" srcId="{F811F0F2-BFB3-4865-8408-1CA1CC404E0D}" destId="{68B0AF5B-00A1-4C5D-BF3E-644CB4E841A3}" srcOrd="0" destOrd="0" presId="urn:microsoft.com/office/officeart/2005/8/layout/hList7"/>
    <dgm:cxn modelId="{BA678F5F-46A8-4D05-98AE-8D6956D688F0}" type="presOf" srcId="{9F979954-EB1B-4B27-B045-9F1B3658A608}" destId="{1AFA6FC9-61FE-4879-BC1C-31FB74A02B56}" srcOrd="0" destOrd="0" presId="urn:microsoft.com/office/officeart/2005/8/layout/hList7"/>
    <dgm:cxn modelId="{5D99CC65-BB30-404F-ACFF-046624E53DD0}" srcId="{8A38D62F-3FC0-4C64-8040-D1BEA7B40347}" destId="{D9B04E89-FEFA-4DAF-81E7-90CFFC6386C4}" srcOrd="1" destOrd="0" parTransId="{4DBDB4ED-C6C0-4418-9A66-DBD9553983E0}" sibTransId="{4FF9D28F-E525-4302-9EA6-95780F7DF4B2}"/>
    <dgm:cxn modelId="{C3CEC06B-8E7A-45C3-ABC9-EEE86A371C65}" type="presOf" srcId="{081BB62B-8591-4FF1-9B3A-F6893EAC81CA}" destId="{3B35072E-FC76-478F-B36E-75B17B857FB7}" srcOrd="0" destOrd="0" presId="urn:microsoft.com/office/officeart/2005/8/layout/hList7"/>
    <dgm:cxn modelId="{8CA80183-CC6E-4073-93BC-6EBF08BB79D0}" srcId="{8A38D62F-3FC0-4C64-8040-D1BEA7B40347}" destId="{081BB62B-8591-4FF1-9B3A-F6893EAC81CA}" srcOrd="0" destOrd="0" parTransId="{86EEDB01-D9A3-4277-83C9-9BE86EAAFD54}" sibTransId="{F811F0F2-BFB3-4865-8408-1CA1CC404E0D}"/>
    <dgm:cxn modelId="{38D62493-76F1-42E4-85CF-660CA1562D57}" srcId="{8A38D62F-3FC0-4C64-8040-D1BEA7B40347}" destId="{3FE4391F-AB52-40EE-A47E-672B160FC3D4}" srcOrd="4" destOrd="0" parTransId="{6E8D0762-FEB1-4497-9399-30403CCBEFF9}" sibTransId="{146A7386-14C0-4F56-A017-E448E756A3B5}"/>
    <dgm:cxn modelId="{829A3F9A-9754-4B09-B702-9E12C1AE2FE0}" type="presOf" srcId="{3FE4391F-AB52-40EE-A47E-672B160FC3D4}" destId="{24324236-9C5D-4792-A716-EE5D586417C9}" srcOrd="1" destOrd="0" presId="urn:microsoft.com/office/officeart/2005/8/layout/hList7"/>
    <dgm:cxn modelId="{199D4CA9-9F73-4949-ACE9-BF6F01821B29}" type="presOf" srcId="{D9B04E89-FEFA-4DAF-81E7-90CFFC6386C4}" destId="{8A9A47E6-1D16-4062-B04F-4A8121330493}" srcOrd="1" destOrd="0" presId="urn:microsoft.com/office/officeart/2005/8/layout/hList7"/>
    <dgm:cxn modelId="{DAAF41AA-71B4-419A-A4CD-05D9319F364E}" type="presOf" srcId="{9A37A926-8E90-4003-992B-AA81C1035B92}" destId="{996D75E2-27FC-4A7F-B5B7-A01FC9F05A13}" srcOrd="0" destOrd="0" presId="urn:microsoft.com/office/officeart/2005/8/layout/hList7"/>
    <dgm:cxn modelId="{EFDC37B2-4DC0-47A3-B973-C362C2FC0483}" srcId="{8A38D62F-3FC0-4C64-8040-D1BEA7B40347}" destId="{9A37A926-8E90-4003-992B-AA81C1035B92}" srcOrd="2" destOrd="0" parTransId="{FE5E8EAE-F895-4368-8CBA-F7DE7DF25C70}" sibTransId="{B5CFC9EE-98F9-4C54-BC14-75CA6ED04BE2}"/>
    <dgm:cxn modelId="{420D9AB8-1158-4ED9-8EAB-887FF50606D4}" type="presOf" srcId="{D9B04E89-FEFA-4DAF-81E7-90CFFC6386C4}" destId="{02A1E2E8-AC45-4C27-AFE8-71D3DC0E630F}" srcOrd="0" destOrd="0" presId="urn:microsoft.com/office/officeart/2005/8/layout/hList7"/>
    <dgm:cxn modelId="{5DFFCECC-2BEA-44BE-A2F2-25725183FFB5}" srcId="{8A38D62F-3FC0-4C64-8040-D1BEA7B40347}" destId="{9F979954-EB1B-4B27-B045-9F1B3658A608}" srcOrd="3" destOrd="0" parTransId="{F81EE060-BDD3-4CC7-BD36-EAD6E1D5BFE4}" sibTransId="{A667E0DF-AF48-4987-90A3-1490DDA72AE9}"/>
    <dgm:cxn modelId="{6B7894D2-3F4C-402D-909A-9CA42CCA8B51}" type="presOf" srcId="{B5CFC9EE-98F9-4C54-BC14-75CA6ED04BE2}" destId="{6F8B87DE-665D-465B-9914-2BA7C6FB7CAC}" srcOrd="0" destOrd="0" presId="urn:microsoft.com/office/officeart/2005/8/layout/hList7"/>
    <dgm:cxn modelId="{C20177E3-C16C-4F16-A2CD-B4868B4DF39C}" type="presOf" srcId="{9A37A926-8E90-4003-992B-AA81C1035B92}" destId="{CD4A19F7-F698-435D-88F0-4E9F76B6DB46}" srcOrd="1" destOrd="0" presId="urn:microsoft.com/office/officeart/2005/8/layout/hList7"/>
    <dgm:cxn modelId="{44DEDFF1-15E5-440C-823B-6BABFC86B344}" type="presOf" srcId="{3FE4391F-AB52-40EE-A47E-672B160FC3D4}" destId="{F8843291-1F1D-4B2A-BAE4-7D89EFF11962}" srcOrd="0" destOrd="0" presId="urn:microsoft.com/office/officeart/2005/8/layout/hList7"/>
    <dgm:cxn modelId="{DA2F7298-89A1-44AA-AEB5-F0035E4D60AD}" type="presParOf" srcId="{96DED7AB-4615-482D-88A9-DB32B778C05A}" destId="{1FE57883-8788-4F86-9709-D82DEAD5E623}" srcOrd="0" destOrd="0" presId="urn:microsoft.com/office/officeart/2005/8/layout/hList7"/>
    <dgm:cxn modelId="{079C0489-3B75-491F-9701-A88EDA546FF7}" type="presParOf" srcId="{96DED7AB-4615-482D-88A9-DB32B778C05A}" destId="{7CE1D982-D0B3-42F1-9D7C-557ACBC558C2}" srcOrd="1" destOrd="0" presId="urn:microsoft.com/office/officeart/2005/8/layout/hList7"/>
    <dgm:cxn modelId="{68F23075-57C2-4B55-AD06-0F16E9F3FC58}" type="presParOf" srcId="{7CE1D982-D0B3-42F1-9D7C-557ACBC558C2}" destId="{CF0CD1A4-E6B1-432A-A1F9-63F05F5B943D}" srcOrd="0" destOrd="0" presId="urn:microsoft.com/office/officeart/2005/8/layout/hList7"/>
    <dgm:cxn modelId="{D95A5425-E6AA-4307-A4EE-14E07868BD81}" type="presParOf" srcId="{CF0CD1A4-E6B1-432A-A1F9-63F05F5B943D}" destId="{3B35072E-FC76-478F-B36E-75B17B857FB7}" srcOrd="0" destOrd="0" presId="urn:microsoft.com/office/officeart/2005/8/layout/hList7"/>
    <dgm:cxn modelId="{305CC690-138C-479D-A3A8-81C014190F9E}" type="presParOf" srcId="{CF0CD1A4-E6B1-432A-A1F9-63F05F5B943D}" destId="{CEC31380-02EE-461D-8D09-98A192E44E00}" srcOrd="1" destOrd="0" presId="urn:microsoft.com/office/officeart/2005/8/layout/hList7"/>
    <dgm:cxn modelId="{AC81B51A-21A1-4594-9022-F6AD49B9C7B4}" type="presParOf" srcId="{CF0CD1A4-E6B1-432A-A1F9-63F05F5B943D}" destId="{448D0A32-BA6E-4575-BB21-67BE129CDC50}" srcOrd="2" destOrd="0" presId="urn:microsoft.com/office/officeart/2005/8/layout/hList7"/>
    <dgm:cxn modelId="{606C49EA-CBCA-49C0-AC67-4CEA72FF1967}" type="presParOf" srcId="{CF0CD1A4-E6B1-432A-A1F9-63F05F5B943D}" destId="{E7E644B4-87BD-4C1D-BBF2-03767A7EC1B3}" srcOrd="3" destOrd="0" presId="urn:microsoft.com/office/officeart/2005/8/layout/hList7"/>
    <dgm:cxn modelId="{BB0131B2-CFD3-4763-A084-96FF311748C6}" type="presParOf" srcId="{7CE1D982-D0B3-42F1-9D7C-557ACBC558C2}" destId="{68B0AF5B-00A1-4C5D-BF3E-644CB4E841A3}" srcOrd="1" destOrd="0" presId="urn:microsoft.com/office/officeart/2005/8/layout/hList7"/>
    <dgm:cxn modelId="{0C2E48B1-5508-4794-AD78-7A0F712D03B0}" type="presParOf" srcId="{7CE1D982-D0B3-42F1-9D7C-557ACBC558C2}" destId="{65A5281D-2B88-4737-9884-9E5DB27D7673}" srcOrd="2" destOrd="0" presId="urn:microsoft.com/office/officeart/2005/8/layout/hList7"/>
    <dgm:cxn modelId="{46B371A8-52C8-45EE-8932-32AFCC2F5159}" type="presParOf" srcId="{65A5281D-2B88-4737-9884-9E5DB27D7673}" destId="{02A1E2E8-AC45-4C27-AFE8-71D3DC0E630F}" srcOrd="0" destOrd="0" presId="urn:microsoft.com/office/officeart/2005/8/layout/hList7"/>
    <dgm:cxn modelId="{EEB47558-47DD-4740-8A59-2C62863FC721}" type="presParOf" srcId="{65A5281D-2B88-4737-9884-9E5DB27D7673}" destId="{8A9A47E6-1D16-4062-B04F-4A8121330493}" srcOrd="1" destOrd="0" presId="urn:microsoft.com/office/officeart/2005/8/layout/hList7"/>
    <dgm:cxn modelId="{7EE7C828-8163-432E-9475-4C89EF4B9D98}" type="presParOf" srcId="{65A5281D-2B88-4737-9884-9E5DB27D7673}" destId="{4EC20DA6-4BF7-4565-9672-B3685F109B3F}" srcOrd="2" destOrd="0" presId="urn:microsoft.com/office/officeart/2005/8/layout/hList7"/>
    <dgm:cxn modelId="{AE1D8C6A-6AA0-48AC-80A6-78E68475FF3D}" type="presParOf" srcId="{65A5281D-2B88-4737-9884-9E5DB27D7673}" destId="{B120D894-D854-4D7C-AA32-0B4A51758315}" srcOrd="3" destOrd="0" presId="urn:microsoft.com/office/officeart/2005/8/layout/hList7"/>
    <dgm:cxn modelId="{866B27EA-34D9-4A37-BDEA-D1AD9B23E046}" type="presParOf" srcId="{7CE1D982-D0B3-42F1-9D7C-557ACBC558C2}" destId="{00FF85D8-6E19-4299-8657-00A227144624}" srcOrd="3" destOrd="0" presId="urn:microsoft.com/office/officeart/2005/8/layout/hList7"/>
    <dgm:cxn modelId="{7901D698-3FD5-4BE6-93FC-B0F5946803DF}" type="presParOf" srcId="{7CE1D982-D0B3-42F1-9D7C-557ACBC558C2}" destId="{8CE4DD4D-D0C9-4A3E-944A-BD49ABCB2D57}" srcOrd="4" destOrd="0" presId="urn:microsoft.com/office/officeart/2005/8/layout/hList7"/>
    <dgm:cxn modelId="{F0B4158E-F667-49D1-BAB5-1E6F6A2BAA80}" type="presParOf" srcId="{8CE4DD4D-D0C9-4A3E-944A-BD49ABCB2D57}" destId="{996D75E2-27FC-4A7F-B5B7-A01FC9F05A13}" srcOrd="0" destOrd="0" presId="urn:microsoft.com/office/officeart/2005/8/layout/hList7"/>
    <dgm:cxn modelId="{397732CB-2238-4FA6-B0F4-025E007ABCA4}" type="presParOf" srcId="{8CE4DD4D-D0C9-4A3E-944A-BD49ABCB2D57}" destId="{CD4A19F7-F698-435D-88F0-4E9F76B6DB46}" srcOrd="1" destOrd="0" presId="urn:microsoft.com/office/officeart/2005/8/layout/hList7"/>
    <dgm:cxn modelId="{E6DD7C4F-7747-41C9-9C02-633A24595D0A}" type="presParOf" srcId="{8CE4DD4D-D0C9-4A3E-944A-BD49ABCB2D57}" destId="{B7D5A844-E6FE-45CC-960C-6E886D04FC16}" srcOrd="2" destOrd="0" presId="urn:microsoft.com/office/officeart/2005/8/layout/hList7"/>
    <dgm:cxn modelId="{7C1E47AB-CE15-4E6F-BA2F-5A85653D76A2}" type="presParOf" srcId="{8CE4DD4D-D0C9-4A3E-944A-BD49ABCB2D57}" destId="{1A3EF539-A3FF-4E20-A5F4-C08730C5884B}" srcOrd="3" destOrd="0" presId="urn:microsoft.com/office/officeart/2005/8/layout/hList7"/>
    <dgm:cxn modelId="{34E95D00-356A-4222-907A-BEA2E6627EE7}" type="presParOf" srcId="{7CE1D982-D0B3-42F1-9D7C-557ACBC558C2}" destId="{6F8B87DE-665D-465B-9914-2BA7C6FB7CAC}" srcOrd="5" destOrd="0" presId="urn:microsoft.com/office/officeart/2005/8/layout/hList7"/>
    <dgm:cxn modelId="{B8D053C8-F1CF-471E-94D3-3FA815D25577}" type="presParOf" srcId="{7CE1D982-D0B3-42F1-9D7C-557ACBC558C2}" destId="{B96C8262-49DA-47B5-A80A-71D6DC531689}" srcOrd="6" destOrd="0" presId="urn:microsoft.com/office/officeart/2005/8/layout/hList7"/>
    <dgm:cxn modelId="{804AA653-8675-4455-9D86-C29160622E63}" type="presParOf" srcId="{B96C8262-49DA-47B5-A80A-71D6DC531689}" destId="{1AFA6FC9-61FE-4879-BC1C-31FB74A02B56}" srcOrd="0" destOrd="0" presId="urn:microsoft.com/office/officeart/2005/8/layout/hList7"/>
    <dgm:cxn modelId="{2FCDD4D9-340B-4DA8-AEE1-F7DA67B4EDA4}" type="presParOf" srcId="{B96C8262-49DA-47B5-A80A-71D6DC531689}" destId="{1E5AD8F2-F250-42A3-B3F1-06A80058759D}" srcOrd="1" destOrd="0" presId="urn:microsoft.com/office/officeart/2005/8/layout/hList7"/>
    <dgm:cxn modelId="{231D508F-F5DB-44ED-A1D0-CB8B2811994C}" type="presParOf" srcId="{B96C8262-49DA-47B5-A80A-71D6DC531689}" destId="{9402627D-2F13-40EB-817D-25757C5AFE67}" srcOrd="2" destOrd="0" presId="urn:microsoft.com/office/officeart/2005/8/layout/hList7"/>
    <dgm:cxn modelId="{2A10A962-8464-4230-90B0-3DE284F48162}" type="presParOf" srcId="{B96C8262-49DA-47B5-A80A-71D6DC531689}" destId="{4C52F7EC-4AE9-4D1D-A4CB-A6DDA0A11763}" srcOrd="3" destOrd="0" presId="urn:microsoft.com/office/officeart/2005/8/layout/hList7"/>
    <dgm:cxn modelId="{BD751D93-767D-4F28-8AFC-4AAF3A8B059D}" type="presParOf" srcId="{7CE1D982-D0B3-42F1-9D7C-557ACBC558C2}" destId="{A78EB46E-FAFC-43E4-A028-CC95ED186EC8}" srcOrd="7" destOrd="0" presId="urn:microsoft.com/office/officeart/2005/8/layout/hList7"/>
    <dgm:cxn modelId="{7D2F8B4C-0E41-47FE-9AB4-B14963BF1854}" type="presParOf" srcId="{7CE1D982-D0B3-42F1-9D7C-557ACBC558C2}" destId="{877DDB0E-B2DC-4E50-98DD-D5835625170D}" srcOrd="8" destOrd="0" presId="urn:microsoft.com/office/officeart/2005/8/layout/hList7"/>
    <dgm:cxn modelId="{5A8E5746-7004-4520-96D6-138E03951355}" type="presParOf" srcId="{877DDB0E-B2DC-4E50-98DD-D5835625170D}" destId="{F8843291-1F1D-4B2A-BAE4-7D89EFF11962}" srcOrd="0" destOrd="0" presId="urn:microsoft.com/office/officeart/2005/8/layout/hList7"/>
    <dgm:cxn modelId="{8CE8D48D-23A8-4206-A6F3-3B71D7824B7C}" type="presParOf" srcId="{877DDB0E-B2DC-4E50-98DD-D5835625170D}" destId="{24324236-9C5D-4792-A716-EE5D586417C9}" srcOrd="1" destOrd="0" presId="urn:microsoft.com/office/officeart/2005/8/layout/hList7"/>
    <dgm:cxn modelId="{C7E6F746-D540-4704-AED9-AD18CC6A7EE6}" type="presParOf" srcId="{877DDB0E-B2DC-4E50-98DD-D5835625170D}" destId="{98F01363-2DAF-4DEB-A6B5-037D4953062D}" srcOrd="2" destOrd="0" presId="urn:microsoft.com/office/officeart/2005/8/layout/hList7"/>
    <dgm:cxn modelId="{B29E24F5-1ED0-449C-9718-09C7FC5B349A}" type="presParOf" srcId="{877DDB0E-B2DC-4E50-98DD-D5835625170D}" destId="{D489D3E3-EDB3-4313-938E-7ABE4C864084}"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F1488-8972-4590-856B-9C9E973E13A6}"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20D9AD66-2764-4191-8178-778792970716}">
      <dgm:prSet phldrT="[Text]"/>
      <dgm:spPr/>
      <dgm:t>
        <a:bodyPr/>
        <a:lstStyle/>
        <a:p>
          <a:r>
            <a:rPr lang="en-CA" b="1" dirty="0"/>
            <a:t>Psychological</a:t>
          </a:r>
        </a:p>
      </dgm:t>
    </dgm:pt>
    <dgm:pt modelId="{24BCCA74-D191-48E6-97D2-44AA0F69760F}" type="parTrans" cxnId="{99825F2A-7BCE-40F8-8E8F-E2D3880302B7}">
      <dgm:prSet/>
      <dgm:spPr/>
      <dgm:t>
        <a:bodyPr/>
        <a:lstStyle/>
        <a:p>
          <a:endParaRPr lang="en-CA"/>
        </a:p>
      </dgm:t>
    </dgm:pt>
    <dgm:pt modelId="{42A1C1A5-9176-4E6F-A4FB-8FE1B7D3BE6F}" type="sibTrans" cxnId="{99825F2A-7BCE-40F8-8E8F-E2D3880302B7}">
      <dgm:prSet/>
      <dgm:spPr/>
      <dgm:t>
        <a:bodyPr/>
        <a:lstStyle/>
        <a:p>
          <a:endParaRPr lang="en-CA"/>
        </a:p>
      </dgm:t>
    </dgm:pt>
    <dgm:pt modelId="{D71FDFA7-61A6-4C94-B0DB-9F727362654D}">
      <dgm:prSet phldrT="[Text]"/>
      <dgm:spPr/>
      <dgm:t>
        <a:bodyPr/>
        <a:lstStyle/>
        <a:p>
          <a:r>
            <a:rPr lang="en-CA" b="1" dirty="0"/>
            <a:t>Cognitive</a:t>
          </a:r>
        </a:p>
      </dgm:t>
    </dgm:pt>
    <dgm:pt modelId="{079A8D6A-15D0-4EB4-BDB1-79FA1227CFAC}" type="parTrans" cxnId="{43E015B4-2B62-4D20-A150-7CFA744DE614}">
      <dgm:prSet/>
      <dgm:spPr/>
      <dgm:t>
        <a:bodyPr/>
        <a:lstStyle/>
        <a:p>
          <a:endParaRPr lang="en-CA"/>
        </a:p>
      </dgm:t>
    </dgm:pt>
    <dgm:pt modelId="{F081BE09-4E0A-4B6E-973D-E927F48F7668}" type="sibTrans" cxnId="{43E015B4-2B62-4D20-A150-7CFA744DE614}">
      <dgm:prSet/>
      <dgm:spPr/>
      <dgm:t>
        <a:bodyPr/>
        <a:lstStyle/>
        <a:p>
          <a:endParaRPr lang="en-CA"/>
        </a:p>
      </dgm:t>
    </dgm:pt>
    <dgm:pt modelId="{EE739745-FCF3-455D-AF95-9084E767A62D}">
      <dgm:prSet custT="1"/>
      <dgm:spPr/>
      <dgm:t>
        <a:bodyPr/>
        <a:lstStyle/>
        <a:p>
          <a:r>
            <a:rPr lang="en-CA" sz="1600" b="1"/>
            <a:t>Optimism</a:t>
          </a:r>
          <a:endParaRPr lang="en-CA" sz="1100" b="1" dirty="0"/>
        </a:p>
      </dgm:t>
    </dgm:pt>
    <dgm:pt modelId="{89689DB2-543F-4494-A337-1D128776362A}" type="parTrans" cxnId="{551C2FDB-6E5D-4E9B-AF0B-C6EE3ED5F391}">
      <dgm:prSet/>
      <dgm:spPr/>
      <dgm:t>
        <a:bodyPr/>
        <a:lstStyle/>
        <a:p>
          <a:endParaRPr lang="en-CA"/>
        </a:p>
      </dgm:t>
    </dgm:pt>
    <dgm:pt modelId="{4DEEF5A2-22FA-4BC1-B7B5-356A06B7C481}" type="sibTrans" cxnId="{551C2FDB-6E5D-4E9B-AF0B-C6EE3ED5F391}">
      <dgm:prSet/>
      <dgm:spPr/>
      <dgm:t>
        <a:bodyPr/>
        <a:lstStyle/>
        <a:p>
          <a:endParaRPr lang="en-CA"/>
        </a:p>
      </dgm:t>
    </dgm:pt>
    <dgm:pt modelId="{B5824DDA-32A8-472E-A8E2-C15A4D857423}">
      <dgm:prSet/>
      <dgm:spPr/>
      <dgm:t>
        <a:bodyPr/>
        <a:lstStyle/>
        <a:p>
          <a:r>
            <a:rPr lang="en-CA" b="1" dirty="0"/>
            <a:t>Problem solving expertise</a:t>
          </a:r>
        </a:p>
      </dgm:t>
    </dgm:pt>
    <dgm:pt modelId="{93D5B032-6A2A-4780-B83E-6FFCB8CFAC45}" type="parTrans" cxnId="{9F5DD28A-F00E-4603-A4E5-DC9456AF178D}">
      <dgm:prSet/>
      <dgm:spPr/>
      <dgm:t>
        <a:bodyPr/>
        <a:lstStyle/>
        <a:p>
          <a:endParaRPr lang="en-CA"/>
        </a:p>
      </dgm:t>
    </dgm:pt>
    <dgm:pt modelId="{417A69D4-B31A-44B6-BD44-52166E75F1E0}" type="sibTrans" cxnId="{9F5DD28A-F00E-4603-A4E5-DC9456AF178D}">
      <dgm:prSet/>
      <dgm:spPr/>
      <dgm:t>
        <a:bodyPr/>
        <a:lstStyle/>
        <a:p>
          <a:endParaRPr lang="en-CA"/>
        </a:p>
      </dgm:t>
    </dgm:pt>
    <dgm:pt modelId="{A0DA3826-FE29-2545-B1A3-78A64F3D3167}">
      <dgm:prSet phldrT="[Text]"/>
      <dgm:spPr/>
      <dgm:t>
        <a:bodyPr/>
        <a:lstStyle/>
        <a:p>
          <a:r>
            <a:rPr lang="en-CA" b="1" dirty="0"/>
            <a:t>Social</a:t>
          </a:r>
        </a:p>
      </dgm:t>
    </dgm:pt>
    <dgm:pt modelId="{5A9F87D1-5CEE-2B41-8B29-92F7E8750DD3}" type="parTrans" cxnId="{75BB9213-404A-E745-AEA0-24099E1A70F7}">
      <dgm:prSet/>
      <dgm:spPr/>
      <dgm:t>
        <a:bodyPr/>
        <a:lstStyle/>
        <a:p>
          <a:endParaRPr lang="en-US"/>
        </a:p>
      </dgm:t>
    </dgm:pt>
    <dgm:pt modelId="{264C65BF-409C-104B-AD13-0DDCAD99BC8C}" type="sibTrans" cxnId="{75BB9213-404A-E745-AEA0-24099E1A70F7}">
      <dgm:prSet/>
      <dgm:spPr/>
      <dgm:t>
        <a:bodyPr/>
        <a:lstStyle/>
        <a:p>
          <a:endParaRPr lang="en-US"/>
        </a:p>
      </dgm:t>
    </dgm:pt>
    <dgm:pt modelId="{972A5101-01C4-3247-9ED4-DD91E203398A}">
      <dgm:prSet/>
      <dgm:spPr/>
      <dgm:t>
        <a:bodyPr/>
        <a:lstStyle/>
        <a:p>
          <a:r>
            <a:rPr lang="en-CA" b="1" dirty="0"/>
            <a:t>Perceive emotions</a:t>
          </a:r>
        </a:p>
      </dgm:t>
    </dgm:pt>
    <dgm:pt modelId="{AF5CBCB4-E164-AB43-B5E0-6A6934B01C8C}" type="parTrans" cxnId="{BCAE55C2-B54C-4D45-A87F-AA3C9B9F977C}">
      <dgm:prSet/>
      <dgm:spPr/>
      <dgm:t>
        <a:bodyPr/>
        <a:lstStyle/>
        <a:p>
          <a:endParaRPr lang="en-US"/>
        </a:p>
      </dgm:t>
    </dgm:pt>
    <dgm:pt modelId="{73D2043A-D204-6C4E-80C7-95664425B940}" type="sibTrans" cxnId="{BCAE55C2-B54C-4D45-A87F-AA3C9B9F977C}">
      <dgm:prSet/>
      <dgm:spPr/>
      <dgm:t>
        <a:bodyPr/>
        <a:lstStyle/>
        <a:p>
          <a:endParaRPr lang="en-US"/>
        </a:p>
      </dgm:t>
    </dgm:pt>
    <dgm:pt modelId="{2DC715FB-6319-7E42-BC40-A79AFCA634CD}">
      <dgm:prSet/>
      <dgm:spPr/>
      <dgm:t>
        <a:bodyPr/>
        <a:lstStyle/>
        <a:p>
          <a:r>
            <a:rPr lang="en-CA" b="1" dirty="0"/>
            <a:t>Manage emotions</a:t>
          </a:r>
        </a:p>
      </dgm:t>
    </dgm:pt>
    <dgm:pt modelId="{2BFAC133-EE05-9A45-A07B-9104CD2E1128}" type="parTrans" cxnId="{A7758FAB-98DC-4146-A877-E24B8E05B7B3}">
      <dgm:prSet/>
      <dgm:spPr/>
      <dgm:t>
        <a:bodyPr/>
        <a:lstStyle/>
        <a:p>
          <a:endParaRPr lang="en-US"/>
        </a:p>
      </dgm:t>
    </dgm:pt>
    <dgm:pt modelId="{CCCD2DA9-5DFE-E440-99AA-4995F28616F5}" type="sibTrans" cxnId="{A7758FAB-98DC-4146-A877-E24B8E05B7B3}">
      <dgm:prSet/>
      <dgm:spPr/>
      <dgm:t>
        <a:bodyPr/>
        <a:lstStyle/>
        <a:p>
          <a:endParaRPr lang="en-US"/>
        </a:p>
      </dgm:t>
    </dgm:pt>
    <dgm:pt modelId="{B35CA5D9-1346-084B-878A-5DB8D858DC66}">
      <dgm:prSet/>
      <dgm:spPr/>
      <dgm:t>
        <a:bodyPr/>
        <a:lstStyle/>
        <a:p>
          <a:r>
            <a:rPr lang="en-CA" b="1" dirty="0"/>
            <a:t>Act in emotionally appropriate ways</a:t>
          </a:r>
        </a:p>
      </dgm:t>
    </dgm:pt>
    <dgm:pt modelId="{8A010CE2-E046-614F-932E-80987583DDC0}" type="parTrans" cxnId="{51EB8111-E62B-EB4D-A436-94E6B021F2C4}">
      <dgm:prSet/>
      <dgm:spPr/>
      <dgm:t>
        <a:bodyPr/>
        <a:lstStyle/>
        <a:p>
          <a:endParaRPr lang="en-US"/>
        </a:p>
      </dgm:t>
    </dgm:pt>
    <dgm:pt modelId="{43ADCB6B-3A54-5D47-AE3F-95E0A598F5F2}" type="sibTrans" cxnId="{51EB8111-E62B-EB4D-A436-94E6B021F2C4}">
      <dgm:prSet/>
      <dgm:spPr/>
      <dgm:t>
        <a:bodyPr/>
        <a:lstStyle/>
        <a:p>
          <a:endParaRPr lang="en-US"/>
        </a:p>
      </dgm:t>
    </dgm:pt>
    <dgm:pt modelId="{897AAAF6-692F-7F4A-8E33-E14B5D3C3A72}">
      <dgm:prSet/>
      <dgm:spPr/>
      <dgm:t>
        <a:bodyPr/>
        <a:lstStyle/>
        <a:p>
          <a:r>
            <a:rPr lang="en-CA" b="1" dirty="0"/>
            <a:t>Knowledge of effective school and classroom practices that directly affect student learning</a:t>
          </a:r>
        </a:p>
      </dgm:t>
    </dgm:pt>
    <dgm:pt modelId="{736F3596-A594-9345-AAC1-829F0FABC4EB}" type="parTrans" cxnId="{43917F4D-6121-A542-9D95-EFFA8E263E88}">
      <dgm:prSet/>
      <dgm:spPr/>
      <dgm:t>
        <a:bodyPr/>
        <a:lstStyle/>
        <a:p>
          <a:endParaRPr lang="en-US"/>
        </a:p>
      </dgm:t>
    </dgm:pt>
    <dgm:pt modelId="{36A718AE-A27E-3F43-BE52-E108F9E77620}" type="sibTrans" cxnId="{43917F4D-6121-A542-9D95-EFFA8E263E88}">
      <dgm:prSet/>
      <dgm:spPr/>
      <dgm:t>
        <a:bodyPr/>
        <a:lstStyle/>
        <a:p>
          <a:endParaRPr lang="en-US"/>
        </a:p>
      </dgm:t>
    </dgm:pt>
    <dgm:pt modelId="{AF69E89A-7865-EE42-9EDB-CB48443B19FE}">
      <dgm:prSet/>
      <dgm:spPr/>
      <dgm:t>
        <a:bodyPr/>
        <a:lstStyle/>
        <a:p>
          <a:r>
            <a:rPr lang="en-CA" b="1" dirty="0"/>
            <a:t>Systems thinking</a:t>
          </a:r>
        </a:p>
      </dgm:t>
    </dgm:pt>
    <dgm:pt modelId="{8617BE71-EE06-A949-A7ED-2CBE50218DB2}" type="parTrans" cxnId="{5E552E8E-308B-A145-81A7-06FC4F1E9A51}">
      <dgm:prSet/>
      <dgm:spPr/>
      <dgm:t>
        <a:bodyPr/>
        <a:lstStyle/>
        <a:p>
          <a:endParaRPr lang="en-US"/>
        </a:p>
      </dgm:t>
    </dgm:pt>
    <dgm:pt modelId="{AA50A4E7-2103-5446-808E-DFE13DA71DCF}" type="sibTrans" cxnId="{5E552E8E-308B-A145-81A7-06FC4F1E9A51}">
      <dgm:prSet/>
      <dgm:spPr/>
      <dgm:t>
        <a:bodyPr/>
        <a:lstStyle/>
        <a:p>
          <a:endParaRPr lang="en-US"/>
        </a:p>
      </dgm:t>
    </dgm:pt>
    <dgm:pt modelId="{1F117C3B-772D-1944-A47F-D7C549ADDFAA}">
      <dgm:prSet custT="1"/>
      <dgm:spPr/>
      <dgm:t>
        <a:bodyPr/>
        <a:lstStyle/>
        <a:p>
          <a:pPr>
            <a:buFont typeface="Times New Roman" panose="02020603050405020304" pitchFamily="18" charset="0"/>
            <a:buChar char="•"/>
          </a:pPr>
          <a:r>
            <a:rPr lang="en-CA" sz="1600" b="1" dirty="0"/>
            <a:t>Self-Efficacy</a:t>
          </a:r>
          <a:endParaRPr lang="en-CA" sz="1600" dirty="0"/>
        </a:p>
      </dgm:t>
    </dgm:pt>
    <dgm:pt modelId="{1F351EB3-AF41-134D-B906-42C677EFBF8C}" type="parTrans" cxnId="{6146F9B4-31A3-9F4C-B9A7-51291CED29D9}">
      <dgm:prSet/>
      <dgm:spPr/>
      <dgm:t>
        <a:bodyPr/>
        <a:lstStyle/>
        <a:p>
          <a:endParaRPr lang="en-US"/>
        </a:p>
      </dgm:t>
    </dgm:pt>
    <dgm:pt modelId="{2EBF09C6-2078-094E-90AC-9DD1C071A023}" type="sibTrans" cxnId="{6146F9B4-31A3-9F4C-B9A7-51291CED29D9}">
      <dgm:prSet/>
      <dgm:spPr/>
      <dgm:t>
        <a:bodyPr/>
        <a:lstStyle/>
        <a:p>
          <a:endParaRPr lang="en-US"/>
        </a:p>
      </dgm:t>
    </dgm:pt>
    <dgm:pt modelId="{A6B0E689-E3E4-D747-8500-B67F01F5F751}">
      <dgm:prSet custT="1"/>
      <dgm:spPr/>
      <dgm:t>
        <a:bodyPr/>
        <a:lstStyle/>
        <a:p>
          <a:pPr>
            <a:buFont typeface="Times New Roman" panose="02020603050405020304" pitchFamily="18" charset="0"/>
            <a:buChar char="•"/>
          </a:pPr>
          <a:r>
            <a:rPr lang="en-CA" sz="1600" b="1" dirty="0"/>
            <a:t>Resilience</a:t>
          </a:r>
          <a:endParaRPr lang="en-CA" sz="1600" dirty="0"/>
        </a:p>
      </dgm:t>
    </dgm:pt>
    <dgm:pt modelId="{515B67E9-1054-FD45-97B1-B26B212B3CA8}" type="parTrans" cxnId="{F89C8F09-38EB-B14F-BD16-BAC98C15CAC0}">
      <dgm:prSet/>
      <dgm:spPr/>
      <dgm:t>
        <a:bodyPr/>
        <a:lstStyle/>
        <a:p>
          <a:endParaRPr lang="en-US"/>
        </a:p>
      </dgm:t>
    </dgm:pt>
    <dgm:pt modelId="{6010EEFA-1F95-2040-90B6-72297669F46B}" type="sibTrans" cxnId="{F89C8F09-38EB-B14F-BD16-BAC98C15CAC0}">
      <dgm:prSet/>
      <dgm:spPr/>
      <dgm:t>
        <a:bodyPr/>
        <a:lstStyle/>
        <a:p>
          <a:endParaRPr lang="en-US"/>
        </a:p>
      </dgm:t>
    </dgm:pt>
    <dgm:pt modelId="{5A74A476-D474-E04E-9FAC-C12364C1A94E}">
      <dgm:prSet custT="1"/>
      <dgm:spPr/>
      <dgm:t>
        <a:bodyPr/>
        <a:lstStyle/>
        <a:p>
          <a:pPr>
            <a:buFont typeface="Times New Roman" panose="02020603050405020304" pitchFamily="18" charset="0"/>
            <a:buChar char="•"/>
          </a:pPr>
          <a:r>
            <a:rPr lang="en-CA" sz="1600" b="1" dirty="0"/>
            <a:t>Proactivity</a:t>
          </a:r>
          <a:endParaRPr lang="en-CA" sz="1600" dirty="0"/>
        </a:p>
      </dgm:t>
    </dgm:pt>
    <dgm:pt modelId="{CE8A3CF7-2505-AA4A-925C-7735884BC514}" type="parTrans" cxnId="{43A73512-A7CE-3C40-B57F-5A42DC32C7C5}">
      <dgm:prSet/>
      <dgm:spPr/>
      <dgm:t>
        <a:bodyPr/>
        <a:lstStyle/>
        <a:p>
          <a:endParaRPr lang="en-US"/>
        </a:p>
      </dgm:t>
    </dgm:pt>
    <dgm:pt modelId="{4A9CF19E-06CD-EC4B-920D-E906042E77E4}" type="sibTrans" cxnId="{43A73512-A7CE-3C40-B57F-5A42DC32C7C5}">
      <dgm:prSet/>
      <dgm:spPr/>
      <dgm:t>
        <a:bodyPr/>
        <a:lstStyle/>
        <a:p>
          <a:endParaRPr lang="en-US"/>
        </a:p>
      </dgm:t>
    </dgm:pt>
    <dgm:pt modelId="{45B9E8DF-998A-4B81-8948-2C5590DCC70D}" type="pres">
      <dgm:prSet presAssocID="{BF9F1488-8972-4590-856B-9C9E973E13A6}" presName="Name0" presStyleCnt="0">
        <dgm:presLayoutVars>
          <dgm:dir/>
          <dgm:animLvl val="lvl"/>
          <dgm:resizeHandles/>
        </dgm:presLayoutVars>
      </dgm:prSet>
      <dgm:spPr/>
    </dgm:pt>
    <dgm:pt modelId="{B8E51CB9-0FCB-441A-B8CF-8D2BAE59D109}" type="pres">
      <dgm:prSet presAssocID="{20D9AD66-2764-4191-8178-778792970716}" presName="linNode" presStyleCnt="0"/>
      <dgm:spPr/>
    </dgm:pt>
    <dgm:pt modelId="{2F118A10-0DD1-4D05-A2D2-E273B2B11168}" type="pres">
      <dgm:prSet presAssocID="{20D9AD66-2764-4191-8178-778792970716}" presName="parentShp" presStyleLbl="node1" presStyleIdx="0" presStyleCnt="3">
        <dgm:presLayoutVars>
          <dgm:bulletEnabled val="1"/>
        </dgm:presLayoutVars>
      </dgm:prSet>
      <dgm:spPr/>
    </dgm:pt>
    <dgm:pt modelId="{29494ACD-E506-4271-A1DB-BB635657EDF9}" type="pres">
      <dgm:prSet presAssocID="{20D9AD66-2764-4191-8178-778792970716}" presName="childShp" presStyleLbl="bgAccFollowNode1" presStyleIdx="0" presStyleCnt="3">
        <dgm:presLayoutVars>
          <dgm:bulletEnabled val="1"/>
        </dgm:presLayoutVars>
      </dgm:prSet>
      <dgm:spPr/>
    </dgm:pt>
    <dgm:pt modelId="{F24B6C44-02E3-4DC6-8B87-924DAD7D0542}" type="pres">
      <dgm:prSet presAssocID="{42A1C1A5-9176-4E6F-A4FB-8FE1B7D3BE6F}" presName="spacing" presStyleCnt="0"/>
      <dgm:spPr/>
    </dgm:pt>
    <dgm:pt modelId="{DB15499A-5305-4F38-B70D-3F3F403C3B7F}" type="pres">
      <dgm:prSet presAssocID="{D71FDFA7-61A6-4C94-B0DB-9F727362654D}" presName="linNode" presStyleCnt="0"/>
      <dgm:spPr/>
    </dgm:pt>
    <dgm:pt modelId="{80423490-A979-43D2-8D00-72E1E286A9D0}" type="pres">
      <dgm:prSet presAssocID="{D71FDFA7-61A6-4C94-B0DB-9F727362654D}" presName="parentShp" presStyleLbl="node1" presStyleIdx="1" presStyleCnt="3">
        <dgm:presLayoutVars>
          <dgm:bulletEnabled val="1"/>
        </dgm:presLayoutVars>
      </dgm:prSet>
      <dgm:spPr/>
    </dgm:pt>
    <dgm:pt modelId="{D96489DD-BC77-472D-9163-7F04EAE4C289}" type="pres">
      <dgm:prSet presAssocID="{D71FDFA7-61A6-4C94-B0DB-9F727362654D}" presName="childShp" presStyleLbl="bgAccFollowNode1" presStyleIdx="1" presStyleCnt="3" custLinFactNeighborX="0" custLinFactNeighborY="1697">
        <dgm:presLayoutVars>
          <dgm:bulletEnabled val="1"/>
        </dgm:presLayoutVars>
      </dgm:prSet>
      <dgm:spPr/>
    </dgm:pt>
    <dgm:pt modelId="{0BD185FA-B858-9F4C-8CF9-ACDA409A508B}" type="pres">
      <dgm:prSet presAssocID="{F081BE09-4E0A-4B6E-973D-E927F48F7668}" presName="spacing" presStyleCnt="0"/>
      <dgm:spPr/>
    </dgm:pt>
    <dgm:pt modelId="{478AF90B-8CB5-EA4B-8163-D43BE6807343}" type="pres">
      <dgm:prSet presAssocID="{A0DA3826-FE29-2545-B1A3-78A64F3D3167}" presName="linNode" presStyleCnt="0"/>
      <dgm:spPr/>
    </dgm:pt>
    <dgm:pt modelId="{118E2433-D844-5343-8409-166276E5A7B3}" type="pres">
      <dgm:prSet presAssocID="{A0DA3826-FE29-2545-B1A3-78A64F3D3167}" presName="parentShp" presStyleLbl="node1" presStyleIdx="2" presStyleCnt="3" custLinFactY="100000" custLinFactNeighborX="1425" custLinFactNeighborY="110448">
        <dgm:presLayoutVars>
          <dgm:bulletEnabled val="1"/>
        </dgm:presLayoutVars>
      </dgm:prSet>
      <dgm:spPr/>
    </dgm:pt>
    <dgm:pt modelId="{7AC16D06-8492-C642-9684-DDEADC0A9CBF}" type="pres">
      <dgm:prSet presAssocID="{A0DA3826-FE29-2545-B1A3-78A64F3D3167}" presName="childShp" presStyleLbl="bgAccFollowNode1" presStyleIdx="2" presStyleCnt="3" custLinFactY="100000" custLinFactNeighborX="2137" custLinFactNeighborY="110448">
        <dgm:presLayoutVars>
          <dgm:bulletEnabled val="1"/>
        </dgm:presLayoutVars>
      </dgm:prSet>
      <dgm:spPr/>
    </dgm:pt>
  </dgm:ptLst>
  <dgm:cxnLst>
    <dgm:cxn modelId="{F89C8F09-38EB-B14F-BD16-BAC98C15CAC0}" srcId="{20D9AD66-2764-4191-8178-778792970716}" destId="{A6B0E689-E3E4-D747-8500-B67F01F5F751}" srcOrd="2" destOrd="0" parTransId="{515B67E9-1054-FD45-97B1-B26B212B3CA8}" sibTransId="{6010EEFA-1F95-2040-90B6-72297669F46B}"/>
    <dgm:cxn modelId="{51EB8111-E62B-EB4D-A436-94E6B021F2C4}" srcId="{A0DA3826-FE29-2545-B1A3-78A64F3D3167}" destId="{B35CA5D9-1346-084B-878A-5DB8D858DC66}" srcOrd="2" destOrd="0" parTransId="{8A010CE2-E046-614F-932E-80987583DDC0}" sibTransId="{43ADCB6B-3A54-5D47-AE3F-95E0A598F5F2}"/>
    <dgm:cxn modelId="{43A73512-A7CE-3C40-B57F-5A42DC32C7C5}" srcId="{20D9AD66-2764-4191-8178-778792970716}" destId="{5A74A476-D474-E04E-9FAC-C12364C1A94E}" srcOrd="3" destOrd="0" parTransId="{CE8A3CF7-2505-AA4A-925C-7735884BC514}" sibTransId="{4A9CF19E-06CD-EC4B-920D-E906042E77E4}"/>
    <dgm:cxn modelId="{75BB9213-404A-E745-AEA0-24099E1A70F7}" srcId="{BF9F1488-8972-4590-856B-9C9E973E13A6}" destId="{A0DA3826-FE29-2545-B1A3-78A64F3D3167}" srcOrd="2" destOrd="0" parTransId="{5A9F87D1-5CEE-2B41-8B29-92F7E8750DD3}" sibTransId="{264C65BF-409C-104B-AD13-0DDCAD99BC8C}"/>
    <dgm:cxn modelId="{55A7C518-CC7F-7548-ACCC-EDA6D76FBF93}" type="presOf" srcId="{1F117C3B-772D-1944-A47F-D7C549ADDFAA}" destId="{29494ACD-E506-4271-A1DB-BB635657EDF9}" srcOrd="0" destOrd="1" presId="urn:microsoft.com/office/officeart/2005/8/layout/vList6"/>
    <dgm:cxn modelId="{11761119-C9D3-4307-B845-135497993000}" type="presOf" srcId="{D71FDFA7-61A6-4C94-B0DB-9F727362654D}" destId="{80423490-A979-43D2-8D00-72E1E286A9D0}" srcOrd="0" destOrd="0" presId="urn:microsoft.com/office/officeart/2005/8/layout/vList6"/>
    <dgm:cxn modelId="{99825F2A-7BCE-40F8-8E8F-E2D3880302B7}" srcId="{BF9F1488-8972-4590-856B-9C9E973E13A6}" destId="{20D9AD66-2764-4191-8178-778792970716}" srcOrd="0" destOrd="0" parTransId="{24BCCA74-D191-48E6-97D2-44AA0F69760F}" sibTransId="{42A1C1A5-9176-4E6F-A4FB-8FE1B7D3BE6F}"/>
    <dgm:cxn modelId="{F67B283C-8A9A-1442-8F9B-3B773A63D36F}" type="presOf" srcId="{2DC715FB-6319-7E42-BC40-A79AFCA634CD}" destId="{7AC16D06-8492-C642-9684-DDEADC0A9CBF}" srcOrd="0" destOrd="1" presId="urn:microsoft.com/office/officeart/2005/8/layout/vList6"/>
    <dgm:cxn modelId="{05F18F47-68D2-A94B-A724-8F14B2411DA8}" type="presOf" srcId="{A6B0E689-E3E4-D747-8500-B67F01F5F751}" destId="{29494ACD-E506-4271-A1DB-BB635657EDF9}" srcOrd="0" destOrd="2" presId="urn:microsoft.com/office/officeart/2005/8/layout/vList6"/>
    <dgm:cxn modelId="{43917F4D-6121-A542-9D95-EFFA8E263E88}" srcId="{D71FDFA7-61A6-4C94-B0DB-9F727362654D}" destId="{897AAAF6-692F-7F4A-8E33-E14B5D3C3A72}" srcOrd="1" destOrd="0" parTransId="{736F3596-A594-9345-AAC1-829F0FABC4EB}" sibTransId="{36A718AE-A27E-3F43-BE52-E108F9E77620}"/>
    <dgm:cxn modelId="{981DEB57-94D1-4668-8B47-A85562A01BFA}" type="presOf" srcId="{20D9AD66-2764-4191-8178-778792970716}" destId="{2F118A10-0DD1-4D05-A2D2-E273B2B11168}" srcOrd="0" destOrd="0" presId="urn:microsoft.com/office/officeart/2005/8/layout/vList6"/>
    <dgm:cxn modelId="{4659AC70-CB99-458D-819F-AD93D58B4877}" type="presOf" srcId="{BF9F1488-8972-4590-856B-9C9E973E13A6}" destId="{45B9E8DF-998A-4B81-8948-2C5590DCC70D}" srcOrd="0" destOrd="0" presId="urn:microsoft.com/office/officeart/2005/8/layout/vList6"/>
    <dgm:cxn modelId="{C92D8C73-44F1-478F-AC12-8256A0232714}" type="presOf" srcId="{B5824DDA-32A8-472E-A8E2-C15A4D857423}" destId="{D96489DD-BC77-472D-9163-7F04EAE4C289}" srcOrd="0" destOrd="0" presId="urn:microsoft.com/office/officeart/2005/8/layout/vList6"/>
    <dgm:cxn modelId="{6185917C-2811-494E-815E-CD8DDDEEE856}" type="presOf" srcId="{B35CA5D9-1346-084B-878A-5DB8D858DC66}" destId="{7AC16D06-8492-C642-9684-DDEADC0A9CBF}" srcOrd="0" destOrd="2" presId="urn:microsoft.com/office/officeart/2005/8/layout/vList6"/>
    <dgm:cxn modelId="{9BF04689-9756-AD41-8CC2-ED5EA1576F1C}" type="presOf" srcId="{A0DA3826-FE29-2545-B1A3-78A64F3D3167}" destId="{118E2433-D844-5343-8409-166276E5A7B3}" srcOrd="0" destOrd="0" presId="urn:microsoft.com/office/officeart/2005/8/layout/vList6"/>
    <dgm:cxn modelId="{9F5DD28A-F00E-4603-A4E5-DC9456AF178D}" srcId="{D71FDFA7-61A6-4C94-B0DB-9F727362654D}" destId="{B5824DDA-32A8-472E-A8E2-C15A4D857423}" srcOrd="0" destOrd="0" parTransId="{93D5B032-6A2A-4780-B83E-6FFCB8CFAC45}" sibTransId="{417A69D4-B31A-44B6-BD44-52166E75F1E0}"/>
    <dgm:cxn modelId="{5E552E8E-308B-A145-81A7-06FC4F1E9A51}" srcId="{D71FDFA7-61A6-4C94-B0DB-9F727362654D}" destId="{AF69E89A-7865-EE42-9EDB-CB48443B19FE}" srcOrd="2" destOrd="0" parTransId="{8617BE71-EE06-A949-A7ED-2CBE50218DB2}" sibTransId="{AA50A4E7-2103-5446-808E-DFE13DA71DCF}"/>
    <dgm:cxn modelId="{A7758FAB-98DC-4146-A877-E24B8E05B7B3}" srcId="{A0DA3826-FE29-2545-B1A3-78A64F3D3167}" destId="{2DC715FB-6319-7E42-BC40-A79AFCA634CD}" srcOrd="1" destOrd="0" parTransId="{2BFAC133-EE05-9A45-A07B-9104CD2E1128}" sibTransId="{CCCD2DA9-5DFE-E440-99AA-4995F28616F5}"/>
    <dgm:cxn modelId="{43E015B4-2B62-4D20-A150-7CFA744DE614}" srcId="{BF9F1488-8972-4590-856B-9C9E973E13A6}" destId="{D71FDFA7-61A6-4C94-B0DB-9F727362654D}" srcOrd="1" destOrd="0" parTransId="{079A8D6A-15D0-4EB4-BDB1-79FA1227CFAC}" sibTransId="{F081BE09-4E0A-4B6E-973D-E927F48F7668}"/>
    <dgm:cxn modelId="{6146F9B4-31A3-9F4C-B9A7-51291CED29D9}" srcId="{20D9AD66-2764-4191-8178-778792970716}" destId="{1F117C3B-772D-1944-A47F-D7C549ADDFAA}" srcOrd="1" destOrd="0" parTransId="{1F351EB3-AF41-134D-B906-42C677EFBF8C}" sibTransId="{2EBF09C6-2078-094E-90AC-9DD1C071A023}"/>
    <dgm:cxn modelId="{BCAE55C2-B54C-4D45-A87F-AA3C9B9F977C}" srcId="{A0DA3826-FE29-2545-B1A3-78A64F3D3167}" destId="{972A5101-01C4-3247-9ED4-DD91E203398A}" srcOrd="0" destOrd="0" parTransId="{AF5CBCB4-E164-AB43-B5E0-6A6934B01C8C}" sibTransId="{73D2043A-D204-6C4E-80C7-95664425B940}"/>
    <dgm:cxn modelId="{A38070CF-EF83-439D-90DC-107AC8AADFE6}" type="presOf" srcId="{EE739745-FCF3-455D-AF95-9084E767A62D}" destId="{29494ACD-E506-4271-A1DB-BB635657EDF9}" srcOrd="0" destOrd="0" presId="urn:microsoft.com/office/officeart/2005/8/layout/vList6"/>
    <dgm:cxn modelId="{551C2FDB-6E5D-4E9B-AF0B-C6EE3ED5F391}" srcId="{20D9AD66-2764-4191-8178-778792970716}" destId="{EE739745-FCF3-455D-AF95-9084E767A62D}" srcOrd="0" destOrd="0" parTransId="{89689DB2-543F-4494-A337-1D128776362A}" sibTransId="{4DEEF5A2-22FA-4BC1-B7B5-356A06B7C481}"/>
    <dgm:cxn modelId="{17D765DD-5E28-FA45-8E44-88F8D6473912}" type="presOf" srcId="{5A74A476-D474-E04E-9FAC-C12364C1A94E}" destId="{29494ACD-E506-4271-A1DB-BB635657EDF9}" srcOrd="0" destOrd="3" presId="urn:microsoft.com/office/officeart/2005/8/layout/vList6"/>
    <dgm:cxn modelId="{786366E3-9006-0449-BF92-EF2BB52D677D}" type="presOf" srcId="{897AAAF6-692F-7F4A-8E33-E14B5D3C3A72}" destId="{D96489DD-BC77-472D-9163-7F04EAE4C289}" srcOrd="0" destOrd="1" presId="urn:microsoft.com/office/officeart/2005/8/layout/vList6"/>
    <dgm:cxn modelId="{6A90F2E8-65DB-FB48-8B33-8F6B1116B1B9}" type="presOf" srcId="{AF69E89A-7865-EE42-9EDB-CB48443B19FE}" destId="{D96489DD-BC77-472D-9163-7F04EAE4C289}" srcOrd="0" destOrd="2" presId="urn:microsoft.com/office/officeart/2005/8/layout/vList6"/>
    <dgm:cxn modelId="{338C10FD-3166-124A-BE67-6BAB69C3CEC6}" type="presOf" srcId="{972A5101-01C4-3247-9ED4-DD91E203398A}" destId="{7AC16D06-8492-C642-9684-DDEADC0A9CBF}" srcOrd="0" destOrd="0" presId="urn:microsoft.com/office/officeart/2005/8/layout/vList6"/>
    <dgm:cxn modelId="{629F6A00-EF24-4707-8990-00AB386B9436}" type="presParOf" srcId="{45B9E8DF-998A-4B81-8948-2C5590DCC70D}" destId="{B8E51CB9-0FCB-441A-B8CF-8D2BAE59D109}" srcOrd="0" destOrd="0" presId="urn:microsoft.com/office/officeart/2005/8/layout/vList6"/>
    <dgm:cxn modelId="{F5F55BEB-4FA4-4E8B-B2E8-DD9A93D4EE78}" type="presParOf" srcId="{B8E51CB9-0FCB-441A-B8CF-8D2BAE59D109}" destId="{2F118A10-0DD1-4D05-A2D2-E273B2B11168}" srcOrd="0" destOrd="0" presId="urn:microsoft.com/office/officeart/2005/8/layout/vList6"/>
    <dgm:cxn modelId="{5565C4E6-844B-4635-B6CA-A79AFE1310E1}" type="presParOf" srcId="{B8E51CB9-0FCB-441A-B8CF-8D2BAE59D109}" destId="{29494ACD-E506-4271-A1DB-BB635657EDF9}" srcOrd="1" destOrd="0" presId="urn:microsoft.com/office/officeart/2005/8/layout/vList6"/>
    <dgm:cxn modelId="{08CFEFBC-2A64-46CD-92A6-E837032F3429}" type="presParOf" srcId="{45B9E8DF-998A-4B81-8948-2C5590DCC70D}" destId="{F24B6C44-02E3-4DC6-8B87-924DAD7D0542}" srcOrd="1" destOrd="0" presId="urn:microsoft.com/office/officeart/2005/8/layout/vList6"/>
    <dgm:cxn modelId="{E34DFB70-EF81-4B2F-B8BF-5640D3D1E038}" type="presParOf" srcId="{45B9E8DF-998A-4B81-8948-2C5590DCC70D}" destId="{DB15499A-5305-4F38-B70D-3F3F403C3B7F}" srcOrd="2" destOrd="0" presId="urn:microsoft.com/office/officeart/2005/8/layout/vList6"/>
    <dgm:cxn modelId="{56EE8B39-8926-4116-B0DD-558963D224E0}" type="presParOf" srcId="{DB15499A-5305-4F38-B70D-3F3F403C3B7F}" destId="{80423490-A979-43D2-8D00-72E1E286A9D0}" srcOrd="0" destOrd="0" presId="urn:microsoft.com/office/officeart/2005/8/layout/vList6"/>
    <dgm:cxn modelId="{C131BEE1-58A5-4B97-939B-44D2FBB67F95}" type="presParOf" srcId="{DB15499A-5305-4F38-B70D-3F3F403C3B7F}" destId="{D96489DD-BC77-472D-9163-7F04EAE4C289}" srcOrd="1" destOrd="0" presId="urn:microsoft.com/office/officeart/2005/8/layout/vList6"/>
    <dgm:cxn modelId="{DCE67553-197E-C449-BC58-EB12734E4A85}" type="presParOf" srcId="{45B9E8DF-998A-4B81-8948-2C5590DCC70D}" destId="{0BD185FA-B858-9F4C-8CF9-ACDA409A508B}" srcOrd="3" destOrd="0" presId="urn:microsoft.com/office/officeart/2005/8/layout/vList6"/>
    <dgm:cxn modelId="{D4551D65-3A54-7E4C-9147-96380AF5376D}" type="presParOf" srcId="{45B9E8DF-998A-4B81-8948-2C5590DCC70D}" destId="{478AF90B-8CB5-EA4B-8163-D43BE6807343}" srcOrd="4" destOrd="0" presId="urn:microsoft.com/office/officeart/2005/8/layout/vList6"/>
    <dgm:cxn modelId="{3502D788-C9B2-0D44-A4F9-F23D162F88EE}" type="presParOf" srcId="{478AF90B-8CB5-EA4B-8163-D43BE6807343}" destId="{118E2433-D844-5343-8409-166276E5A7B3}" srcOrd="0" destOrd="0" presId="urn:microsoft.com/office/officeart/2005/8/layout/vList6"/>
    <dgm:cxn modelId="{B88B953B-F277-5249-98C8-FA367A96A658}" type="presParOf" srcId="{478AF90B-8CB5-EA4B-8163-D43BE6807343}" destId="{7AC16D06-8492-C642-9684-DDEADC0A9CBF}"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5072E-FC76-478F-B36E-75B17B857FB7}">
      <dsp:nvSpPr>
        <dsp:cNvPr id="0" name=""/>
        <dsp:cNvSpPr/>
      </dsp:nvSpPr>
      <dsp:spPr>
        <a:xfrm>
          <a:off x="0" y="0"/>
          <a:ext cx="1589239" cy="41922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chemeClr val="tx1"/>
              </a:solidFill>
            </a:rPr>
            <a:t>Setting Direction</a:t>
          </a:r>
        </a:p>
      </dsp:txBody>
      <dsp:txXfrm>
        <a:off x="0" y="1676896"/>
        <a:ext cx="1589239" cy="1676896"/>
      </dsp:txXfrm>
    </dsp:sp>
    <dsp:sp modelId="{E7E644B4-87BD-4C1D-BBF2-03767A7EC1B3}">
      <dsp:nvSpPr>
        <dsp:cNvPr id="0" name=""/>
        <dsp:cNvSpPr/>
      </dsp:nvSpPr>
      <dsp:spPr>
        <a:xfrm>
          <a:off x="96611" y="251534"/>
          <a:ext cx="1396015" cy="139601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A1E2E8-AC45-4C27-AFE8-71D3DC0E630F}">
      <dsp:nvSpPr>
        <dsp:cNvPr id="0" name=""/>
        <dsp:cNvSpPr/>
      </dsp:nvSpPr>
      <dsp:spPr>
        <a:xfrm>
          <a:off x="1636916" y="0"/>
          <a:ext cx="1589239" cy="4192240"/>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Building Relationships and Developing People</a:t>
          </a:r>
        </a:p>
      </dsp:txBody>
      <dsp:txXfrm>
        <a:off x="1636916" y="1676896"/>
        <a:ext cx="1589239" cy="1676896"/>
      </dsp:txXfrm>
    </dsp:sp>
    <dsp:sp modelId="{B120D894-D854-4D7C-AA32-0B4A51758315}">
      <dsp:nvSpPr>
        <dsp:cNvPr id="0" name=""/>
        <dsp:cNvSpPr/>
      </dsp:nvSpPr>
      <dsp:spPr>
        <a:xfrm>
          <a:off x="1733527" y="251534"/>
          <a:ext cx="1396015" cy="13960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6D75E2-27FC-4A7F-B5B7-A01FC9F05A13}">
      <dsp:nvSpPr>
        <dsp:cNvPr id="0" name=""/>
        <dsp:cNvSpPr/>
      </dsp:nvSpPr>
      <dsp:spPr>
        <a:xfrm>
          <a:off x="3273832" y="0"/>
          <a:ext cx="1589239" cy="419224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Strengthening the Organization to Support Desired Practices</a:t>
          </a:r>
        </a:p>
      </dsp:txBody>
      <dsp:txXfrm>
        <a:off x="3273832" y="1676896"/>
        <a:ext cx="1589239" cy="1676896"/>
      </dsp:txXfrm>
    </dsp:sp>
    <dsp:sp modelId="{1A3EF539-A3FF-4E20-A5F4-C08730C5884B}">
      <dsp:nvSpPr>
        <dsp:cNvPr id="0" name=""/>
        <dsp:cNvSpPr/>
      </dsp:nvSpPr>
      <dsp:spPr>
        <a:xfrm>
          <a:off x="3370444" y="251534"/>
          <a:ext cx="1396015" cy="1396015"/>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FA6FC9-61FE-4879-BC1C-31FB74A02B56}">
      <dsp:nvSpPr>
        <dsp:cNvPr id="0" name=""/>
        <dsp:cNvSpPr/>
      </dsp:nvSpPr>
      <dsp:spPr>
        <a:xfrm>
          <a:off x="4910748" y="0"/>
          <a:ext cx="1589239" cy="4192240"/>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Improving the Instructional Program</a:t>
          </a:r>
        </a:p>
      </dsp:txBody>
      <dsp:txXfrm>
        <a:off x="4910748" y="1676896"/>
        <a:ext cx="1589239" cy="1676896"/>
      </dsp:txXfrm>
    </dsp:sp>
    <dsp:sp modelId="{4C52F7EC-4AE9-4D1D-A4CB-A6DDA0A11763}">
      <dsp:nvSpPr>
        <dsp:cNvPr id="0" name=""/>
        <dsp:cNvSpPr/>
      </dsp:nvSpPr>
      <dsp:spPr>
        <a:xfrm>
          <a:off x="5007360" y="251534"/>
          <a:ext cx="1396015" cy="1396015"/>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843291-1F1D-4B2A-BAE4-7D89EFF11962}">
      <dsp:nvSpPr>
        <dsp:cNvPr id="0" name=""/>
        <dsp:cNvSpPr/>
      </dsp:nvSpPr>
      <dsp:spPr>
        <a:xfrm>
          <a:off x="6547664" y="0"/>
          <a:ext cx="1589239" cy="419224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Securing Accountability</a:t>
          </a:r>
        </a:p>
      </dsp:txBody>
      <dsp:txXfrm>
        <a:off x="6547664" y="1676896"/>
        <a:ext cx="1589239" cy="1676896"/>
      </dsp:txXfrm>
    </dsp:sp>
    <dsp:sp modelId="{D489D3E3-EDB3-4313-938E-7ABE4C864084}">
      <dsp:nvSpPr>
        <dsp:cNvPr id="0" name=""/>
        <dsp:cNvSpPr/>
      </dsp:nvSpPr>
      <dsp:spPr>
        <a:xfrm>
          <a:off x="6644276" y="251534"/>
          <a:ext cx="1396015" cy="1396015"/>
        </a:xfrm>
        <a:prstGeom prst="ellipse">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E57883-8788-4F86-9709-D82DEAD5E623}">
      <dsp:nvSpPr>
        <dsp:cNvPr id="0" name=""/>
        <dsp:cNvSpPr/>
      </dsp:nvSpPr>
      <dsp:spPr>
        <a:xfrm>
          <a:off x="285875" y="3325645"/>
          <a:ext cx="7485951" cy="628836"/>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94ACD-E506-4271-A1DB-BB635657EDF9}">
      <dsp:nvSpPr>
        <dsp:cNvPr id="0" name=""/>
        <dsp:cNvSpPr/>
      </dsp:nvSpPr>
      <dsp:spPr>
        <a:xfrm>
          <a:off x="3301767" y="0"/>
          <a:ext cx="4952650" cy="1262019"/>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CA" sz="1600" b="1" kern="1200"/>
            <a:t>Optimism</a:t>
          </a:r>
          <a:endParaRPr lang="en-CA" sz="1100" b="1" kern="1200" dirty="0"/>
        </a:p>
        <a:p>
          <a:pPr marL="171450" lvl="1" indent="-171450" algn="l" defTabSz="711200">
            <a:lnSpc>
              <a:spcPct val="90000"/>
            </a:lnSpc>
            <a:spcBef>
              <a:spcPct val="0"/>
            </a:spcBef>
            <a:spcAft>
              <a:spcPct val="15000"/>
            </a:spcAft>
            <a:buFont typeface="Times New Roman" panose="02020603050405020304" pitchFamily="18" charset="0"/>
            <a:buChar char="•"/>
          </a:pPr>
          <a:r>
            <a:rPr lang="en-CA" sz="1600" b="1" kern="1200" dirty="0"/>
            <a:t>Self-Efficacy</a:t>
          </a:r>
          <a:endParaRPr lang="en-CA" sz="1600" kern="1200" dirty="0"/>
        </a:p>
        <a:p>
          <a:pPr marL="171450" lvl="1" indent="-171450" algn="l" defTabSz="711200">
            <a:lnSpc>
              <a:spcPct val="90000"/>
            </a:lnSpc>
            <a:spcBef>
              <a:spcPct val="0"/>
            </a:spcBef>
            <a:spcAft>
              <a:spcPct val="15000"/>
            </a:spcAft>
            <a:buFont typeface="Times New Roman" panose="02020603050405020304" pitchFamily="18" charset="0"/>
            <a:buChar char="•"/>
          </a:pPr>
          <a:r>
            <a:rPr lang="en-CA" sz="1600" b="1" kern="1200" dirty="0"/>
            <a:t>Resilience</a:t>
          </a:r>
          <a:endParaRPr lang="en-CA" sz="1600" kern="1200" dirty="0"/>
        </a:p>
        <a:p>
          <a:pPr marL="171450" lvl="1" indent="-171450" algn="l" defTabSz="711200">
            <a:lnSpc>
              <a:spcPct val="90000"/>
            </a:lnSpc>
            <a:spcBef>
              <a:spcPct val="0"/>
            </a:spcBef>
            <a:spcAft>
              <a:spcPct val="15000"/>
            </a:spcAft>
            <a:buFont typeface="Times New Roman" panose="02020603050405020304" pitchFamily="18" charset="0"/>
            <a:buChar char="•"/>
          </a:pPr>
          <a:r>
            <a:rPr lang="en-CA" sz="1600" b="1" kern="1200" dirty="0"/>
            <a:t>Proactivity</a:t>
          </a:r>
          <a:endParaRPr lang="en-CA" sz="1600" kern="1200" dirty="0"/>
        </a:p>
      </dsp:txBody>
      <dsp:txXfrm>
        <a:off x="3301767" y="157752"/>
        <a:ext cx="4479393" cy="946515"/>
      </dsp:txXfrm>
    </dsp:sp>
    <dsp:sp modelId="{2F118A10-0DD1-4D05-A2D2-E273B2B11168}">
      <dsp:nvSpPr>
        <dsp:cNvPr id="0" name=""/>
        <dsp:cNvSpPr/>
      </dsp:nvSpPr>
      <dsp:spPr>
        <a:xfrm>
          <a:off x="0" y="0"/>
          <a:ext cx="3301767" cy="12620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CA" sz="3800" b="1" kern="1200" dirty="0"/>
            <a:t>Psychological</a:t>
          </a:r>
        </a:p>
      </dsp:txBody>
      <dsp:txXfrm>
        <a:off x="61607" y="61607"/>
        <a:ext cx="3178553" cy="1138805"/>
      </dsp:txXfrm>
    </dsp:sp>
    <dsp:sp modelId="{D96489DD-BC77-472D-9163-7F04EAE4C289}">
      <dsp:nvSpPr>
        <dsp:cNvPr id="0" name=""/>
        <dsp:cNvSpPr/>
      </dsp:nvSpPr>
      <dsp:spPr>
        <a:xfrm>
          <a:off x="3301767" y="1409638"/>
          <a:ext cx="4952650" cy="1262019"/>
        </a:xfrm>
        <a:prstGeom prst="rightArrow">
          <a:avLst>
            <a:gd name="adj1" fmla="val 75000"/>
            <a:gd name="adj2" fmla="val 50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CA" sz="1500" b="1" kern="1200" dirty="0"/>
            <a:t>Problem solving expertise</a:t>
          </a:r>
        </a:p>
        <a:p>
          <a:pPr marL="114300" lvl="1" indent="-114300" algn="l" defTabSz="666750">
            <a:lnSpc>
              <a:spcPct val="90000"/>
            </a:lnSpc>
            <a:spcBef>
              <a:spcPct val="0"/>
            </a:spcBef>
            <a:spcAft>
              <a:spcPct val="15000"/>
            </a:spcAft>
            <a:buChar char="•"/>
          </a:pPr>
          <a:r>
            <a:rPr lang="en-CA" sz="1500" b="1" kern="1200" dirty="0"/>
            <a:t>Knowledge of effective school and classroom practices that directly affect student learning</a:t>
          </a:r>
        </a:p>
        <a:p>
          <a:pPr marL="114300" lvl="1" indent="-114300" algn="l" defTabSz="666750">
            <a:lnSpc>
              <a:spcPct val="90000"/>
            </a:lnSpc>
            <a:spcBef>
              <a:spcPct val="0"/>
            </a:spcBef>
            <a:spcAft>
              <a:spcPct val="15000"/>
            </a:spcAft>
            <a:buChar char="•"/>
          </a:pPr>
          <a:r>
            <a:rPr lang="en-CA" sz="1500" b="1" kern="1200" dirty="0"/>
            <a:t>Systems thinking</a:t>
          </a:r>
        </a:p>
      </dsp:txBody>
      <dsp:txXfrm>
        <a:off x="3301767" y="1567390"/>
        <a:ext cx="4479393" cy="946515"/>
      </dsp:txXfrm>
    </dsp:sp>
    <dsp:sp modelId="{80423490-A979-43D2-8D00-72E1E286A9D0}">
      <dsp:nvSpPr>
        <dsp:cNvPr id="0" name=""/>
        <dsp:cNvSpPr/>
      </dsp:nvSpPr>
      <dsp:spPr>
        <a:xfrm>
          <a:off x="0" y="1388221"/>
          <a:ext cx="3301767" cy="126201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CA" sz="3800" b="1" kern="1200" dirty="0"/>
            <a:t>Cognitive</a:t>
          </a:r>
        </a:p>
      </dsp:txBody>
      <dsp:txXfrm>
        <a:off x="61607" y="1449828"/>
        <a:ext cx="3178553" cy="1138805"/>
      </dsp:txXfrm>
    </dsp:sp>
    <dsp:sp modelId="{7AC16D06-8492-C642-9684-DDEADC0A9CBF}">
      <dsp:nvSpPr>
        <dsp:cNvPr id="0" name=""/>
        <dsp:cNvSpPr/>
      </dsp:nvSpPr>
      <dsp:spPr>
        <a:xfrm>
          <a:off x="3301767" y="2776443"/>
          <a:ext cx="4952650" cy="1262019"/>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CA" sz="1500" b="1" kern="1200" dirty="0"/>
            <a:t>Perceive emotions</a:t>
          </a:r>
        </a:p>
        <a:p>
          <a:pPr marL="114300" lvl="1" indent="-114300" algn="l" defTabSz="666750">
            <a:lnSpc>
              <a:spcPct val="90000"/>
            </a:lnSpc>
            <a:spcBef>
              <a:spcPct val="0"/>
            </a:spcBef>
            <a:spcAft>
              <a:spcPct val="15000"/>
            </a:spcAft>
            <a:buChar char="•"/>
          </a:pPr>
          <a:r>
            <a:rPr lang="en-CA" sz="1500" b="1" kern="1200" dirty="0"/>
            <a:t>Manage emotions</a:t>
          </a:r>
        </a:p>
        <a:p>
          <a:pPr marL="114300" lvl="1" indent="-114300" algn="l" defTabSz="666750">
            <a:lnSpc>
              <a:spcPct val="90000"/>
            </a:lnSpc>
            <a:spcBef>
              <a:spcPct val="0"/>
            </a:spcBef>
            <a:spcAft>
              <a:spcPct val="15000"/>
            </a:spcAft>
            <a:buChar char="•"/>
          </a:pPr>
          <a:r>
            <a:rPr lang="en-CA" sz="1500" b="1" kern="1200" dirty="0"/>
            <a:t>Act in emotionally appropriate ways</a:t>
          </a:r>
        </a:p>
      </dsp:txBody>
      <dsp:txXfrm>
        <a:off x="3301767" y="2934195"/>
        <a:ext cx="4479393" cy="946515"/>
      </dsp:txXfrm>
    </dsp:sp>
    <dsp:sp modelId="{118E2433-D844-5343-8409-166276E5A7B3}">
      <dsp:nvSpPr>
        <dsp:cNvPr id="0" name=""/>
        <dsp:cNvSpPr/>
      </dsp:nvSpPr>
      <dsp:spPr>
        <a:xfrm>
          <a:off x="70575" y="2776443"/>
          <a:ext cx="3301767" cy="12620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CA" sz="3800" b="1" kern="1200" dirty="0"/>
            <a:t>Social</a:t>
          </a:r>
        </a:p>
      </dsp:txBody>
      <dsp:txXfrm>
        <a:off x="132182" y="2838050"/>
        <a:ext cx="3178553" cy="113880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37F8F6-0981-B945-9286-D3CD9EB0D3C6}" type="datetimeFigureOut">
              <a:rPr lang="en-US" smtClean="0"/>
              <a:t>10/26/21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547730-E00E-2E44-A708-DA3141AF8057}" type="slidenum">
              <a:rPr lang="en-US" smtClean="0"/>
              <a:t>‹#›</a:t>
            </a:fld>
            <a:endParaRPr lang="en-US"/>
          </a:p>
        </p:txBody>
      </p:sp>
    </p:spTree>
    <p:extLst>
      <p:ext uri="{BB962C8B-B14F-4D97-AF65-F5344CB8AC3E}">
        <p14:creationId xmlns:p14="http://schemas.microsoft.com/office/powerpoint/2010/main" val="179708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mazon.com/Onward-Cultivating-Emotional-Resilience-Educators/dp/111936489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ducation-leadership-ontario.ca/download_file/view/2197/17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16personalities.com/free-personality-tes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viacharacter.or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ducation-leadership-ontario.ca/en/resources/ontario-leadership-framework-ol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education-leadership-ontario.ca/download_file/view/363/174"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ducation-leadership-ontario.ca/application/files/9814/9452/2789/Catholic_School-Level_Leadership.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ducation-leadership-ontario.ca/en/resources/self-assessment-tools/catholic_school_leaders/resource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education-leadership-ontario.ca/en/resources/self-assessment-tools/aspiring_catholic_leaders" TargetMode="External"/><Relationship Id="rId4" Type="http://schemas.openxmlformats.org/officeDocument/2006/relationships/hyperlink" Target="https://www.education-leadership-ontario.ca/en/resources/self-assessment-tools/catholic_school_leade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ltLang="en-US" b="1" noProof="0" dirty="0">
                <a:latin typeface="Arial" panose="020B0604020202020204" pitchFamily="34" charset="0"/>
                <a:ea typeface="ＭＳ Ｐゴシック" panose="020B0600070205080204" pitchFamily="34" charset="-128"/>
              </a:rPr>
              <a:t>This is a generic resource that is enriched by what the leaders bring to the learning. </a:t>
            </a:r>
          </a:p>
          <a:p>
            <a:pPr>
              <a:defRPr/>
            </a:pPr>
            <a:r>
              <a:rPr lang="en-CA" altLang="en-US" b="1" noProof="0" dirty="0">
                <a:latin typeface="Arial" panose="020B0604020202020204" pitchFamily="34" charset="0"/>
                <a:ea typeface="ＭＳ Ｐゴシック" panose="020B0600070205080204" pitchFamily="34" charset="-128"/>
              </a:rPr>
              <a:t>With this in mind, participants are encouraged to draw on and apply their lived experiences and diverse backgrounds to help ensure that the learning is culturally relevant and responsive. </a:t>
            </a:r>
          </a:p>
          <a:p>
            <a:br>
              <a:rPr lang="en-CA" dirty="0"/>
            </a:br>
            <a:r>
              <a:rPr lang="en-CA" b="1" dirty="0"/>
              <a:t>HOW TO USE THIS RESOURCE: </a:t>
            </a:r>
          </a:p>
          <a:p>
            <a:r>
              <a:rPr lang="en-CA" dirty="0"/>
              <a:t>These Personal Leadership Resources (PLR) sessions were created to support leaders in developing and strengthening their PLRs. They can be used by individuals, although the experience in working through the activities would be enhanced with the involvement of others such a facilitator or mentor/coach. </a:t>
            </a:r>
          </a:p>
          <a:p>
            <a:pPr defTabSz="931774">
              <a:defRPr/>
            </a:pPr>
            <a:r>
              <a:rPr lang="en-CA" dirty="0"/>
              <a:t>There are several activities within this module that refer to  </a:t>
            </a:r>
            <a:r>
              <a:rPr lang="en-CA" i="1" u="sng" dirty="0">
                <a:hlinkClick r:id="rId3"/>
              </a:rPr>
              <a:t>Onward – Cultivating Emotional Resilience in Educators</a:t>
            </a:r>
            <a:r>
              <a:rPr lang="en-CA" dirty="0"/>
              <a:t> text and workbook by Elena Aguilar. </a:t>
            </a:r>
            <a:r>
              <a:rPr lang="en-US" dirty="0"/>
              <a:t>It has been used by educators to deepen their learning and development. </a:t>
            </a:r>
            <a:endParaRPr lang="en-CA" altLang="en-US" dirty="0">
              <a:latin typeface="Arial" panose="020B0604020202020204" pitchFamily="34" charset="0"/>
              <a:ea typeface="ＭＳ Ｐゴシック" panose="020B0600070205080204" pitchFamily="34" charset="-128"/>
            </a:endParaRPr>
          </a:p>
          <a:p>
            <a:r>
              <a:rPr lang="en-US" dirty="0"/>
              <a:t>There are also links to alternative resources provided throughout the series that will help get you started.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suggested times for activities</a:t>
            </a:r>
            <a:r>
              <a:rPr lang="en-US" baseline="0" dirty="0"/>
              <a:t> which are over 5 minutes in length.</a:t>
            </a:r>
            <a:endParaRPr lang="en-US" dirty="0"/>
          </a:p>
          <a:p>
            <a:endParaRPr lang="en-US" dirty="0"/>
          </a:p>
          <a:p>
            <a:pPr>
              <a:defRPr/>
            </a:pPr>
            <a:r>
              <a:rPr lang="en-CA" altLang="en-US" b="0" dirty="0">
                <a:latin typeface="Arial" panose="020B0604020202020204" pitchFamily="34" charset="0"/>
                <a:ea typeface="ＭＳ Ｐゴシック" panose="020B0600070205080204" pitchFamily="34" charset="-128"/>
              </a:rPr>
              <a:t>The first series of these presentations consists of the following:</a:t>
            </a:r>
            <a:endParaRPr lang="en-US" altLang="en-US" b="0" kern="0" dirty="0">
              <a:latin typeface="Gill Sans MT" panose="020B0502020104020203" pitchFamily="34" charset="77"/>
            </a:endParaRPr>
          </a:p>
          <a:p>
            <a:pPr marL="685800" lvl="1" indent="-228600">
              <a:buFont typeface="Arial" panose="020B0604020202020204" pitchFamily="34" charset="0"/>
              <a:buChar char="•"/>
              <a:defRPr/>
            </a:pPr>
            <a:r>
              <a:rPr lang="en-US" altLang="en-US" b="0" kern="0" dirty="0">
                <a:latin typeface="Gill Sans MT" panose="020B0502020104020203" pitchFamily="34" charset="77"/>
              </a:rPr>
              <a:t>Session 1.1: overview</a:t>
            </a:r>
          </a:p>
          <a:p>
            <a:pPr marL="1143000" lvl="2" indent="-228600">
              <a:buFont typeface="Arial" panose="020B0604020202020204" pitchFamily="34" charset="0"/>
              <a:buChar char="•"/>
              <a:defRPr/>
            </a:pPr>
            <a:r>
              <a:rPr lang="en-US" altLang="en-US" b="0" kern="0" dirty="0">
                <a:latin typeface="Gill Sans MT" panose="020B0502020104020203" pitchFamily="34" charset="77"/>
              </a:rPr>
              <a:t>What are the PLRs?</a:t>
            </a:r>
          </a:p>
          <a:p>
            <a:pPr marL="1143000" lvl="2" indent="-228600">
              <a:buFont typeface="Arial" panose="020B0604020202020204" pitchFamily="34" charset="0"/>
              <a:buChar char="•"/>
              <a:defRPr/>
            </a:pPr>
            <a:r>
              <a:rPr lang="en-US" altLang="en-US" b="0" kern="0" dirty="0">
                <a:latin typeface="Gill Sans MT" panose="020B0502020104020203" pitchFamily="34" charset="77"/>
              </a:rPr>
              <a:t>School-level Leadership</a:t>
            </a:r>
          </a:p>
          <a:p>
            <a:pPr marL="1143000" lvl="2" indent="-228600">
              <a:buFont typeface="Arial" panose="020B0604020202020204" pitchFamily="34" charset="0"/>
              <a:buChar char="•"/>
              <a:defRPr/>
            </a:pPr>
            <a:r>
              <a:rPr lang="en-US" altLang="en-US" b="0" kern="0" dirty="0">
                <a:latin typeface="Gill Sans MT" panose="020B0502020104020203" pitchFamily="34" charset="77"/>
              </a:rPr>
              <a:t>Assessing your PLRs using the IEL Self-assessment Tools</a:t>
            </a:r>
          </a:p>
          <a:p>
            <a:pPr marL="1143000" lvl="2" indent="-228600">
              <a:buFont typeface="Arial" panose="020B0604020202020204" pitchFamily="34" charset="0"/>
              <a:buChar char="•"/>
              <a:defRPr/>
            </a:pPr>
            <a:r>
              <a:rPr lang="en-US" altLang="en-US" b="0" kern="0" dirty="0">
                <a:latin typeface="Gill Sans MT" panose="020B0502020104020203" pitchFamily="34" charset="77"/>
              </a:rPr>
              <a:t>Preparing for session two: </a:t>
            </a:r>
            <a:r>
              <a:rPr lang="en-CA" altLang="en-US" b="0" dirty="0">
                <a:solidFill>
                  <a:schemeClr val="accent5">
                    <a:lumMod val="50000"/>
                  </a:schemeClr>
                </a:solidFill>
                <a:latin typeface="Arial" panose="020B0604020202020204" pitchFamily="34" charset="0"/>
                <a:ea typeface="ＭＳ Ｐゴシック" panose="020B0600070205080204" pitchFamily="34" charset="-128"/>
              </a:rPr>
              <a:t>“Know yourself to be yourself”</a:t>
            </a:r>
          </a:p>
          <a:p>
            <a:pPr marL="685800" lvl="1" indent="-228600">
              <a:buFont typeface="Arial" panose="020B0604020202020204" pitchFamily="34" charset="0"/>
              <a:buChar char="•"/>
              <a:defRPr/>
            </a:pPr>
            <a:r>
              <a:rPr lang="en-US" altLang="en-US" b="0" kern="0" dirty="0">
                <a:latin typeface="Gill Sans MT" panose="020B0502020104020203" pitchFamily="34" charset="77"/>
              </a:rPr>
              <a:t>Session 1.2: Leaders </a:t>
            </a:r>
            <a:r>
              <a:rPr lang="en-CA" altLang="en-US" b="0" dirty="0">
                <a:latin typeface="Arial" panose="020B0604020202020204" pitchFamily="34" charset="0"/>
                <a:ea typeface="ＭＳ Ｐゴシック" panose="020B0600070205080204" pitchFamily="34" charset="-128"/>
              </a:rPr>
              <a:t>will have the opportunity to know themselves better as leaders by:</a:t>
            </a:r>
          </a:p>
          <a:p>
            <a:pPr marL="1085850" lvl="2"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Delving deeper into the psychological PLRs</a:t>
            </a:r>
          </a:p>
          <a:p>
            <a:pPr marL="1085850" lvl="2"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Exploring various aspects of themselves</a:t>
            </a:r>
          </a:p>
          <a:p>
            <a:pPr marL="1085850" lvl="2"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Discovering how to build their PLRs through knowing themselves</a:t>
            </a:r>
          </a:p>
          <a:p>
            <a:pPr marL="1085850" lvl="2"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Assessing their core values, their personality types and strengths</a:t>
            </a:r>
          </a:p>
          <a:p>
            <a:pPr marL="628650" lvl="1"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Session 1.3 provides leaders with the opportunity to:</a:t>
            </a:r>
          </a:p>
          <a:p>
            <a:pPr marL="1085850" lvl="2" indent="-171450">
              <a:buFont typeface="Arial" panose="020B0604020202020204" pitchFamily="34" charset="0"/>
              <a:buChar char="•"/>
              <a:defRPr/>
            </a:pPr>
            <a:r>
              <a:rPr lang="en-CA" altLang="en-US" b="0" dirty="0">
                <a:solidFill>
                  <a:srgbClr val="FF0000"/>
                </a:solidFill>
                <a:latin typeface="Arial" panose="020B0604020202020204" pitchFamily="34" charset="0"/>
                <a:ea typeface="ＭＳ Ｐゴシック" panose="020B0600070205080204" pitchFamily="34" charset="-128"/>
              </a:rPr>
              <a:t>Connect moral purpose and leadership</a:t>
            </a:r>
          </a:p>
          <a:p>
            <a:pPr marL="1085850" lvl="2" indent="-171450">
              <a:buFont typeface="Arial" panose="020B0604020202020204" pitchFamily="34" charset="0"/>
              <a:buChar char="•"/>
              <a:defRPr/>
            </a:pPr>
            <a:r>
              <a:rPr lang="en-CA" altLang="en-US" b="0" dirty="0">
                <a:solidFill>
                  <a:srgbClr val="FF0000"/>
                </a:solidFill>
                <a:latin typeface="Arial" panose="020B0604020202020204" pitchFamily="34" charset="0"/>
                <a:ea typeface="ＭＳ Ｐゴシック" panose="020B0600070205080204" pitchFamily="34" charset="-128"/>
              </a:rPr>
              <a:t>Connect the psychological PLRs with knowing themselves</a:t>
            </a:r>
          </a:p>
          <a:p>
            <a:pPr marL="1085850" lvl="2" indent="-171450">
              <a:buFont typeface="Arial" panose="020B0604020202020204" pitchFamily="34" charset="0"/>
              <a:buChar char="•"/>
              <a:defRPr/>
            </a:pPr>
            <a:r>
              <a:rPr lang="en-CA" altLang="en-US" b="0" dirty="0">
                <a:solidFill>
                  <a:srgbClr val="FF0000"/>
                </a:solidFill>
                <a:latin typeface="Arial" panose="020B0604020202020204" pitchFamily="34" charset="0"/>
                <a:ea typeface="ＭＳ Ｐゴシック" panose="020B0600070205080204" pitchFamily="34" charset="-128"/>
              </a:rPr>
              <a:t>Develop a plan to strengthen their psychological PLRs as a culminating activity</a:t>
            </a:r>
          </a:p>
          <a:p>
            <a:pPr marL="171450" indent="-171450">
              <a:buFont typeface="Arial" panose="020B0604020202020204" pitchFamily="34" charset="0"/>
              <a:buChar char="•"/>
              <a:defRPr/>
            </a:pPr>
            <a:endParaRPr lang="en-CA" altLang="en-US" b="0" dirty="0">
              <a:solidFill>
                <a:srgbClr val="FF0000"/>
              </a:solidFill>
              <a:latin typeface="Arial" panose="020B0604020202020204" pitchFamily="34" charset="0"/>
              <a:ea typeface="ＭＳ Ｐゴシック" panose="020B0600070205080204" pitchFamily="34" charset="-128"/>
            </a:endParaRPr>
          </a:p>
          <a:p>
            <a:pPr>
              <a:buFont typeface="Arial" panose="020B0604020202020204" pitchFamily="34" charset="0"/>
              <a:buNone/>
              <a:defRPr/>
            </a:pPr>
            <a:r>
              <a:rPr lang="en-CA" altLang="en-US" b="0" dirty="0">
                <a:latin typeface="Arial" panose="020B0604020202020204" pitchFamily="34" charset="0"/>
                <a:ea typeface="ＭＳ Ｐゴシック" panose="020B0600070205080204" pitchFamily="34" charset="-128"/>
              </a:rPr>
              <a:t>The reflective manual </a:t>
            </a:r>
            <a:r>
              <a:rPr lang="en-US" altLang="en-US" b="0" kern="0" dirty="0">
                <a:latin typeface="Gill Sans MT" panose="020B0502020104020203" pitchFamily="34" charset="77"/>
              </a:rPr>
              <a:t>allows participants to put their learning into practice by:</a:t>
            </a:r>
          </a:p>
          <a:p>
            <a:pPr marL="628650" lvl="1" indent="-171450">
              <a:buFont typeface="Arial" panose="020B0604020202020204" pitchFamily="34" charset="0"/>
              <a:buChar char="•"/>
              <a:defRPr/>
            </a:pPr>
            <a:r>
              <a:rPr lang="en-US" altLang="en-US" b="0" kern="0" dirty="0">
                <a:latin typeface="Gill Sans MT" panose="020B0502020104020203" pitchFamily="34" charset="77"/>
              </a:rPr>
              <a:t>Providing links to resources in Onward, the IEL website, videos, and other sources. It also contains activities that encourage reflection with connections to leadership practices.</a:t>
            </a:r>
            <a:endParaRPr lang="en-CA" altLang="en-US" b="0"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79547730-E00E-2E44-A708-DA3141AF8057}" type="slidenum">
              <a:rPr lang="en-US" smtClean="0"/>
              <a:t>0</a:t>
            </a:fld>
            <a:endParaRPr lang="en-US"/>
          </a:p>
        </p:txBody>
      </p:sp>
    </p:spTree>
    <p:extLst>
      <p:ext uri="{BB962C8B-B14F-4D97-AF65-F5344CB8AC3E}">
        <p14:creationId xmlns:p14="http://schemas.microsoft.com/office/powerpoint/2010/main" val="330378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9</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dirty="0">
                <a:latin typeface="Arial" panose="020B0604020202020204" pitchFamily="34" charset="0"/>
                <a:ea typeface="ＭＳ Ｐゴシック" panose="020B0600070205080204" pitchFamily="34" charset="-128"/>
              </a:rPr>
              <a:t>In the next session (1.2), participants will focus on deepening their awareness of their ‘true self.”</a:t>
            </a:r>
          </a:p>
          <a:p>
            <a:pPr eaLnBrk="1" hangingPunct="1">
              <a:lnSpc>
                <a:spcPct val="80000"/>
              </a:lnSpc>
            </a:pPr>
            <a:r>
              <a:rPr lang="en-CA" altLang="en-US" dirty="0">
                <a:latin typeface="Arial" panose="020B0604020202020204" pitchFamily="34" charset="0"/>
                <a:ea typeface="ＭＳ Ｐゴシック" panose="020B0600070205080204" pitchFamily="34" charset="-128"/>
              </a:rPr>
              <a:t>“Know yourself to be yourself” – (Francesca Gino, ‘Begin With Trust’, HPR, 2020)</a:t>
            </a:r>
          </a:p>
          <a:p>
            <a:pPr eaLnBrk="1" hangingPunct="1">
              <a:lnSpc>
                <a:spcPct val="80000"/>
              </a:lnSpc>
            </a:pPr>
            <a:r>
              <a:rPr lang="en-CA" altLang="en-US" dirty="0">
                <a:latin typeface="Arial" panose="020B0604020202020204" pitchFamily="34" charset="0"/>
                <a:ea typeface="ＭＳ Ｐゴシック" panose="020B0600070205080204" pitchFamily="34" charset="-128"/>
              </a:rPr>
              <a:t>Complete the activities on </a:t>
            </a:r>
            <a:r>
              <a:rPr lang="en-CA" altLang="en-US">
                <a:latin typeface="Arial" panose="020B0604020202020204" pitchFamily="34" charset="0"/>
                <a:ea typeface="ＭＳ Ｐゴシック" panose="020B0600070205080204" pitchFamily="34" charset="-128"/>
              </a:rPr>
              <a:t>slides 10</a:t>
            </a:r>
            <a:r>
              <a:rPr lang="en-CA" altLang="en-US" dirty="0">
                <a:latin typeface="Arial" panose="020B0604020202020204" pitchFamily="34" charset="0"/>
                <a:ea typeface="ＭＳ Ｐゴシック" panose="020B0600070205080204" pitchFamily="34" charset="-128"/>
              </a:rPr>
              <a:t>, 11 and 12.</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44488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10</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dirty="0"/>
              <a:t>Publication # 8: </a:t>
            </a:r>
            <a:r>
              <a:rPr lang="en-CA" dirty="0">
                <a:hlinkClick r:id="rId3"/>
              </a:rPr>
              <a:t>Exploring the Psychological Personal Leadership Resources: Optimism, Self-Efficacy, Resilience &amp; Proactivity</a:t>
            </a:r>
            <a:endParaRPr lang="en-CA" dirty="0"/>
          </a:p>
          <a:p>
            <a:pPr eaLnBrk="1" hangingPunct="1">
              <a:lnSpc>
                <a:spcPct val="80000"/>
              </a:lnSpc>
            </a:pPr>
            <a:r>
              <a:rPr lang="en-CA" altLang="en-US" dirty="0"/>
              <a:t>Read Part A and B:</a:t>
            </a:r>
          </a:p>
          <a:p>
            <a:r>
              <a:rPr lang="en-CA" dirty="0"/>
              <a:t>Part A – The ‘Personal Leadership Resources (PLRs)’ section highlights the importance of the three categories of PLRs – cognitive, social, and psychological – in the effective enactment of the leadership practices of the Ontario Leadership Framework (OLF). </a:t>
            </a:r>
          </a:p>
          <a:p>
            <a:r>
              <a:rPr lang="en-CA" dirty="0"/>
              <a:t>Part B – ‘Digging Deeper’ offers a sampling of research to provide an evidence base for the four psychological PLRs – optimism, self-efficacy, resilience and proactivity.</a:t>
            </a:r>
          </a:p>
          <a:p>
            <a:endParaRPr lang="en-CA" dirty="0"/>
          </a:p>
          <a:p>
            <a:r>
              <a:rPr lang="en-CA" dirty="0"/>
              <a:t>To deepen your understanding try out strategies included in the Psychological PLRs tips sheet:</a:t>
            </a:r>
          </a:p>
          <a:p>
            <a:pPr defTabSz="931774">
              <a:defRPr/>
            </a:pPr>
            <a:r>
              <a:rPr lang="en-CA" b="1" dirty="0"/>
              <a:t>Tips for Using </a:t>
            </a:r>
            <a:r>
              <a:rPr lang="en-CA" b="1" i="1" dirty="0"/>
              <a:t>Ideas Into Action #8: Exploring the Psychological Leadership Resources to Strengthen Leadership Practice</a:t>
            </a:r>
            <a:r>
              <a:rPr lang="en-CA" b="1" dirty="0"/>
              <a:t>.</a:t>
            </a:r>
          </a:p>
          <a:p>
            <a:pPr defTabSz="931774">
              <a:defRPr/>
            </a:pPr>
            <a:r>
              <a:rPr lang="en-CA" dirty="0"/>
              <a:t>https://</a:t>
            </a:r>
            <a:r>
              <a:rPr lang="en-CA" dirty="0" err="1"/>
              <a:t>www.education</a:t>
            </a:r>
            <a:r>
              <a:rPr lang="en-CA" dirty="0"/>
              <a:t>-leadership-</a:t>
            </a:r>
            <a:r>
              <a:rPr lang="en-CA" dirty="0" err="1"/>
              <a:t>ontario.ca</a:t>
            </a:r>
            <a:r>
              <a:rPr lang="en-CA" dirty="0"/>
              <a:t>/application/files/9515/7989/7754/8_Ieas_Into_Action_Psychological_PLRs_Tips_Sheet.pdf</a:t>
            </a:r>
          </a:p>
          <a:p>
            <a:pPr defTabSz="931774">
              <a:defRPr/>
            </a:pPr>
            <a:r>
              <a:rPr lang="en-CA" b="1" dirty="0"/>
              <a:t> </a:t>
            </a:r>
          </a:p>
          <a:p>
            <a:pPr defTabSz="931774">
              <a:defRPr/>
            </a:pPr>
            <a:r>
              <a:rPr lang="en-CA" b="1" dirty="0"/>
              <a:t>The </a:t>
            </a:r>
            <a:r>
              <a:rPr lang="en-CA" b="1" i="1" dirty="0"/>
              <a:t>Ideas Into Action </a:t>
            </a:r>
            <a:r>
              <a:rPr lang="en-CA" b="1" dirty="0"/>
              <a:t>publication will help you:</a:t>
            </a:r>
          </a:p>
          <a:p>
            <a:pPr marL="232943" indent="-232943">
              <a:buAutoNum type="arabicPeriod"/>
            </a:pPr>
            <a:r>
              <a:rPr lang="en-CA" dirty="0"/>
              <a:t>Find out what’s in the publication and then focus on what you want to learn first. </a:t>
            </a:r>
          </a:p>
          <a:p>
            <a:pPr marL="232943" indent="-232943">
              <a:buAutoNum type="arabicPeriod"/>
            </a:pPr>
            <a:r>
              <a:rPr lang="en-CA" dirty="0"/>
              <a:t>Become familiar with the evidence base and then how to apply the strategies to real-life leadership scenarios.</a:t>
            </a:r>
          </a:p>
          <a:p>
            <a:pPr marL="232943" indent="-232943">
              <a:buAutoNum type="arabicPeriod"/>
            </a:pPr>
            <a:r>
              <a:rPr lang="en-CA" dirty="0"/>
              <a:t>Write your own scenario so you can try out the 10 approaches to test their effectiveness in using your psychological PLRs to bring about a possible solution to the problems in the scenarios or in your own story. </a:t>
            </a:r>
          </a:p>
          <a:p>
            <a:pPr eaLnBrk="1" hangingPunct="1">
              <a:lnSpc>
                <a:spcPct val="80000"/>
              </a:lnSpc>
            </a:pPr>
            <a:endParaRPr lang="en-CA" altLang="en-US" dirty="0"/>
          </a:p>
          <a:p>
            <a:pPr marL="0" marR="0" lvl="0" indent="0" algn="l" defTabSz="914400" rtl="0" eaLnBrk="1" fontAlgn="auto" latinLnBrk="0" hangingPunct="1">
              <a:lnSpc>
                <a:spcPct val="80000"/>
              </a:lnSpc>
              <a:spcBef>
                <a:spcPts val="0"/>
              </a:spcBef>
              <a:spcAft>
                <a:spcPts val="0"/>
              </a:spcAft>
              <a:buClrTx/>
              <a:buSzTx/>
              <a:buFontTx/>
              <a:buNone/>
              <a:tabLst/>
              <a:defRPr/>
            </a:pPr>
            <a:r>
              <a:rPr lang="en-CA" altLang="en-US" dirty="0">
                <a:latin typeface="Arial" panose="020B0604020202020204" pitchFamily="34" charset="0"/>
                <a:ea typeface="ＭＳ Ｐゴシック" panose="020B0600070205080204" pitchFamily="34" charset="-128"/>
              </a:rPr>
              <a:t>Suggested timing: 10 minutes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95908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11</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Participants who are using </a:t>
            </a:r>
            <a:r>
              <a:rPr lang="en-US" i="1" dirty="0"/>
              <a:t>Onward</a:t>
            </a:r>
            <a:r>
              <a:rPr lang="en-US" dirty="0"/>
              <a:t> as a resource to support their learning in this session, can refer to chapter one to enhance this section on knowing yourself better. </a:t>
            </a:r>
          </a:p>
          <a:p>
            <a:r>
              <a:rPr lang="en-US" dirty="0"/>
              <a:t>Chapter one focuses on “cultivating resilience and uncovering your true self”.</a:t>
            </a:r>
          </a:p>
          <a:p>
            <a:endParaRPr lang="en-US" dirty="0"/>
          </a:p>
          <a:p>
            <a:r>
              <a:rPr lang="en-US" dirty="0"/>
              <a:t>Summary of chapter one.</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Focuses on getting to know yourself</a:t>
            </a:r>
          </a:p>
          <a:p>
            <a:pPr marL="174708" indent="-174708">
              <a:buFont typeface="Arial" panose="020B0604020202020204" pitchFamily="34" charset="0"/>
              <a:buChar char="•"/>
            </a:pPr>
            <a:r>
              <a:rPr lang="en-US" dirty="0"/>
              <a:t>Explores various aspects of who you are including your core values, your strengths, how you perceive yourself, how you express yourself</a:t>
            </a:r>
          </a:p>
          <a:p>
            <a:pPr marL="174708" indent="-174708">
              <a:buFont typeface="Arial" panose="020B0604020202020204" pitchFamily="34" charset="0"/>
              <a:buChar char="•"/>
            </a:pPr>
            <a:r>
              <a:rPr lang="en-US" dirty="0"/>
              <a:t>Is designed to help you gather the foundation of understanding what makes you tick as a leader, for example, if I know myself and what I mean to others I am going to be more optimistic, resilient, proactive and have more self efficacy.</a:t>
            </a:r>
          </a:p>
          <a:p>
            <a:endParaRPr lang="en-US" dirty="0"/>
          </a:p>
        </p:txBody>
      </p:sp>
    </p:spTree>
    <p:extLst>
      <p:ext uri="{BB962C8B-B14F-4D97-AF65-F5344CB8AC3E}">
        <p14:creationId xmlns:p14="http://schemas.microsoft.com/office/powerpoint/2010/main" val="1825468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12</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Participants who are using </a:t>
            </a:r>
            <a:r>
              <a:rPr lang="en-US" i="1" dirty="0"/>
              <a:t>Onward</a:t>
            </a:r>
            <a:r>
              <a:rPr lang="en-US" dirty="0"/>
              <a:t> as a resource are invited to take reflections to a deeper level by completing activities in the </a:t>
            </a:r>
            <a:r>
              <a:rPr lang="en-US" i="1" dirty="0"/>
              <a:t>Onward Workbook. </a:t>
            </a:r>
            <a:r>
              <a:rPr lang="en-US" i="0" dirty="0"/>
              <a:t>In one example, participants will explore their core values, at home, in social circles, with family, with a view to making connections with their purpose, their legacy, their personal vision.</a:t>
            </a:r>
          </a:p>
          <a:p>
            <a:pPr defTabSz="931774">
              <a:defRPr/>
            </a:pPr>
            <a:endParaRPr lang="en-US" dirty="0"/>
          </a:p>
          <a:p>
            <a:pPr defTabSz="931774">
              <a:defRPr/>
            </a:pPr>
            <a:r>
              <a:rPr lang="en-US" dirty="0"/>
              <a:t>Alternatively, access the following websites as preparation for the next session:</a:t>
            </a:r>
          </a:p>
          <a:p>
            <a:pPr marL="174708" indent="-174708" defTabSz="931774">
              <a:buFont typeface="Arial" panose="020B0604020202020204" pitchFamily="34" charset="0"/>
              <a:buChar char="•"/>
              <a:defRPr/>
            </a:pPr>
            <a:r>
              <a:rPr lang="en-US" dirty="0"/>
              <a:t>Complete core values exercise </a:t>
            </a:r>
            <a:r>
              <a:rPr lang="en-US" b="0" dirty="0"/>
              <a:t>on</a:t>
            </a:r>
            <a:r>
              <a:rPr lang="en-US" b="1" dirty="0"/>
              <a:t> </a:t>
            </a:r>
            <a:r>
              <a:rPr lang="en-US" b="0" dirty="0"/>
              <a:t>page 6 of the Reflective Manual</a:t>
            </a:r>
          </a:p>
          <a:p>
            <a:pPr marL="174708" indent="-174708" defTabSz="931774">
              <a:buFont typeface="Arial" panose="020B0604020202020204" pitchFamily="34" charset="0"/>
              <a:buChar char="•"/>
              <a:defRPr/>
            </a:pPr>
            <a:r>
              <a:rPr lang="en-US" dirty="0"/>
              <a:t>Take the personality test found at </a:t>
            </a:r>
            <a:r>
              <a:rPr lang="en-CA" u="sng" dirty="0">
                <a:hlinkClick r:id="rId3"/>
              </a:rPr>
              <a:t>https://www.16personalities.com/free-personality-test</a:t>
            </a:r>
            <a:r>
              <a:rPr lang="en-CA" dirty="0"/>
              <a:t> </a:t>
            </a:r>
          </a:p>
          <a:p>
            <a:pPr marL="174708" indent="-174708" defTabSz="931774">
              <a:buFont typeface="Arial" panose="020B0604020202020204" pitchFamily="34" charset="0"/>
              <a:buChar char="•"/>
              <a:defRPr/>
            </a:pPr>
            <a:r>
              <a:rPr lang="en-US" dirty="0"/>
              <a:t>Identify your signature strengths by completing the survey at </a:t>
            </a:r>
            <a:r>
              <a:rPr lang="en-CA" dirty="0">
                <a:hlinkClick r:id="rId4"/>
              </a:rPr>
              <a:t>http://www.viacharacter.org</a:t>
            </a:r>
            <a:r>
              <a:rPr lang="en-CA" dirty="0"/>
              <a:t> </a:t>
            </a:r>
          </a:p>
          <a:p>
            <a:endParaRPr lang="en-US"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4802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13</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lnSpc>
                <a:spcPct val="80000"/>
              </a:lnSpc>
              <a:defRPr/>
            </a:pPr>
            <a:r>
              <a:rPr lang="en-CA" dirty="0">
                <a:effectLst/>
              </a:rPr>
              <a:t>We invite you to visit the IEL website to learn more about other resources and research that could be used to support your professional growth.</a:t>
            </a:r>
            <a:endParaRPr lang="fr-CA"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7501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14</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3823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dirty="0">
                <a:latin typeface="Arial" panose="020B0604020202020204" pitchFamily="34" charset="0"/>
                <a:ea typeface="ＭＳ Ｐゴシック" panose="020B0600070205080204" pitchFamily="34" charset="-128"/>
              </a:rPr>
              <a:t>A Prayer for Catholic School Leaders</a:t>
            </a:r>
          </a:p>
          <a:p>
            <a:pPr defTabSz="931774">
              <a:lnSpc>
                <a:spcPct val="80000"/>
              </a:lnSpc>
              <a:defRPr/>
            </a:pPr>
            <a:r>
              <a:rPr lang="en-US" dirty="0"/>
              <a:t>Recite the prayer</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915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2</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dirty="0"/>
              <a:t>Please share the following information with the group:</a:t>
            </a:r>
          </a:p>
          <a:p>
            <a:pPr marL="524123" indent="-524123">
              <a:buAutoNum type="arabicPeriod"/>
            </a:pPr>
            <a:r>
              <a:rPr lang="en-CA" dirty="0"/>
              <a:t>Name</a:t>
            </a:r>
          </a:p>
          <a:p>
            <a:pPr marL="524123" indent="-524123">
              <a:buAutoNum type="arabicPeriod"/>
            </a:pPr>
            <a:r>
              <a:rPr lang="en-CA" dirty="0"/>
              <a:t>School</a:t>
            </a:r>
          </a:p>
          <a:p>
            <a:pPr marL="524123" indent="-524123">
              <a:buAutoNum type="arabicPeriod"/>
            </a:pPr>
            <a:r>
              <a:rPr lang="en-CA" dirty="0"/>
              <a:t>Years in education</a:t>
            </a:r>
          </a:p>
          <a:p>
            <a:pPr marL="524123" indent="-524123">
              <a:buAutoNum type="arabicPeriod"/>
            </a:pPr>
            <a:r>
              <a:rPr lang="en-CA" dirty="0"/>
              <a:t>One great thing about being a school or system leader.</a:t>
            </a:r>
          </a:p>
          <a:p>
            <a:pPr marL="524123" indent="-524123">
              <a:buAutoNum type="arabicPeriod"/>
            </a:pPr>
            <a:r>
              <a:rPr lang="en-CA" dirty="0"/>
              <a:t>One thing you would like the group to know about you.</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en-CA" altLang="en-US" dirty="0">
                <a:latin typeface="Arial" panose="020B0604020202020204" pitchFamily="34" charset="0"/>
                <a:ea typeface="ＭＳ Ｐゴシック" panose="020B0600070205080204" pitchFamily="34" charset="-128"/>
              </a:rPr>
              <a:t>Suggested timing: 10-20 minutes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8158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3</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lnSpc>
                <a:spcPct val="80000"/>
              </a:lnSpc>
              <a:defRPr/>
            </a:pPr>
            <a:r>
              <a:rPr lang="fr-CA" u="sng" dirty="0">
                <a:highlight>
                  <a:srgbClr val="FFFF00"/>
                </a:highlight>
                <a:hlinkClick r:id="rId3"/>
              </a:rPr>
              <a:t>The Ontario Leadership Framework</a:t>
            </a:r>
            <a:r>
              <a:rPr lang="en-CA" dirty="0">
                <a:highlight>
                  <a:srgbClr val="FFFF00"/>
                </a:highlight>
              </a:rPr>
              <a:t> (OLF) includes a small but critical number of Personal Leadership Resources (PLRs): psychological, social and cognitive which are the focus of this series, Leaders draw on these PLRs to effectively enact the leadership practices of the OLF. While many traits or personal characteristics have been associated with leaders and leadership, the OLF includes only those for which there is compelling empirical evidence. Refer to </a:t>
            </a:r>
            <a:r>
              <a:rPr lang="en-CA" dirty="0">
                <a:highlight>
                  <a:srgbClr val="FFFF00"/>
                </a:highlight>
                <a:hlinkClick r:id="rId4"/>
              </a:rPr>
              <a:t>The Ontario Leadership Framework 2012 - with a Discussion of the Research Foundations</a:t>
            </a:r>
            <a:r>
              <a:rPr lang="en-CA" dirty="0">
                <a:highlight>
                  <a:srgbClr val="FFFF00"/>
                </a:highlight>
              </a:rPr>
              <a:t> to learn more about the relationship between the PLRs and the practices of the OLF.</a:t>
            </a:r>
          </a:p>
          <a:p>
            <a:pPr eaLnBrk="1" hangingPunct="1">
              <a:lnSpc>
                <a:spcPct val="80000"/>
              </a:lnSpc>
            </a:pPr>
            <a:endParaRPr lang="en-CA" dirty="0"/>
          </a:p>
          <a:p>
            <a:pPr eaLnBrk="1" hangingPunct="1">
              <a:lnSpc>
                <a:spcPct val="80000"/>
              </a:lnSpc>
            </a:pPr>
            <a:r>
              <a:rPr lang="en-CA" dirty="0"/>
              <a:t>The Personal Leadership Resources (PLRs) distil evidence about leadership traits and dispositions most likely to influence the effectiveness with which leadership practices are enacted.</a:t>
            </a:r>
          </a:p>
          <a:p>
            <a:pPr defTabSz="931774">
              <a:lnSpc>
                <a:spcPct val="80000"/>
              </a:lnSpc>
              <a:defRPr/>
            </a:pPr>
            <a:r>
              <a:rPr lang="en-CA" dirty="0"/>
              <a:t>The PLRs are research based traits which effective leaders possess. There are three categories: cognitive, social, and psychological. Within each category there are several specific characteristics which can be improved upon through personal development practices. </a:t>
            </a:r>
            <a:r>
              <a:rPr lang="en-US" dirty="0"/>
              <a:t>PLRs are foundational to effective leadership.</a:t>
            </a: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1394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4</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dirty="0"/>
              <a:t>Click on </a:t>
            </a:r>
            <a:r>
              <a:rPr lang="fr-CA" u="sng" dirty="0">
                <a:hlinkClick r:id="rId3"/>
              </a:rPr>
              <a:t>https://www.education-leadership-ontario.ca/application/files/9814/9452/2789/Catholic_School-Level_Leadership.pdf</a:t>
            </a:r>
            <a:r>
              <a:rPr lang="fr-CA" u="sng" dirty="0"/>
              <a:t>.  </a:t>
            </a:r>
            <a:r>
              <a:rPr lang="en-US" dirty="0"/>
              <a:t>Have a closer look and see that there are 5 domains, 21 leadership practices, a sampling of look-</a:t>
            </a:r>
            <a:r>
              <a:rPr lang="en-US" dirty="0" err="1"/>
              <a:t>fors</a:t>
            </a:r>
            <a:r>
              <a:rPr lang="en-US" dirty="0"/>
              <a:t> and the 3 categories of PLRs - psychological, social and cognitive, which are foundational to effective leadership.</a:t>
            </a:r>
          </a:p>
          <a:p>
            <a:pPr defTabSz="931774">
              <a:defRPr/>
            </a:pPr>
            <a:endParaRPr lang="en-US" dirty="0"/>
          </a:p>
          <a:p>
            <a:pPr defTabSz="931774">
              <a:defRPr/>
            </a:pPr>
            <a:r>
              <a:rPr lang="en-US" dirty="0"/>
              <a:t>Unpack the domains and note leadership practices and sample look-</a:t>
            </a:r>
            <a:r>
              <a:rPr lang="en-US" dirty="0" err="1"/>
              <a:t>fors</a:t>
            </a:r>
            <a:r>
              <a:rPr lang="en-US" dirty="0"/>
              <a:t> within each domain. </a:t>
            </a:r>
          </a:p>
          <a:p>
            <a:pPr defTabSz="931774">
              <a:defRPr/>
            </a:pPr>
            <a:r>
              <a:rPr lang="en-US" dirty="0"/>
              <a:t>PLRs are the traits that all leaders need to enact in order to effectively enact the leadership practices. </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47712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5</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dirty="0"/>
              <a:t>The PLRs of the Ontario Leadership Framework (OLF) describe the qualities of effective leaders such as optimism, emotional intelligence and problem-solving abilities, which the research indicates create the variation among leaders in how well they enact leadership practices. School leader and system leader practices are enacted most effectively when drawing on  these Personal Leadership Resources.</a:t>
            </a:r>
          </a:p>
          <a:p>
            <a:endParaRPr lang="en-CA" dirty="0"/>
          </a:p>
          <a:p>
            <a:pPr defTabSz="931774" eaLnBrk="0" fontAlgn="base" hangingPunct="0">
              <a:spcBef>
                <a:spcPct val="30000"/>
              </a:spcBef>
              <a:spcAft>
                <a:spcPct val="0"/>
              </a:spcAft>
              <a:defRPr/>
            </a:pPr>
            <a:r>
              <a:rPr lang="en-CA" dirty="0">
                <a:latin typeface="Arial" charset="0"/>
                <a:ea typeface="ＭＳ Ｐゴシック" charset="0"/>
                <a:cs typeface="ＭＳ Ｐゴシック" charset="0"/>
              </a:rPr>
              <a:t>Although in some instances the sessions explore the psychological, social and cognitive personal resources, it is important to keep in mind that in practice leaders draw on the PLRs as a whole, interactively. Leaders are not systems thinkers one moment, resilient people the next and successful relationship builders in another. In fact, leaders are all of those things, all of the time and most situations require that leaders draw on all the PLRs concurrently.</a:t>
            </a:r>
          </a:p>
          <a:p>
            <a:pPr defTabSz="931774" eaLnBrk="0" fontAlgn="base" hangingPunct="0">
              <a:spcBef>
                <a:spcPct val="30000"/>
              </a:spcBef>
              <a:spcAft>
                <a:spcPct val="0"/>
              </a:spcAft>
              <a:defRPr/>
            </a:pPr>
            <a:endParaRPr lang="en-CA" dirty="0">
              <a:latin typeface="Arial" charset="0"/>
              <a:ea typeface="ＭＳ Ｐゴシック" charset="0"/>
              <a:cs typeface="ＭＳ Ｐゴシック" charset="0"/>
            </a:endParaRPr>
          </a:p>
          <a:p>
            <a:pPr defTabSz="931774" eaLnBrk="0" fontAlgn="base" hangingPunct="0">
              <a:spcBef>
                <a:spcPct val="30000"/>
              </a:spcBef>
              <a:spcAft>
                <a:spcPct val="0"/>
              </a:spcAft>
              <a:defRPr/>
            </a:pPr>
            <a:r>
              <a:rPr lang="en-CA" dirty="0">
                <a:latin typeface="Arial" charset="0"/>
                <a:ea typeface="ＭＳ Ｐゴシック" charset="0"/>
                <a:cs typeface="ＭＳ Ｐゴシック" charset="0"/>
              </a:rPr>
              <a:t>Strengthening the PLRs is a continuous process that is influenced by the changes in one’s professional role, context and life events.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4699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6</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Complete the reflective activity, using the list of PLRs on this slide. This can be done in small groups or as a large group discussion.</a:t>
            </a:r>
          </a:p>
          <a:p>
            <a:r>
              <a:rPr lang="en-US" dirty="0"/>
              <a:t>Take time to see what is reported from the group discussion(s).</a:t>
            </a:r>
          </a:p>
          <a:p>
            <a:endParaRPr lang="en-US" dirty="0"/>
          </a:p>
          <a:p>
            <a:r>
              <a:rPr lang="en-US" dirty="0"/>
              <a:t>Sample responses:</a:t>
            </a:r>
          </a:p>
          <a:p>
            <a:pPr marL="171450" indent="-171450">
              <a:buFontTx/>
              <a:buChar char="-"/>
            </a:pPr>
            <a:r>
              <a:rPr lang="en-US" dirty="0"/>
              <a:t>We use resilience when we encounter difficulties and have to push beyond our limitations</a:t>
            </a:r>
          </a:p>
          <a:p>
            <a:pPr marL="171450" indent="-171450">
              <a:buFontTx/>
              <a:buChar char="-"/>
            </a:pPr>
            <a:r>
              <a:rPr lang="en-US" dirty="0"/>
              <a:t>We use problem-solving expertise when we have an issue that needs a concentration approach to find a solution.</a:t>
            </a:r>
          </a:p>
          <a:p>
            <a:pPr marL="171450" indent="-171450">
              <a:buFontTx/>
              <a:buChar char="-"/>
            </a:pPr>
            <a:r>
              <a:rPr lang="en-US" dirty="0"/>
              <a:t>We use calming techniques to manage our emotions when an irate parent calls.</a:t>
            </a:r>
          </a:p>
          <a:p>
            <a:endParaRPr lang="en-US" dirty="0"/>
          </a:p>
          <a:p>
            <a:r>
              <a:rPr lang="en-US" dirty="0"/>
              <a:t>Possible debrief questions:</a:t>
            </a:r>
          </a:p>
          <a:p>
            <a:r>
              <a:rPr lang="en-US" dirty="0"/>
              <a:t>What do you notice about what has been recorded?</a:t>
            </a:r>
          </a:p>
          <a:p>
            <a:r>
              <a:rPr lang="en-US" dirty="0"/>
              <a:t>What is common to the examples that are provided?</a:t>
            </a:r>
          </a:p>
          <a:p>
            <a:r>
              <a:rPr lang="en-US" dirty="0"/>
              <a:t>Based on these, reflect and comment on the importance of the PLRs.</a:t>
            </a:r>
          </a:p>
          <a:p>
            <a:r>
              <a:rPr lang="en-US" dirty="0"/>
              <a:t>Choose a PLR and describe how it is important in your leadership.</a:t>
            </a:r>
          </a:p>
          <a:p>
            <a:endParaRPr lang="en-US" dirty="0"/>
          </a:p>
          <a:p>
            <a:r>
              <a:rPr lang="en-US" dirty="0"/>
              <a:t>NOTE: This slide is designed to create an awareness and build an understanding of the PLRs and how they are evident in what leaders do on a daily basis.</a:t>
            </a:r>
          </a:p>
          <a:p>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latin typeface="Arial" panose="020B0604020202020204" pitchFamily="34" charset="0"/>
                <a:ea typeface="ＭＳ Ｐゴシック" panose="020B0600070205080204" pitchFamily="34" charset="-128"/>
              </a:rPr>
              <a:t>Suggested timing: 10-20 minutes</a:t>
            </a:r>
          </a:p>
          <a:p>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55777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7</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dirty="0">
                <a:latin typeface="Arial" panose="020B0604020202020204" pitchFamily="34" charset="0"/>
                <a:ea typeface="ＭＳ Ｐゴシック" panose="020B0600070205080204" pitchFamily="34" charset="-128"/>
              </a:rPr>
              <a:t>In this next section of the presentation, you will explore how to assess your PLRs using the IEL’s Self-Assessment tools and other tools.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9087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8</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dirty="0"/>
              <a:t>Using the Self-assessment tools </a:t>
            </a:r>
          </a:p>
          <a:p>
            <a:pPr defTabSz="931774">
              <a:defRPr/>
            </a:pPr>
            <a:r>
              <a:rPr lang="en-US" dirty="0"/>
              <a:t>Click on </a:t>
            </a:r>
            <a:r>
              <a:rPr lang="en-CA" dirty="0">
                <a:hlinkClick r:id="rId3"/>
              </a:rPr>
              <a:t>https://www.education-leadership-ontario.ca/en/resources/self-assessment-tools/catholic_school_leaders/resources</a:t>
            </a:r>
            <a:r>
              <a:rPr lang="en-CA" dirty="0"/>
              <a:t>,</a:t>
            </a:r>
          </a:p>
          <a:p>
            <a:pPr marL="174708" indent="-174708" defTabSz="931774">
              <a:buFont typeface="Arial" panose="020B0604020202020204" pitchFamily="34" charset="0"/>
              <a:buChar char="•"/>
              <a:defRPr/>
            </a:pPr>
            <a:r>
              <a:rPr lang="en-CA" dirty="0"/>
              <a:t>create your log in</a:t>
            </a:r>
          </a:p>
          <a:p>
            <a:pPr marL="174708" indent="-174708" defTabSz="931774">
              <a:buFont typeface="Arial" panose="020B0604020202020204" pitchFamily="34" charset="0"/>
              <a:buChar char="•"/>
              <a:defRPr/>
            </a:pPr>
            <a:r>
              <a:rPr lang="en-CA" dirty="0"/>
              <a:t>select the tool </a:t>
            </a:r>
          </a:p>
          <a:p>
            <a:pPr marL="640594" lvl="1" indent="-174708">
              <a:buFont typeface="Arial" panose="020B0604020202020204" pitchFamily="34" charset="0"/>
              <a:buChar char="•"/>
            </a:pPr>
            <a:r>
              <a:rPr lang="en-CA" dirty="0">
                <a:hlinkClick r:id="rId4"/>
              </a:rPr>
              <a:t>Self-Assessment Tool for Catholic School Leaders</a:t>
            </a:r>
            <a:endParaRPr lang="en-CA" dirty="0"/>
          </a:p>
          <a:p>
            <a:pPr marL="640594" lvl="1" indent="-174708">
              <a:buFont typeface="Arial" panose="020B0604020202020204" pitchFamily="34" charset="0"/>
              <a:buChar char="•"/>
            </a:pPr>
            <a:r>
              <a:rPr lang="en-CA" dirty="0">
                <a:hlinkClick r:id="rId5"/>
              </a:rPr>
              <a:t>Self-Assessment Tool for Aspiring Catholic Leaders</a:t>
            </a:r>
            <a:endParaRPr lang="en-CA" dirty="0"/>
          </a:p>
          <a:p>
            <a:pPr marL="174708" indent="-174708" defTabSz="931774">
              <a:buFont typeface="Arial" panose="020B0604020202020204" pitchFamily="34" charset="0"/>
              <a:buChar char="•"/>
              <a:defRPr/>
            </a:pPr>
            <a:r>
              <a:rPr lang="en-CA" dirty="0"/>
              <a:t>scroll down to the psychological PLRs</a:t>
            </a:r>
          </a:p>
          <a:p>
            <a:pPr marL="174708" indent="-174708" defTabSz="931774">
              <a:buFont typeface="Arial" panose="020B0604020202020204" pitchFamily="34" charset="0"/>
              <a:buChar char="•"/>
              <a:defRPr/>
            </a:pPr>
            <a:r>
              <a:rPr lang="en-CA" dirty="0"/>
              <a:t>read the statements and discuss with a partner </a:t>
            </a:r>
          </a:p>
          <a:p>
            <a:pPr marL="174708" indent="-174708" defTabSz="931774">
              <a:buFont typeface="Arial" panose="020B0604020202020204" pitchFamily="34" charset="0"/>
              <a:buChar char="•"/>
              <a:defRPr/>
            </a:pPr>
            <a:r>
              <a:rPr lang="en-CA" dirty="0"/>
              <a:t>On your own, complete the psychological PLR section of the self-assessment tool</a:t>
            </a:r>
          </a:p>
          <a:p>
            <a:pPr marL="174708" indent="-174708" defTabSz="931774">
              <a:buFont typeface="Arial" panose="020B0604020202020204" pitchFamily="34" charset="0"/>
              <a:buChar char="•"/>
              <a:defRPr/>
            </a:pPr>
            <a:r>
              <a:rPr lang="en-CA" dirty="0"/>
              <a:t>save your work.</a:t>
            </a:r>
          </a:p>
          <a:p>
            <a:pPr marL="0" indent="0" defTabSz="931774">
              <a:buFont typeface="Arial" panose="020B0604020202020204" pitchFamily="34" charset="0"/>
              <a:buNone/>
              <a:defRPr/>
            </a:pPr>
            <a:endParaRPr lang="en-CA" dirty="0"/>
          </a:p>
          <a:p>
            <a:pPr marL="0" indent="0" defTabSz="931774">
              <a:buFont typeface="Arial" panose="020B0604020202020204" pitchFamily="34" charset="0"/>
              <a:buNone/>
              <a:defRPr/>
            </a:pPr>
            <a:r>
              <a:rPr lang="en-CA" dirty="0"/>
              <a:t>When complete, refer to </a:t>
            </a:r>
            <a:r>
              <a:rPr lang="en-CA" b="0" dirty="0"/>
              <a:t>page 4 of the Reflective Manual </a:t>
            </a:r>
            <a:r>
              <a:rPr lang="en-CA" dirty="0"/>
              <a:t>to record your thoughts.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en-CA" altLang="en-US" dirty="0">
                <a:latin typeface="Arial" panose="020B0604020202020204" pitchFamily="34" charset="0"/>
                <a:ea typeface="ＭＳ Ｐゴシック" panose="020B0600070205080204" pitchFamily="34" charset="-128"/>
              </a:rPr>
              <a:t>Suggested timing: 30-40 minutes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3949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06E8-E7FC-F14B-A167-EF9D74644F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D31CED-D7B4-0541-BB66-EEAD2D5AB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79ADEE-7F0B-4446-9DAE-5D58D3CB86EB}"/>
              </a:ext>
            </a:extLst>
          </p:cNvPr>
          <p:cNvSpPr>
            <a:spLocks noGrp="1"/>
          </p:cNvSpPr>
          <p:nvPr>
            <p:ph type="dt" sz="half" idx="10"/>
          </p:nvPr>
        </p:nvSpPr>
        <p:spPr/>
        <p:txBody>
          <a:bodyPr/>
          <a:lstStyle/>
          <a:p>
            <a:fld id="{923F8537-9967-7947-9523-96B56AD7202D}" type="datetime1">
              <a:rPr lang="en-CA" smtClean="0"/>
              <a:t>2021-10-26</a:t>
            </a:fld>
            <a:endParaRPr lang="en-US"/>
          </a:p>
        </p:txBody>
      </p:sp>
      <p:sp>
        <p:nvSpPr>
          <p:cNvPr id="5" name="Footer Placeholder 4">
            <a:extLst>
              <a:ext uri="{FF2B5EF4-FFF2-40B4-BE49-F238E27FC236}">
                <a16:creationId xmlns:a16="http://schemas.microsoft.com/office/drawing/2014/main" id="{FFEB5CC8-0D7A-C94B-86C6-4179ED077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CDEB3-7575-C749-92AA-188FB807149B}"/>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38123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26F6-2D71-F24F-A663-80F9A60109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5226A7-52F5-B342-BC4D-DE207BCF32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25034-8923-654C-9DE7-9A9A0FE52BFC}"/>
              </a:ext>
            </a:extLst>
          </p:cNvPr>
          <p:cNvSpPr>
            <a:spLocks noGrp="1"/>
          </p:cNvSpPr>
          <p:nvPr>
            <p:ph type="dt" sz="half" idx="10"/>
          </p:nvPr>
        </p:nvSpPr>
        <p:spPr/>
        <p:txBody>
          <a:bodyPr/>
          <a:lstStyle/>
          <a:p>
            <a:fld id="{78275CC2-CCE3-A94D-85F6-0ADC22AEAD37}" type="datetime1">
              <a:rPr lang="en-CA" smtClean="0"/>
              <a:t>2021-10-26</a:t>
            </a:fld>
            <a:endParaRPr lang="en-US"/>
          </a:p>
        </p:txBody>
      </p:sp>
      <p:sp>
        <p:nvSpPr>
          <p:cNvPr id="5" name="Footer Placeholder 4">
            <a:extLst>
              <a:ext uri="{FF2B5EF4-FFF2-40B4-BE49-F238E27FC236}">
                <a16:creationId xmlns:a16="http://schemas.microsoft.com/office/drawing/2014/main" id="{D50A1899-6EF5-254F-AA6F-43BCDC40E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B1A53-8379-5748-BB4A-3DB0F0389BD0}"/>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37051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CA065-4E87-A44D-A6A2-E9671B6F9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412365-9FD0-3147-9798-F1E96F9DCD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9ED5D-09AB-F74A-AA16-A940DC1E852A}"/>
              </a:ext>
            </a:extLst>
          </p:cNvPr>
          <p:cNvSpPr>
            <a:spLocks noGrp="1"/>
          </p:cNvSpPr>
          <p:nvPr>
            <p:ph type="dt" sz="half" idx="10"/>
          </p:nvPr>
        </p:nvSpPr>
        <p:spPr/>
        <p:txBody>
          <a:bodyPr/>
          <a:lstStyle/>
          <a:p>
            <a:fld id="{AEDC98CA-68BD-E64C-9A1B-09F0729917E3}" type="datetime1">
              <a:rPr lang="en-CA" smtClean="0"/>
              <a:t>2021-10-26</a:t>
            </a:fld>
            <a:endParaRPr lang="en-US"/>
          </a:p>
        </p:txBody>
      </p:sp>
      <p:sp>
        <p:nvSpPr>
          <p:cNvPr id="5" name="Footer Placeholder 4">
            <a:extLst>
              <a:ext uri="{FF2B5EF4-FFF2-40B4-BE49-F238E27FC236}">
                <a16:creationId xmlns:a16="http://schemas.microsoft.com/office/drawing/2014/main" id="{45CF81E7-847D-D64B-9AA7-4EF86065D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ABA72-2E39-6A42-B79E-63593E23111C}"/>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78889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A624-7E0D-7B4F-95A5-FE56CC097E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7CB3A-354D-D243-BCBF-86FF2129FE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9FD76-4CD0-1E4D-82BF-F405F6E0D02F}"/>
              </a:ext>
            </a:extLst>
          </p:cNvPr>
          <p:cNvSpPr>
            <a:spLocks noGrp="1"/>
          </p:cNvSpPr>
          <p:nvPr>
            <p:ph type="dt" sz="half" idx="10"/>
          </p:nvPr>
        </p:nvSpPr>
        <p:spPr/>
        <p:txBody>
          <a:bodyPr/>
          <a:lstStyle/>
          <a:p>
            <a:fld id="{A318B7FD-827C-1149-B047-D4AF4FF137A4}" type="datetime1">
              <a:rPr lang="en-CA" smtClean="0"/>
              <a:t>2021-10-26</a:t>
            </a:fld>
            <a:endParaRPr lang="en-US"/>
          </a:p>
        </p:txBody>
      </p:sp>
      <p:sp>
        <p:nvSpPr>
          <p:cNvPr id="5" name="Footer Placeholder 4">
            <a:extLst>
              <a:ext uri="{FF2B5EF4-FFF2-40B4-BE49-F238E27FC236}">
                <a16:creationId xmlns:a16="http://schemas.microsoft.com/office/drawing/2014/main" id="{7AA7FB88-7016-224B-A49A-5A0CB0946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BBF7-061D-0843-A0C1-8EFCEFE912D3}"/>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93371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6026-5788-7045-B2D0-4BD1E58421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C4FBF8-43B9-F14C-899A-C7A2CBA20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A06CCE-8681-A746-BE77-F89B5136CDB4}"/>
              </a:ext>
            </a:extLst>
          </p:cNvPr>
          <p:cNvSpPr>
            <a:spLocks noGrp="1"/>
          </p:cNvSpPr>
          <p:nvPr>
            <p:ph type="dt" sz="half" idx="10"/>
          </p:nvPr>
        </p:nvSpPr>
        <p:spPr/>
        <p:txBody>
          <a:bodyPr/>
          <a:lstStyle/>
          <a:p>
            <a:fld id="{BA8121E6-54B3-D946-9BAB-8357C92105EB}" type="datetime1">
              <a:rPr lang="en-CA" smtClean="0"/>
              <a:t>2021-10-26</a:t>
            </a:fld>
            <a:endParaRPr lang="en-US"/>
          </a:p>
        </p:txBody>
      </p:sp>
      <p:sp>
        <p:nvSpPr>
          <p:cNvPr id="5" name="Footer Placeholder 4">
            <a:extLst>
              <a:ext uri="{FF2B5EF4-FFF2-40B4-BE49-F238E27FC236}">
                <a16:creationId xmlns:a16="http://schemas.microsoft.com/office/drawing/2014/main" id="{5D6781B9-8542-F344-81D3-D09162762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358FC-19BD-3A48-9465-2B6AB5475133}"/>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5229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B398-13C9-B349-9281-6451B7457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77417-015E-7D41-91FA-E1AFAE8E8C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FDE1DE-E6CD-3540-A56D-E7551B0F6A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650284-C5BA-964D-9651-177F40D9F917}"/>
              </a:ext>
            </a:extLst>
          </p:cNvPr>
          <p:cNvSpPr>
            <a:spLocks noGrp="1"/>
          </p:cNvSpPr>
          <p:nvPr>
            <p:ph type="dt" sz="half" idx="10"/>
          </p:nvPr>
        </p:nvSpPr>
        <p:spPr/>
        <p:txBody>
          <a:bodyPr/>
          <a:lstStyle/>
          <a:p>
            <a:fld id="{D80A9B60-F3F5-3F49-9796-B7F16B161388}" type="datetime1">
              <a:rPr lang="en-CA" smtClean="0"/>
              <a:t>2021-10-26</a:t>
            </a:fld>
            <a:endParaRPr lang="en-US"/>
          </a:p>
        </p:txBody>
      </p:sp>
      <p:sp>
        <p:nvSpPr>
          <p:cNvPr id="6" name="Footer Placeholder 5">
            <a:extLst>
              <a:ext uri="{FF2B5EF4-FFF2-40B4-BE49-F238E27FC236}">
                <a16:creationId xmlns:a16="http://schemas.microsoft.com/office/drawing/2014/main" id="{05DB7229-4A25-B144-BC05-737B79014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773D6-07E4-114F-AA8C-AE17860D8AB5}"/>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61033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3941-4393-EF4D-95B5-EE82DD45F6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C603BC-E61B-B04A-8954-2219EC00B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B8B496-BE2A-614A-B90F-F7C4D47774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865846-70F9-4A4D-91F2-B0097016C0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B080CD-2870-2343-9A79-A2A68B8DC6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6D512-B47D-044A-88EC-5430329ACF3D}"/>
              </a:ext>
            </a:extLst>
          </p:cNvPr>
          <p:cNvSpPr>
            <a:spLocks noGrp="1"/>
          </p:cNvSpPr>
          <p:nvPr>
            <p:ph type="dt" sz="half" idx="10"/>
          </p:nvPr>
        </p:nvSpPr>
        <p:spPr/>
        <p:txBody>
          <a:bodyPr/>
          <a:lstStyle/>
          <a:p>
            <a:fld id="{959D1DB8-1F1B-D849-9098-48A6BC75B5F6}" type="datetime1">
              <a:rPr lang="en-CA" smtClean="0"/>
              <a:t>2021-10-26</a:t>
            </a:fld>
            <a:endParaRPr lang="en-US"/>
          </a:p>
        </p:txBody>
      </p:sp>
      <p:sp>
        <p:nvSpPr>
          <p:cNvPr id="8" name="Footer Placeholder 7">
            <a:extLst>
              <a:ext uri="{FF2B5EF4-FFF2-40B4-BE49-F238E27FC236}">
                <a16:creationId xmlns:a16="http://schemas.microsoft.com/office/drawing/2014/main" id="{1074561D-ABE2-E945-9672-E884E9262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DEE21E-E177-1B46-BA00-E3B94A13D93F}"/>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77631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AB0F-1FBA-FB41-9932-43EF435DE0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ACB662-7BFE-324F-B1AB-721862C00BEB}"/>
              </a:ext>
            </a:extLst>
          </p:cNvPr>
          <p:cNvSpPr>
            <a:spLocks noGrp="1"/>
          </p:cNvSpPr>
          <p:nvPr>
            <p:ph type="dt" sz="half" idx="10"/>
          </p:nvPr>
        </p:nvSpPr>
        <p:spPr/>
        <p:txBody>
          <a:bodyPr/>
          <a:lstStyle/>
          <a:p>
            <a:fld id="{63574919-8721-D944-B24A-249558152C7E}" type="datetime1">
              <a:rPr lang="en-CA" smtClean="0"/>
              <a:t>2021-10-26</a:t>
            </a:fld>
            <a:endParaRPr lang="en-US"/>
          </a:p>
        </p:txBody>
      </p:sp>
      <p:sp>
        <p:nvSpPr>
          <p:cNvPr id="4" name="Footer Placeholder 3">
            <a:extLst>
              <a:ext uri="{FF2B5EF4-FFF2-40B4-BE49-F238E27FC236}">
                <a16:creationId xmlns:a16="http://schemas.microsoft.com/office/drawing/2014/main" id="{58CF593E-849A-3449-ADA6-F506F311CA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B938B5-7E44-5746-8560-E6C21A256DD9}"/>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55226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F55B1-E8F8-0F40-97C5-CFBD3956B588}"/>
              </a:ext>
            </a:extLst>
          </p:cNvPr>
          <p:cNvSpPr>
            <a:spLocks noGrp="1"/>
          </p:cNvSpPr>
          <p:nvPr>
            <p:ph type="dt" sz="half" idx="10"/>
          </p:nvPr>
        </p:nvSpPr>
        <p:spPr/>
        <p:txBody>
          <a:bodyPr/>
          <a:lstStyle/>
          <a:p>
            <a:fld id="{8D4EC021-86E6-EC4D-A721-10473A423F65}" type="datetime1">
              <a:rPr lang="en-CA" smtClean="0"/>
              <a:t>2021-10-26</a:t>
            </a:fld>
            <a:endParaRPr lang="en-US"/>
          </a:p>
        </p:txBody>
      </p:sp>
      <p:sp>
        <p:nvSpPr>
          <p:cNvPr id="3" name="Footer Placeholder 2">
            <a:extLst>
              <a:ext uri="{FF2B5EF4-FFF2-40B4-BE49-F238E27FC236}">
                <a16:creationId xmlns:a16="http://schemas.microsoft.com/office/drawing/2014/main" id="{83807135-8C4C-3E4A-985F-73656A8EBC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7E9C1E-DA35-F046-ABC5-A409F57D2B3E}"/>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00417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BE34-40C1-F44A-A4DE-9E8473F9C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FD3C1-0F35-134F-ABD7-A00D5CA9B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119916-4107-454D-82BB-E8912655A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E888F-4BAA-F94D-939A-BBF0E65093A3}"/>
              </a:ext>
            </a:extLst>
          </p:cNvPr>
          <p:cNvSpPr>
            <a:spLocks noGrp="1"/>
          </p:cNvSpPr>
          <p:nvPr>
            <p:ph type="dt" sz="half" idx="10"/>
          </p:nvPr>
        </p:nvSpPr>
        <p:spPr/>
        <p:txBody>
          <a:bodyPr/>
          <a:lstStyle/>
          <a:p>
            <a:fld id="{F93ECC72-280E-5F4E-B0B3-90385804BC0D}" type="datetime1">
              <a:rPr lang="en-CA" smtClean="0"/>
              <a:t>2021-10-26</a:t>
            </a:fld>
            <a:endParaRPr lang="en-US"/>
          </a:p>
        </p:txBody>
      </p:sp>
      <p:sp>
        <p:nvSpPr>
          <p:cNvPr id="6" name="Footer Placeholder 5">
            <a:extLst>
              <a:ext uri="{FF2B5EF4-FFF2-40B4-BE49-F238E27FC236}">
                <a16:creationId xmlns:a16="http://schemas.microsoft.com/office/drawing/2014/main" id="{AB3173F9-62BF-0242-8FBC-B3FC1CD32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FC2F4-312F-F241-ACE3-B918D59105E9}"/>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370466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37A6-4518-3949-804E-87DF5951F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9D895F-1368-894E-8469-03CD70059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B0B742-8B48-5F40-9910-D6D544EF7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ED924-B113-9341-9143-EBF12412613F}"/>
              </a:ext>
            </a:extLst>
          </p:cNvPr>
          <p:cNvSpPr>
            <a:spLocks noGrp="1"/>
          </p:cNvSpPr>
          <p:nvPr>
            <p:ph type="dt" sz="half" idx="10"/>
          </p:nvPr>
        </p:nvSpPr>
        <p:spPr/>
        <p:txBody>
          <a:bodyPr/>
          <a:lstStyle/>
          <a:p>
            <a:fld id="{45636ACC-0590-5740-875E-802CD7EF9593}" type="datetime1">
              <a:rPr lang="en-CA" smtClean="0"/>
              <a:t>2021-10-26</a:t>
            </a:fld>
            <a:endParaRPr lang="en-US"/>
          </a:p>
        </p:txBody>
      </p:sp>
      <p:sp>
        <p:nvSpPr>
          <p:cNvPr id="6" name="Footer Placeholder 5">
            <a:extLst>
              <a:ext uri="{FF2B5EF4-FFF2-40B4-BE49-F238E27FC236}">
                <a16:creationId xmlns:a16="http://schemas.microsoft.com/office/drawing/2014/main" id="{24FEF4C0-B2D0-F747-9C7E-F781C3965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61E54-8EC3-A44E-932D-D95A934C3AF1}"/>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72468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E2133-5EA6-4743-A3A0-E7C2DD8A8D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5B76E6-6875-7143-817B-4B2BB4E43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7C448-B55D-1C46-B1F2-D753E9A40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DCC19-C26D-DD4A-B6C8-4B3D7C09F9F9}" type="datetime1">
              <a:rPr lang="en-CA" smtClean="0"/>
              <a:t>2021-10-26</a:t>
            </a:fld>
            <a:endParaRPr lang="en-US"/>
          </a:p>
        </p:txBody>
      </p:sp>
      <p:sp>
        <p:nvSpPr>
          <p:cNvPr id="5" name="Footer Placeholder 4">
            <a:extLst>
              <a:ext uri="{FF2B5EF4-FFF2-40B4-BE49-F238E27FC236}">
                <a16:creationId xmlns:a16="http://schemas.microsoft.com/office/drawing/2014/main" id="{E5219B47-B47F-D24B-B379-43106460F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6376B6-261A-4341-BE4D-EB529BDD5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DBE72-98E8-404F-99C6-DD0408BE1352}" type="slidenum">
              <a:rPr lang="en-US" smtClean="0"/>
              <a:t>‹#›</a:t>
            </a:fld>
            <a:endParaRPr lang="en-US"/>
          </a:p>
        </p:txBody>
      </p:sp>
    </p:spTree>
    <p:extLst>
      <p:ext uri="{BB962C8B-B14F-4D97-AF65-F5344CB8AC3E}">
        <p14:creationId xmlns:p14="http://schemas.microsoft.com/office/powerpoint/2010/main" val="1333473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education-leadership-ontario.ca/application/files/9515/7989/7754/8_Ieas_Into_Action_Psychological_PLRs_Tips_Sheet.pdf" TargetMode="External"/><Relationship Id="rId5" Type="http://schemas.openxmlformats.org/officeDocument/2006/relationships/hyperlink" Target="https://www.education-leadership-ontario.ca/download_file/view/2197/176" TargetMode="External"/><Relationship Id="rId4" Type="http://schemas.openxmlformats.org/officeDocument/2006/relationships/image" Target="../media/image9.tif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communication@education-leadership-ontario.ca" TargetMode="External"/><Relationship Id="rId5" Type="http://schemas.openxmlformats.org/officeDocument/2006/relationships/hyperlink" Target="https://twitter.com/IELOntario" TargetMode="External"/><Relationship Id="rId4" Type="http://schemas.openxmlformats.org/officeDocument/2006/relationships/hyperlink" Target="http://www.education-leadership-ontario.c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cpco.on.ca/files/9115/1820/8179/1._A_Prayer_for_Leaders_in_Catholic_Educatio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education-leadership-ontario.ca/application/files/9814/9452/2789/Catholic_School-Level_Leadership.pdf"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education-leadership-ontario.ca/en/resources/self-assessment-tools/aspiring_catholic_leaders" TargetMode="External"/><Relationship Id="rId5" Type="http://schemas.openxmlformats.org/officeDocument/2006/relationships/hyperlink" Target="https://www.education-leadership-ontario.ca/en/resources/self-assessment-tools/catholic_school_leaders" TargetMode="External"/><Relationship Id="rId4" Type="http://schemas.openxmlformats.org/officeDocument/2006/relationships/hyperlink" Target="https://www.education-leadership-ontario.ca/en/resources/self-assessment-t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E3046DE8-CAE1-624C-9B2D-A67EA632CFBC}"/>
              </a:ext>
            </a:extLst>
          </p:cNvPr>
          <p:cNvSpPr txBox="1">
            <a:spLocks noChangeArrowheads="1"/>
          </p:cNvSpPr>
          <p:nvPr/>
        </p:nvSpPr>
        <p:spPr bwMode="auto">
          <a:xfrm>
            <a:off x="0" y="2219922"/>
            <a:ext cx="12192000" cy="452431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4800" b="1" kern="0" dirty="0">
                <a:latin typeface="+mn-lt"/>
              </a:rPr>
              <a:t>Strengthening Your </a:t>
            </a:r>
          </a:p>
          <a:p>
            <a:pPr algn="ctr" eaLnBrk="1" hangingPunct="1">
              <a:spcBef>
                <a:spcPct val="0"/>
              </a:spcBef>
              <a:buFontTx/>
              <a:buNone/>
              <a:defRPr/>
            </a:pPr>
            <a:r>
              <a:rPr lang="en-US" altLang="en-US" sz="4800" b="1" kern="0" dirty="0">
                <a:latin typeface="+mn-lt"/>
              </a:rPr>
              <a:t>Personal Leadership Resources</a:t>
            </a:r>
          </a:p>
          <a:p>
            <a:pPr algn="ctr" eaLnBrk="1" hangingPunct="1">
              <a:spcBef>
                <a:spcPct val="0"/>
              </a:spcBef>
              <a:buFontTx/>
              <a:buNone/>
              <a:defRPr/>
            </a:pPr>
            <a:r>
              <a:rPr lang="en-US" altLang="en-US" sz="4800" b="1" kern="0" dirty="0">
                <a:latin typeface="+mn-lt"/>
              </a:rPr>
              <a:t>For Catholic School Leaders</a:t>
            </a:r>
          </a:p>
          <a:p>
            <a:pPr algn="ctr" eaLnBrk="1" hangingPunct="1">
              <a:spcBef>
                <a:spcPct val="0"/>
              </a:spcBef>
              <a:buFontTx/>
              <a:buNone/>
              <a:defRPr/>
            </a:pPr>
            <a:endParaRPr lang="en-US" altLang="en-US" sz="4800" b="1" kern="0" dirty="0">
              <a:latin typeface="+mn-lt"/>
            </a:endParaRPr>
          </a:p>
          <a:p>
            <a:pPr algn="ctr" eaLnBrk="1" hangingPunct="1">
              <a:spcBef>
                <a:spcPct val="0"/>
              </a:spcBef>
              <a:buFontTx/>
              <a:buNone/>
              <a:defRPr/>
            </a:pPr>
            <a:r>
              <a:rPr lang="en-US" altLang="en-US" sz="4800" kern="0" dirty="0">
                <a:latin typeface="+mn-lt"/>
              </a:rPr>
              <a:t>Psychological PLRs – Session 1.1</a:t>
            </a:r>
          </a:p>
          <a:p>
            <a:pPr algn="ctr" eaLnBrk="1" hangingPunct="1">
              <a:spcBef>
                <a:spcPct val="0"/>
              </a:spcBef>
              <a:buFontTx/>
              <a:buNone/>
              <a:defRPr/>
            </a:pPr>
            <a:r>
              <a:rPr lang="en-US" altLang="en-US" sz="4800" kern="0" dirty="0">
                <a:latin typeface="+mn-lt"/>
              </a:rPr>
              <a:t>Overview</a:t>
            </a:r>
          </a:p>
        </p:txBody>
      </p:sp>
      <p:pic>
        <p:nvPicPr>
          <p:cNvPr id="6" name="Picture 6" descr="logo short">
            <a:extLst>
              <a:ext uri="{FF2B5EF4-FFF2-40B4-BE49-F238E27FC236}">
                <a16:creationId xmlns:a16="http://schemas.microsoft.com/office/drawing/2014/main" id="{D3B8F576-0416-7B4D-9BB0-37C754479984}"/>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80926"/>
            <a:ext cx="1374775" cy="1143000"/>
          </a:xfrm>
          <a:noFill/>
        </p:spPr>
      </p:pic>
      <p:sp>
        <p:nvSpPr>
          <p:cNvPr id="7" name="Text Box 7">
            <a:extLst>
              <a:ext uri="{FF2B5EF4-FFF2-40B4-BE49-F238E27FC236}">
                <a16:creationId xmlns:a16="http://schemas.microsoft.com/office/drawing/2014/main" id="{E802C3E6-5ABA-E74D-8D1B-2BE0BD6B4EFF}"/>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8" name="Rectangle 4">
            <a:extLst>
              <a:ext uri="{FF2B5EF4-FFF2-40B4-BE49-F238E27FC236}">
                <a16:creationId xmlns:a16="http://schemas.microsoft.com/office/drawing/2014/main" id="{5AED8184-CD4B-2643-9A8A-36996527F3BE}"/>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2758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470DB25D-B5BE-C54A-AFA0-751B1C4BDF6D}"/>
              </a:ext>
            </a:extLst>
          </p:cNvPr>
          <p:cNvSpPr txBox="1">
            <a:spLocks/>
          </p:cNvSpPr>
          <p:nvPr/>
        </p:nvSpPr>
        <p:spPr>
          <a:xfrm>
            <a:off x="0" y="2486161"/>
            <a:ext cx="12192000" cy="3027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b="1" dirty="0">
                <a:latin typeface="+mn-lt"/>
              </a:rPr>
              <a:t>What’s next?</a:t>
            </a:r>
          </a:p>
          <a:p>
            <a:pPr algn="ctr"/>
            <a:endParaRPr lang="en-CA" b="1" dirty="0">
              <a:latin typeface="+mn-lt"/>
            </a:endParaRPr>
          </a:p>
          <a:p>
            <a:pPr algn="ctr"/>
            <a:r>
              <a:rPr lang="en-CA" altLang="en-US" b="1" dirty="0">
                <a:solidFill>
                  <a:schemeClr val="accent5">
                    <a:lumMod val="75000"/>
                  </a:schemeClr>
                </a:solidFill>
                <a:latin typeface="+mn-lt"/>
                <a:ea typeface="ＭＳ Ｐゴシック" panose="020B0600070205080204" pitchFamily="34" charset="-128"/>
              </a:rPr>
              <a:t>“Know yourself to be yourself”</a:t>
            </a:r>
          </a:p>
          <a:p>
            <a:pPr algn="ctr"/>
            <a:endParaRPr lang="en-CA" b="1" dirty="0"/>
          </a:p>
        </p:txBody>
      </p:sp>
    </p:spTree>
    <p:extLst>
      <p:ext uri="{BB962C8B-B14F-4D97-AF65-F5344CB8AC3E}">
        <p14:creationId xmlns:p14="http://schemas.microsoft.com/office/powerpoint/2010/main" val="2906877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pic>
        <p:nvPicPr>
          <p:cNvPr id="2" name="Picture 1">
            <a:extLst>
              <a:ext uri="{FF2B5EF4-FFF2-40B4-BE49-F238E27FC236}">
                <a16:creationId xmlns:a16="http://schemas.microsoft.com/office/drawing/2014/main" id="{26AD30EB-1AF2-3E40-A671-95AFA964FC6E}"/>
              </a:ext>
            </a:extLst>
          </p:cNvPr>
          <p:cNvPicPr>
            <a:picLocks noChangeAspect="1"/>
          </p:cNvPicPr>
          <p:nvPr/>
        </p:nvPicPr>
        <p:blipFill>
          <a:blip r:embed="rId4"/>
          <a:stretch>
            <a:fillRect/>
          </a:stretch>
        </p:blipFill>
        <p:spPr>
          <a:xfrm>
            <a:off x="663563" y="1822046"/>
            <a:ext cx="3786314" cy="4676931"/>
          </a:xfrm>
          <a:prstGeom prst="rect">
            <a:avLst/>
          </a:prstGeom>
        </p:spPr>
      </p:pic>
      <p:sp>
        <p:nvSpPr>
          <p:cNvPr id="6" name="Rectangle 5">
            <a:extLst>
              <a:ext uri="{FF2B5EF4-FFF2-40B4-BE49-F238E27FC236}">
                <a16:creationId xmlns:a16="http://schemas.microsoft.com/office/drawing/2014/main" id="{F80F38C7-54DF-B148-9D3A-45B6449E5652}"/>
              </a:ext>
            </a:extLst>
          </p:cNvPr>
          <p:cNvSpPr/>
          <p:nvPr/>
        </p:nvSpPr>
        <p:spPr>
          <a:xfrm>
            <a:off x="4770729" y="2673125"/>
            <a:ext cx="6876628" cy="3200235"/>
          </a:xfrm>
          <a:prstGeom prst="rect">
            <a:avLst/>
          </a:prstGeom>
        </p:spPr>
        <p:txBody>
          <a:bodyPr wrap="square">
            <a:spAutoFit/>
          </a:bodyPr>
          <a:lstStyle/>
          <a:p>
            <a:pPr>
              <a:lnSpc>
                <a:spcPct val="80000"/>
              </a:lnSpc>
            </a:pPr>
            <a:r>
              <a:rPr lang="en-CA" b="1" dirty="0"/>
              <a:t>Publication # 8</a:t>
            </a:r>
            <a:r>
              <a:rPr lang="en-CA" dirty="0"/>
              <a:t>: </a:t>
            </a:r>
            <a:r>
              <a:rPr lang="en-CA" dirty="0">
                <a:hlinkClick r:id="rId5"/>
              </a:rPr>
              <a:t>Exploring the Psychological Personal Leadership Resources: Optimism, Self-Efficacy, Resilience &amp; Proactivity</a:t>
            </a:r>
            <a:endParaRPr lang="en-CA" dirty="0"/>
          </a:p>
          <a:p>
            <a:pPr>
              <a:lnSpc>
                <a:spcPct val="80000"/>
              </a:lnSpc>
            </a:pPr>
            <a:endParaRPr lang="en-CA" dirty="0"/>
          </a:p>
          <a:p>
            <a:pPr marL="285750" indent="-285750">
              <a:lnSpc>
                <a:spcPct val="80000"/>
              </a:lnSpc>
              <a:buFont typeface="Arial" panose="020B0604020202020204" pitchFamily="34" charset="0"/>
              <a:buChar char="•"/>
            </a:pPr>
            <a:r>
              <a:rPr lang="en-CA" dirty="0"/>
              <a:t>Read part A and B</a:t>
            </a:r>
          </a:p>
          <a:p>
            <a:pPr marL="285750" indent="-285750">
              <a:lnSpc>
                <a:spcPct val="80000"/>
              </a:lnSpc>
              <a:buFont typeface="Arial" panose="020B0604020202020204" pitchFamily="34" charset="0"/>
              <a:buChar char="•"/>
            </a:pPr>
            <a:endParaRPr lang="en-CA" dirty="0"/>
          </a:p>
          <a:p>
            <a:pPr>
              <a:lnSpc>
                <a:spcPct val="80000"/>
              </a:lnSpc>
            </a:pPr>
            <a:endParaRPr lang="en-CA" b="1" dirty="0"/>
          </a:p>
          <a:p>
            <a:pPr>
              <a:lnSpc>
                <a:spcPct val="80000"/>
              </a:lnSpc>
            </a:pPr>
            <a:r>
              <a:rPr lang="en-CA" b="1" dirty="0"/>
              <a:t>Tips for Using Ideas Into Action #8: Exploring the Psychological Leadership Resources to Strengthen Leadership Practice </a:t>
            </a:r>
          </a:p>
          <a:p>
            <a:pPr>
              <a:lnSpc>
                <a:spcPct val="80000"/>
              </a:lnSpc>
            </a:pPr>
            <a:endParaRPr lang="en-CA" b="1" dirty="0"/>
          </a:p>
          <a:p>
            <a:pPr>
              <a:lnSpc>
                <a:spcPct val="80000"/>
              </a:lnSpc>
            </a:pPr>
            <a:r>
              <a:rPr lang="en-CA" dirty="0">
                <a:hlinkClick r:id="rId6"/>
              </a:rPr>
              <a:t>https://www.education-leadership-ontario.ca/application/files/9515/7989/7754/8_Ieas_Into_Action_Psychological_PLRs_Tips_Sheet.pdf</a:t>
            </a:r>
            <a:endParaRPr lang="en-CA" dirty="0"/>
          </a:p>
          <a:p>
            <a:pPr>
              <a:lnSpc>
                <a:spcPct val="80000"/>
              </a:lnSpc>
            </a:pPr>
            <a:endParaRPr lang="en-CA" dirty="0"/>
          </a:p>
          <a:p>
            <a:pPr>
              <a:lnSpc>
                <a:spcPct val="80000"/>
              </a:lnSpc>
            </a:pPr>
            <a:endParaRPr lang="en-CA" dirty="0"/>
          </a:p>
        </p:txBody>
      </p:sp>
    </p:spTree>
    <p:extLst>
      <p:ext uri="{BB962C8B-B14F-4D97-AF65-F5344CB8AC3E}">
        <p14:creationId xmlns:p14="http://schemas.microsoft.com/office/powerpoint/2010/main" val="2925578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pic>
        <p:nvPicPr>
          <p:cNvPr id="8" name="Content Placeholder 4">
            <a:extLst>
              <a:ext uri="{FF2B5EF4-FFF2-40B4-BE49-F238E27FC236}">
                <a16:creationId xmlns:a16="http://schemas.microsoft.com/office/drawing/2014/main" id="{D38D7770-0993-C744-AE80-F62687F2D505}"/>
              </a:ext>
            </a:extLst>
          </p:cNvPr>
          <p:cNvPicPr>
            <a:picLocks noGrp="1" noChangeAspect="1"/>
          </p:cNvPicPr>
          <p:nvPr>
            <p:ph sz="half" idx="1"/>
          </p:nvPr>
        </p:nvPicPr>
        <p:blipFill>
          <a:blip r:embed="rId4"/>
          <a:stretch>
            <a:fillRect/>
          </a:stretch>
        </p:blipFill>
        <p:spPr>
          <a:xfrm>
            <a:off x="535558" y="1663364"/>
            <a:ext cx="4032448" cy="5080883"/>
          </a:xfrm>
          <a:prstGeom prst="rect">
            <a:avLst/>
          </a:prstGeom>
        </p:spPr>
      </p:pic>
      <p:sp>
        <p:nvSpPr>
          <p:cNvPr id="9" name="Content Placeholder 2">
            <a:extLst>
              <a:ext uri="{FF2B5EF4-FFF2-40B4-BE49-F238E27FC236}">
                <a16:creationId xmlns:a16="http://schemas.microsoft.com/office/drawing/2014/main" id="{4A985381-AE6B-7C44-90C1-FBE9AE25C828}"/>
              </a:ext>
            </a:extLst>
          </p:cNvPr>
          <p:cNvSpPr txBox="1">
            <a:spLocks/>
          </p:cNvSpPr>
          <p:nvPr/>
        </p:nvSpPr>
        <p:spPr>
          <a:xfrm>
            <a:off x="6096000" y="3429000"/>
            <a:ext cx="3606552" cy="885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3200" b="1" dirty="0">
                <a:solidFill>
                  <a:schemeClr val="accent1">
                    <a:lumMod val="75000"/>
                  </a:schemeClr>
                </a:solidFill>
              </a:rPr>
              <a:t>Chapter 1</a:t>
            </a:r>
          </a:p>
          <a:p>
            <a:pPr marL="0" indent="0" algn="ctr">
              <a:buFont typeface="Arial" panose="020B0604020202020204" pitchFamily="34" charset="0"/>
              <a:buNone/>
            </a:pPr>
            <a:endParaRPr lang="en-CA" dirty="0"/>
          </a:p>
        </p:txBody>
      </p:sp>
    </p:spTree>
    <p:extLst>
      <p:ext uri="{BB962C8B-B14F-4D97-AF65-F5344CB8AC3E}">
        <p14:creationId xmlns:p14="http://schemas.microsoft.com/office/powerpoint/2010/main" val="124137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pic>
        <p:nvPicPr>
          <p:cNvPr id="9" name="Content Placeholder 5">
            <a:extLst>
              <a:ext uri="{FF2B5EF4-FFF2-40B4-BE49-F238E27FC236}">
                <a16:creationId xmlns:a16="http://schemas.microsoft.com/office/drawing/2014/main" id="{A0313D99-5898-514B-A12F-D00724D42428}"/>
              </a:ext>
            </a:extLst>
          </p:cNvPr>
          <p:cNvPicPr>
            <a:picLocks noChangeAspect="1"/>
          </p:cNvPicPr>
          <p:nvPr/>
        </p:nvPicPr>
        <p:blipFill>
          <a:blip r:embed="rId4"/>
          <a:stretch>
            <a:fillRect/>
          </a:stretch>
        </p:blipFill>
        <p:spPr>
          <a:xfrm>
            <a:off x="7468319" y="2013491"/>
            <a:ext cx="3600400" cy="4608512"/>
          </a:xfrm>
          <a:prstGeom prst="rect">
            <a:avLst/>
          </a:prstGeom>
        </p:spPr>
      </p:pic>
      <p:sp>
        <p:nvSpPr>
          <p:cNvPr id="10" name="Content Placeholder 2">
            <a:extLst>
              <a:ext uri="{FF2B5EF4-FFF2-40B4-BE49-F238E27FC236}">
                <a16:creationId xmlns:a16="http://schemas.microsoft.com/office/drawing/2014/main" id="{241E8534-2853-6944-926C-17A83B0F2965}"/>
              </a:ext>
            </a:extLst>
          </p:cNvPr>
          <p:cNvSpPr txBox="1">
            <a:spLocks/>
          </p:cNvSpPr>
          <p:nvPr/>
        </p:nvSpPr>
        <p:spPr>
          <a:xfrm>
            <a:off x="865729" y="2013491"/>
            <a:ext cx="5984521" cy="4511134"/>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3800" dirty="0"/>
              <a:t>Complete the following:</a:t>
            </a:r>
          </a:p>
          <a:p>
            <a:pPr marL="0" indent="0">
              <a:buFont typeface="Arial" panose="020B0604020202020204" pitchFamily="34" charset="0"/>
              <a:buNone/>
            </a:pPr>
            <a:r>
              <a:rPr lang="en-CA" sz="3800" dirty="0"/>
              <a:t>Using the Onward Workbook</a:t>
            </a:r>
          </a:p>
          <a:p>
            <a:pPr marL="0" indent="0">
              <a:buNone/>
            </a:pPr>
            <a:r>
              <a:rPr lang="en-CA" sz="3800" dirty="0"/>
              <a:t>Pages 17-22 – Personality Test</a:t>
            </a:r>
          </a:p>
          <a:p>
            <a:pPr marL="0" indent="0">
              <a:buNone/>
            </a:pPr>
            <a:r>
              <a:rPr lang="en-CA" sz="3800" dirty="0"/>
              <a:t>Pages 25-27 – Core Values</a:t>
            </a:r>
          </a:p>
          <a:p>
            <a:pPr marL="0" indent="0">
              <a:buNone/>
            </a:pPr>
            <a:r>
              <a:rPr lang="en-CA" sz="3800" dirty="0"/>
              <a:t>Page 52 – Signature Strengths</a:t>
            </a:r>
          </a:p>
          <a:p>
            <a:pPr marL="0" indent="0" algn="ctr">
              <a:buNone/>
            </a:pPr>
            <a:r>
              <a:rPr lang="en-CA" sz="3800" dirty="0"/>
              <a:t>Or</a:t>
            </a:r>
          </a:p>
          <a:p>
            <a:pPr marL="0" indent="0">
              <a:buNone/>
            </a:pPr>
            <a:r>
              <a:rPr lang="en-CA" sz="3800" dirty="0"/>
              <a:t>Use the links provided</a:t>
            </a:r>
          </a:p>
          <a:p>
            <a:pPr marL="514350" indent="-514350" algn="ctr">
              <a:buFont typeface="Arial" panose="020B0604020202020204" pitchFamily="34" charset="0"/>
              <a:buAutoNum type="arabicPeriod"/>
            </a:pPr>
            <a:endParaRPr lang="en-CA" dirty="0"/>
          </a:p>
          <a:p>
            <a:pPr marL="514350" indent="-514350" algn="ctr">
              <a:buFont typeface="Arial" panose="020B0604020202020204" pitchFamily="34" charset="0"/>
              <a:buAutoNum type="arabicPeriod"/>
            </a:pPr>
            <a:endParaRPr lang="en-CA" dirty="0"/>
          </a:p>
        </p:txBody>
      </p:sp>
    </p:spTree>
    <p:extLst>
      <p:ext uri="{BB962C8B-B14F-4D97-AF65-F5344CB8AC3E}">
        <p14:creationId xmlns:p14="http://schemas.microsoft.com/office/powerpoint/2010/main" val="307901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0" name="TextBox 9">
            <a:extLst>
              <a:ext uri="{FF2B5EF4-FFF2-40B4-BE49-F238E27FC236}">
                <a16:creationId xmlns:a16="http://schemas.microsoft.com/office/drawing/2014/main" id="{6E63CA45-4B90-B04D-9D02-2CD8F27CD3E5}"/>
              </a:ext>
            </a:extLst>
          </p:cNvPr>
          <p:cNvSpPr txBox="1"/>
          <p:nvPr/>
        </p:nvSpPr>
        <p:spPr>
          <a:xfrm>
            <a:off x="1" y="2486162"/>
            <a:ext cx="12191999" cy="2308324"/>
          </a:xfrm>
          <a:prstGeom prst="rect">
            <a:avLst/>
          </a:prstGeom>
          <a:noFill/>
        </p:spPr>
        <p:txBody>
          <a:bodyPr wrap="square" rtlCol="0">
            <a:spAutoFit/>
          </a:bodyPr>
          <a:lstStyle/>
          <a:p>
            <a:pPr algn="ctr"/>
            <a:r>
              <a:rPr lang="en-US" sz="3600" dirty="0"/>
              <a:t>Resources for leaders </a:t>
            </a:r>
          </a:p>
          <a:p>
            <a:pPr algn="ctr"/>
            <a:r>
              <a:rPr lang="en-US" sz="3600" dirty="0">
                <a:hlinkClick r:id="rId4"/>
              </a:rPr>
              <a:t>www.education-leadership-Ontario.ca</a:t>
            </a:r>
            <a:endParaRPr lang="en-US" sz="3600" dirty="0"/>
          </a:p>
          <a:p>
            <a:pPr algn="ctr"/>
            <a:r>
              <a:rPr lang="fr-CA" sz="3600" u="sng" dirty="0">
                <a:hlinkClick r:id="rId5"/>
              </a:rPr>
              <a:t>https://twitter.com/IELOntario</a:t>
            </a:r>
            <a:r>
              <a:rPr lang="fr-CA" sz="3600" dirty="0"/>
              <a:t> </a:t>
            </a:r>
          </a:p>
          <a:p>
            <a:pPr algn="ctr"/>
            <a:r>
              <a:rPr lang="fr-CA" sz="3600" u="sng" dirty="0">
                <a:hlinkClick r:id="rId6"/>
              </a:rPr>
              <a:t>communication@education-leadership-ontario.ca</a:t>
            </a:r>
            <a:r>
              <a:rPr lang="en-CA" sz="3600" dirty="0"/>
              <a:t> </a:t>
            </a:r>
          </a:p>
        </p:txBody>
      </p:sp>
      <p:sp>
        <p:nvSpPr>
          <p:cNvPr id="9" name="TextBox 8">
            <a:extLst>
              <a:ext uri="{FF2B5EF4-FFF2-40B4-BE49-F238E27FC236}">
                <a16:creationId xmlns:a16="http://schemas.microsoft.com/office/drawing/2014/main" id="{2C7AD0CF-17FB-B94B-94F1-BB37E261CF8F}"/>
              </a:ext>
            </a:extLst>
          </p:cNvPr>
          <p:cNvSpPr txBox="1"/>
          <p:nvPr/>
        </p:nvSpPr>
        <p:spPr>
          <a:xfrm>
            <a:off x="119921" y="5605701"/>
            <a:ext cx="12072079" cy="1046440"/>
          </a:xfrm>
          <a:prstGeom prst="rect">
            <a:avLst/>
          </a:prstGeom>
          <a:noFill/>
        </p:spPr>
        <p:txBody>
          <a:bodyPr wrap="square" rtlCol="0">
            <a:spAutoFit/>
          </a:bodyPr>
          <a:lstStyle/>
          <a:p>
            <a:pPr algn="ctr"/>
            <a:r>
              <a:rPr lang="en-US" sz="4400" dirty="0">
                <a:hlinkClick r:id="rId4"/>
              </a:rPr>
              <a:t>www.education-leadership-Ontario.ca</a:t>
            </a:r>
            <a:endParaRPr lang="en-US" sz="4400" dirty="0"/>
          </a:p>
          <a:p>
            <a:endParaRPr lang="en-US" dirty="0"/>
          </a:p>
        </p:txBody>
      </p:sp>
    </p:spTree>
    <p:extLst>
      <p:ext uri="{BB962C8B-B14F-4D97-AF65-F5344CB8AC3E}">
        <p14:creationId xmlns:p14="http://schemas.microsoft.com/office/powerpoint/2010/main" val="124392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pic>
        <p:nvPicPr>
          <p:cNvPr id="9" name="Content Placeholder 3">
            <a:extLst>
              <a:ext uri="{FF2B5EF4-FFF2-40B4-BE49-F238E27FC236}">
                <a16:creationId xmlns:a16="http://schemas.microsoft.com/office/drawing/2014/main" id="{7D72C12F-0F1F-0246-9897-55B17281887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524558" y="2297367"/>
            <a:ext cx="5636344" cy="4227258"/>
          </a:xfrm>
        </p:spPr>
      </p:pic>
      <p:sp>
        <p:nvSpPr>
          <p:cNvPr id="2" name="TextBox 1">
            <a:extLst>
              <a:ext uri="{FF2B5EF4-FFF2-40B4-BE49-F238E27FC236}">
                <a16:creationId xmlns:a16="http://schemas.microsoft.com/office/drawing/2014/main" id="{45609045-2221-DB41-82AA-D37A078FF387}"/>
              </a:ext>
            </a:extLst>
          </p:cNvPr>
          <p:cNvSpPr txBox="1"/>
          <p:nvPr/>
        </p:nvSpPr>
        <p:spPr>
          <a:xfrm>
            <a:off x="599202" y="2195312"/>
            <a:ext cx="3584636" cy="2062103"/>
          </a:xfrm>
          <a:prstGeom prst="rect">
            <a:avLst/>
          </a:prstGeom>
          <a:noFill/>
        </p:spPr>
        <p:txBody>
          <a:bodyPr wrap="none" rtlCol="0">
            <a:spAutoFit/>
          </a:bodyPr>
          <a:lstStyle/>
          <a:p>
            <a:r>
              <a:rPr lang="en-US" sz="3200" b="1" dirty="0">
                <a:solidFill>
                  <a:schemeClr val="accent1">
                    <a:lumMod val="75000"/>
                  </a:schemeClr>
                </a:solidFill>
              </a:rPr>
              <a:t>KEEP GROWING …</a:t>
            </a:r>
          </a:p>
          <a:p>
            <a:endParaRPr lang="en-US" sz="3200" b="1" dirty="0">
              <a:solidFill>
                <a:schemeClr val="accent1">
                  <a:lumMod val="75000"/>
                </a:schemeClr>
              </a:solidFill>
            </a:endParaRPr>
          </a:p>
          <a:p>
            <a:endParaRPr lang="en-US" sz="3200" b="1" dirty="0">
              <a:solidFill>
                <a:schemeClr val="accent1">
                  <a:lumMod val="75000"/>
                </a:schemeClr>
              </a:solidFill>
            </a:endParaRPr>
          </a:p>
          <a:p>
            <a:pPr lvl="4"/>
            <a:r>
              <a:rPr lang="en-US" sz="3200" b="1" dirty="0">
                <a:solidFill>
                  <a:schemeClr val="accent1">
                    <a:lumMod val="75000"/>
                  </a:schemeClr>
                </a:solidFill>
              </a:rPr>
              <a:t>	and</a:t>
            </a:r>
          </a:p>
        </p:txBody>
      </p:sp>
    </p:spTree>
    <p:extLst>
      <p:ext uri="{BB962C8B-B14F-4D97-AF65-F5344CB8AC3E}">
        <p14:creationId xmlns:p14="http://schemas.microsoft.com/office/powerpoint/2010/main" val="155800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2" name="TextBox 1">
            <a:extLst>
              <a:ext uri="{FF2B5EF4-FFF2-40B4-BE49-F238E27FC236}">
                <a16:creationId xmlns:a16="http://schemas.microsoft.com/office/drawing/2014/main" id="{30FE81F7-53E5-F441-B7B0-3F9ED7C0163C}"/>
              </a:ext>
            </a:extLst>
          </p:cNvPr>
          <p:cNvSpPr txBox="1"/>
          <p:nvPr/>
        </p:nvSpPr>
        <p:spPr>
          <a:xfrm>
            <a:off x="578496" y="2060183"/>
            <a:ext cx="8843799" cy="3785652"/>
          </a:xfrm>
          <a:prstGeom prst="rect">
            <a:avLst/>
          </a:prstGeom>
          <a:noFill/>
        </p:spPr>
        <p:txBody>
          <a:bodyPr wrap="square" rtlCol="0">
            <a:spAutoFit/>
          </a:bodyPr>
          <a:lstStyle/>
          <a:p>
            <a:r>
              <a:rPr lang="en-US" sz="2400" dirty="0"/>
              <a:t>Lord, we thank You for the marvelous call to educate in the light of the Catholic faith.</a:t>
            </a:r>
          </a:p>
          <a:p>
            <a:r>
              <a:rPr lang="en-US" sz="2400" dirty="0"/>
              <a:t>Illumine our hearts and minds with the wisdom of Your Spirit,</a:t>
            </a:r>
          </a:p>
          <a:p>
            <a:r>
              <a:rPr lang="en-US" sz="2400" dirty="0"/>
              <a:t>That our work today might help Catholic educators spread the truth of your Son’s Gospel in all that they do.</a:t>
            </a:r>
          </a:p>
          <a:p>
            <a:r>
              <a:rPr lang="en-US" sz="2400" dirty="0"/>
              <a:t>We ask You this through Christ our Teacher and Lord.</a:t>
            </a:r>
          </a:p>
          <a:p>
            <a:r>
              <a:rPr lang="en-US" sz="2400" dirty="0"/>
              <a:t>Amen</a:t>
            </a:r>
          </a:p>
          <a:p>
            <a:endParaRPr lang="en-US" sz="2400" dirty="0"/>
          </a:p>
          <a:p>
            <a:r>
              <a:rPr lang="en-US" sz="2400" dirty="0">
                <a:hlinkClick r:id="rId4"/>
              </a:rPr>
              <a:t>https://cpco.on.ca/files/9115/1820/8179/1._A_Prayer_for_Leaders_in_Catholic_Education.pdf</a:t>
            </a:r>
            <a:r>
              <a:rPr lang="en-US" sz="2400" dirty="0"/>
              <a:t> </a:t>
            </a:r>
          </a:p>
        </p:txBody>
      </p:sp>
      <p:pic>
        <p:nvPicPr>
          <p:cNvPr id="9" name="Picture 8" descr="Justice in the Hands of All People (Part 2) - By Their ...">
            <a:extLst>
              <a:ext uri="{FF2B5EF4-FFF2-40B4-BE49-F238E27FC236}">
                <a16:creationId xmlns:a16="http://schemas.microsoft.com/office/drawing/2014/main" id="{3ED38348-4659-3440-B139-F521DDC6826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595183" y="2405854"/>
            <a:ext cx="1656184" cy="2091619"/>
          </a:xfrm>
          <a:prstGeom prst="rect">
            <a:avLst/>
          </a:prstGeom>
        </p:spPr>
      </p:pic>
    </p:spTree>
    <p:extLst>
      <p:ext uri="{BB962C8B-B14F-4D97-AF65-F5344CB8AC3E}">
        <p14:creationId xmlns:p14="http://schemas.microsoft.com/office/powerpoint/2010/main" val="281229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0" name="Title 1">
            <a:extLst>
              <a:ext uri="{FF2B5EF4-FFF2-40B4-BE49-F238E27FC236}">
                <a16:creationId xmlns:a16="http://schemas.microsoft.com/office/drawing/2014/main" id="{B4BED15E-A78C-A049-B937-CA6787A9240B}"/>
              </a:ext>
            </a:extLst>
          </p:cNvPr>
          <p:cNvSpPr txBox="1">
            <a:spLocks/>
          </p:cNvSpPr>
          <p:nvPr/>
        </p:nvSpPr>
        <p:spPr>
          <a:xfrm>
            <a:off x="443948" y="1817195"/>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5">
                    <a:lumMod val="75000"/>
                  </a:schemeClr>
                </a:solidFill>
                <a:latin typeface="+mn-lt"/>
              </a:rPr>
              <a:t>Ice Breaker: Getting to know you!</a:t>
            </a:r>
          </a:p>
        </p:txBody>
      </p:sp>
      <p:sp>
        <p:nvSpPr>
          <p:cNvPr id="11" name="Content Placeholder 2">
            <a:extLst>
              <a:ext uri="{FF2B5EF4-FFF2-40B4-BE49-F238E27FC236}">
                <a16:creationId xmlns:a16="http://schemas.microsoft.com/office/drawing/2014/main" id="{A3488F30-35F3-574C-BF4A-726F7B9FE7CD}"/>
              </a:ext>
            </a:extLst>
          </p:cNvPr>
          <p:cNvSpPr>
            <a:spLocks noGrp="1"/>
          </p:cNvSpPr>
          <p:nvPr>
            <p:ph idx="1"/>
          </p:nvPr>
        </p:nvSpPr>
        <p:spPr>
          <a:xfrm>
            <a:off x="477217" y="2869380"/>
            <a:ext cx="6707088" cy="3500208"/>
          </a:xfrm>
        </p:spPr>
        <p:txBody>
          <a:bodyPr>
            <a:normAutofit/>
          </a:bodyPr>
          <a:lstStyle/>
          <a:p>
            <a:pPr marL="0" indent="0">
              <a:buNone/>
            </a:pPr>
            <a:r>
              <a:rPr lang="en-CA" sz="2400" dirty="0"/>
              <a:t>Please share the following information with the group:</a:t>
            </a:r>
          </a:p>
          <a:p>
            <a:pPr marL="514350" indent="-514350">
              <a:buAutoNum type="arabicPeriod"/>
            </a:pPr>
            <a:r>
              <a:rPr lang="en-CA" sz="2400" dirty="0"/>
              <a:t>Name</a:t>
            </a:r>
          </a:p>
          <a:p>
            <a:pPr marL="514350" indent="-514350">
              <a:buAutoNum type="arabicPeriod"/>
            </a:pPr>
            <a:r>
              <a:rPr lang="en-CA" sz="2400" dirty="0"/>
              <a:t>School</a:t>
            </a:r>
          </a:p>
          <a:p>
            <a:pPr marL="514350" indent="-514350">
              <a:buAutoNum type="arabicPeriod"/>
            </a:pPr>
            <a:r>
              <a:rPr lang="en-CA" sz="2400" dirty="0"/>
              <a:t>Years in education</a:t>
            </a:r>
          </a:p>
          <a:p>
            <a:pPr marL="514350" indent="-514350">
              <a:buAutoNum type="arabicPeriod"/>
            </a:pPr>
            <a:r>
              <a:rPr lang="en-CA" sz="2400" dirty="0"/>
              <a:t>One great thing about being a school leader</a:t>
            </a:r>
          </a:p>
          <a:p>
            <a:pPr marL="514350" indent="-514350">
              <a:buAutoNum type="arabicPeriod"/>
            </a:pPr>
            <a:r>
              <a:rPr lang="en-CA" sz="2400" dirty="0"/>
              <a:t>One thing you would like the group to know about you.</a:t>
            </a:r>
          </a:p>
          <a:p>
            <a:endParaRPr lang="en-CA" dirty="0"/>
          </a:p>
        </p:txBody>
      </p:sp>
      <p:pic>
        <p:nvPicPr>
          <p:cNvPr id="12" name="Picture 11">
            <a:extLst>
              <a:ext uri="{FF2B5EF4-FFF2-40B4-BE49-F238E27FC236}">
                <a16:creationId xmlns:a16="http://schemas.microsoft.com/office/drawing/2014/main" id="{5CD902F1-BBB5-1C42-96FB-60D471030A6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03028" y="2603260"/>
            <a:ext cx="4527660" cy="2016224"/>
          </a:xfrm>
          <a:prstGeom prst="rect">
            <a:avLst/>
          </a:prstGeom>
        </p:spPr>
      </p:pic>
    </p:spTree>
    <p:extLst>
      <p:ext uri="{BB962C8B-B14F-4D97-AF65-F5344CB8AC3E}">
        <p14:creationId xmlns:p14="http://schemas.microsoft.com/office/powerpoint/2010/main" val="58664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9" name="Title 1">
            <a:extLst>
              <a:ext uri="{FF2B5EF4-FFF2-40B4-BE49-F238E27FC236}">
                <a16:creationId xmlns:a16="http://schemas.microsoft.com/office/drawing/2014/main" id="{9822226F-880B-2741-ABDD-135B4C289F35}"/>
              </a:ext>
            </a:extLst>
          </p:cNvPr>
          <p:cNvSpPr txBox="1">
            <a:spLocks/>
          </p:cNvSpPr>
          <p:nvPr/>
        </p:nvSpPr>
        <p:spPr>
          <a:xfrm>
            <a:off x="583096" y="2633146"/>
            <a:ext cx="11145077" cy="25900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200" b="1" dirty="0">
                <a:solidFill>
                  <a:schemeClr val="accent5">
                    <a:lumMod val="75000"/>
                  </a:schemeClr>
                </a:solidFill>
                <a:latin typeface="+mn-lt"/>
              </a:rPr>
              <a:t>What are the </a:t>
            </a:r>
          </a:p>
          <a:p>
            <a:pPr algn="ctr"/>
            <a:r>
              <a:rPr lang="en-CA" sz="3200" b="1" dirty="0">
                <a:solidFill>
                  <a:schemeClr val="accent5">
                    <a:lumMod val="75000"/>
                  </a:schemeClr>
                </a:solidFill>
                <a:latin typeface="+mn-lt"/>
              </a:rPr>
              <a:t>Personal Leadership Resources (PLRs)? </a:t>
            </a:r>
          </a:p>
        </p:txBody>
      </p:sp>
    </p:spTree>
    <p:extLst>
      <p:ext uri="{BB962C8B-B14F-4D97-AF65-F5344CB8AC3E}">
        <p14:creationId xmlns:p14="http://schemas.microsoft.com/office/powerpoint/2010/main" val="150144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49AFC313-808F-2E4C-961D-C293EC57EEDF}"/>
              </a:ext>
            </a:extLst>
          </p:cNvPr>
          <p:cNvSpPr txBox="1">
            <a:spLocks/>
          </p:cNvSpPr>
          <p:nvPr/>
        </p:nvSpPr>
        <p:spPr>
          <a:xfrm>
            <a:off x="343711" y="1631421"/>
            <a:ext cx="6254521" cy="8547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b="1" dirty="0">
                <a:solidFill>
                  <a:schemeClr val="accent5">
                    <a:lumMod val="75000"/>
                  </a:schemeClr>
                </a:solidFill>
              </a:rPr>
              <a:t>Catholic School-level Leadership</a:t>
            </a:r>
          </a:p>
        </p:txBody>
      </p:sp>
      <p:graphicFrame>
        <p:nvGraphicFramePr>
          <p:cNvPr id="9" name="Diagram 8">
            <a:extLst>
              <a:ext uri="{FF2B5EF4-FFF2-40B4-BE49-F238E27FC236}">
                <a16:creationId xmlns:a16="http://schemas.microsoft.com/office/drawing/2014/main" id="{AB723152-A87A-0A48-8488-C119D666C0DA}"/>
              </a:ext>
            </a:extLst>
          </p:cNvPr>
          <p:cNvGraphicFramePr/>
          <p:nvPr>
            <p:extLst>
              <p:ext uri="{D42A27DB-BD31-4B8C-83A1-F6EECF244321}">
                <p14:modId xmlns:p14="http://schemas.microsoft.com/office/powerpoint/2010/main" val="1504863265"/>
              </p:ext>
            </p:extLst>
          </p:nvPr>
        </p:nvGraphicFramePr>
        <p:xfrm>
          <a:off x="1718486" y="2275719"/>
          <a:ext cx="8136904" cy="4192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7BF3715D-BF37-EE4D-91AA-1DDCC7F9BF39}"/>
              </a:ext>
            </a:extLst>
          </p:cNvPr>
          <p:cNvSpPr txBox="1"/>
          <p:nvPr/>
        </p:nvSpPr>
        <p:spPr>
          <a:xfrm>
            <a:off x="2073451" y="5756151"/>
            <a:ext cx="7416824" cy="369332"/>
          </a:xfrm>
          <a:prstGeom prst="rect">
            <a:avLst/>
          </a:prstGeom>
          <a:noFill/>
        </p:spPr>
        <p:txBody>
          <a:bodyPr wrap="square" rtlCol="0">
            <a:spAutoFit/>
          </a:bodyPr>
          <a:lstStyle/>
          <a:p>
            <a:r>
              <a:rPr lang="en-CA" b="1" dirty="0"/>
              <a:t>PERSONAL LEADERSHIP RESOURCES:</a:t>
            </a:r>
            <a:r>
              <a:rPr lang="en-CA" dirty="0"/>
              <a:t> COGNITIVE – SOCIAL - PSYCHOLOGICAL</a:t>
            </a:r>
          </a:p>
        </p:txBody>
      </p:sp>
      <p:sp>
        <p:nvSpPr>
          <p:cNvPr id="11" name="Rectangle 10">
            <a:extLst>
              <a:ext uri="{FF2B5EF4-FFF2-40B4-BE49-F238E27FC236}">
                <a16:creationId xmlns:a16="http://schemas.microsoft.com/office/drawing/2014/main" id="{7EE78EFE-4517-AE4E-9AD4-C32A7C51E631}"/>
              </a:ext>
            </a:extLst>
          </p:cNvPr>
          <p:cNvSpPr/>
          <p:nvPr/>
        </p:nvSpPr>
        <p:spPr>
          <a:xfrm>
            <a:off x="348787" y="6448648"/>
            <a:ext cx="11499502" cy="646331"/>
          </a:xfrm>
          <a:prstGeom prst="rect">
            <a:avLst/>
          </a:prstGeom>
        </p:spPr>
        <p:txBody>
          <a:bodyPr wrap="square">
            <a:spAutoFit/>
          </a:bodyPr>
          <a:lstStyle/>
          <a:p>
            <a:r>
              <a:rPr lang="en-CA" dirty="0">
                <a:hlinkClick r:id="rId9"/>
              </a:rPr>
              <a:t>https://www.education-leadership-ontario.ca/application/files/9814/9452/2789/Catholic_School-Level_Leadership.pdf</a:t>
            </a:r>
            <a:endParaRPr lang="en-CA" dirty="0"/>
          </a:p>
          <a:p>
            <a:endParaRPr lang="en-CA" dirty="0"/>
          </a:p>
        </p:txBody>
      </p:sp>
    </p:spTree>
    <p:extLst>
      <p:ext uri="{BB962C8B-B14F-4D97-AF65-F5344CB8AC3E}">
        <p14:creationId xmlns:p14="http://schemas.microsoft.com/office/powerpoint/2010/main" val="1161337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A83D2602-ADBA-DC4B-806D-A8A75B886851}"/>
              </a:ext>
            </a:extLst>
          </p:cNvPr>
          <p:cNvSpPr txBox="1">
            <a:spLocks/>
          </p:cNvSpPr>
          <p:nvPr/>
        </p:nvSpPr>
        <p:spPr>
          <a:xfrm>
            <a:off x="457200" y="1751921"/>
            <a:ext cx="11575774" cy="4876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b="1" dirty="0">
                <a:solidFill>
                  <a:schemeClr val="accent5">
                    <a:lumMod val="75000"/>
                  </a:schemeClr>
                </a:solidFill>
              </a:rPr>
              <a:t>PLRs of the Ontario Leadership Framework (OLF)</a:t>
            </a:r>
          </a:p>
        </p:txBody>
      </p:sp>
      <p:graphicFrame>
        <p:nvGraphicFramePr>
          <p:cNvPr id="11" name="Diagram 10">
            <a:extLst>
              <a:ext uri="{FF2B5EF4-FFF2-40B4-BE49-F238E27FC236}">
                <a16:creationId xmlns:a16="http://schemas.microsoft.com/office/drawing/2014/main" id="{9ED9DD6A-2326-8C41-9F76-6706026D5FC1}"/>
              </a:ext>
            </a:extLst>
          </p:cNvPr>
          <p:cNvGraphicFramePr/>
          <p:nvPr>
            <p:extLst>
              <p:ext uri="{D42A27DB-BD31-4B8C-83A1-F6EECF244321}">
                <p14:modId xmlns:p14="http://schemas.microsoft.com/office/powerpoint/2010/main" val="4121194443"/>
              </p:ext>
            </p:extLst>
          </p:nvPr>
        </p:nvGraphicFramePr>
        <p:xfrm>
          <a:off x="775282" y="2486161"/>
          <a:ext cx="8254418" cy="4038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94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4B322DEC-51E0-1840-A9D5-84232E7520C5}"/>
              </a:ext>
            </a:extLst>
          </p:cNvPr>
          <p:cNvSpPr txBox="1">
            <a:spLocks/>
          </p:cNvSpPr>
          <p:nvPr/>
        </p:nvSpPr>
        <p:spPr>
          <a:xfrm>
            <a:off x="443948" y="177715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5">
                    <a:lumMod val="75000"/>
                  </a:schemeClr>
                </a:solidFill>
                <a:latin typeface="+mn-lt"/>
              </a:rPr>
              <a:t>Reflective Activity</a:t>
            </a:r>
            <a:endParaRPr lang="en-CA" sz="3200" b="1" dirty="0">
              <a:solidFill>
                <a:schemeClr val="accent5">
                  <a:lumMod val="75000"/>
                </a:schemeClr>
              </a:solidFill>
              <a:latin typeface="+mn-lt"/>
            </a:endParaRPr>
          </a:p>
        </p:txBody>
      </p:sp>
      <p:sp>
        <p:nvSpPr>
          <p:cNvPr id="9" name="Content Placeholder 2">
            <a:extLst>
              <a:ext uri="{FF2B5EF4-FFF2-40B4-BE49-F238E27FC236}">
                <a16:creationId xmlns:a16="http://schemas.microsoft.com/office/drawing/2014/main" id="{F2DD2485-5B99-7C48-BBA2-F2A0615A5107}"/>
              </a:ext>
            </a:extLst>
          </p:cNvPr>
          <p:cNvSpPr>
            <a:spLocks noGrp="1"/>
          </p:cNvSpPr>
          <p:nvPr>
            <p:ph idx="1"/>
          </p:nvPr>
        </p:nvSpPr>
        <p:spPr>
          <a:xfrm>
            <a:off x="511858" y="3214171"/>
            <a:ext cx="4351237" cy="2392067"/>
          </a:xfrm>
        </p:spPr>
        <p:txBody>
          <a:bodyPr>
            <a:normAutofit/>
          </a:bodyPr>
          <a:lstStyle/>
          <a:p>
            <a:pPr marL="0" indent="0">
              <a:buNone/>
            </a:pPr>
            <a:r>
              <a:rPr lang="en-US" b="1" dirty="0"/>
              <a:t>Group discussion ….</a:t>
            </a:r>
          </a:p>
          <a:p>
            <a:pPr marL="514350" indent="-514350">
              <a:buFont typeface="+mj-lt"/>
              <a:buAutoNum type="arabicPeriod"/>
            </a:pPr>
            <a:r>
              <a:rPr lang="en-US" dirty="0"/>
              <a:t>As school leaders, when do we use the PLRs?</a:t>
            </a:r>
          </a:p>
          <a:p>
            <a:pPr marL="514350" indent="-514350">
              <a:buFont typeface="+mj-lt"/>
              <a:buAutoNum type="arabicPeriod"/>
            </a:pPr>
            <a:r>
              <a:rPr lang="en-US" dirty="0"/>
              <a:t>Give an example.</a:t>
            </a:r>
          </a:p>
          <a:p>
            <a:pPr marL="514350" indent="-514350">
              <a:buFont typeface="+mj-lt"/>
              <a:buAutoNum type="arabicPeriod"/>
            </a:pPr>
            <a:endParaRPr lang="en-US" dirty="0"/>
          </a:p>
          <a:p>
            <a:endParaRPr lang="en-CA" dirty="0"/>
          </a:p>
        </p:txBody>
      </p:sp>
      <p:sp>
        <p:nvSpPr>
          <p:cNvPr id="10" name="Content Placeholder 2">
            <a:extLst>
              <a:ext uri="{FF2B5EF4-FFF2-40B4-BE49-F238E27FC236}">
                <a16:creationId xmlns:a16="http://schemas.microsoft.com/office/drawing/2014/main" id="{F90C7F73-83D0-4ED9-A304-BD2990B5AEDE}"/>
              </a:ext>
            </a:extLst>
          </p:cNvPr>
          <p:cNvSpPr txBox="1">
            <a:spLocks/>
          </p:cNvSpPr>
          <p:nvPr/>
        </p:nvSpPr>
        <p:spPr>
          <a:xfrm>
            <a:off x="5807968" y="2911215"/>
            <a:ext cx="4825198" cy="31937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List of PLRs:</a:t>
            </a:r>
          </a:p>
          <a:p>
            <a:pPr marL="0" indent="0">
              <a:buFont typeface="Arial" panose="020B0604020202020204" pitchFamily="34" charset="0"/>
              <a:buNone/>
            </a:pPr>
            <a:r>
              <a:rPr lang="en-US" dirty="0"/>
              <a:t>Optimism, Resilience, Proactivity, Self-Efficacy, Perceiving Emotions, Managing Emotions, Acting in Emotionally Appropriate Ways, Problem-Solving Expertise, Role-Specific Knowledge, Systems Thinking</a:t>
            </a:r>
          </a:p>
          <a:p>
            <a:pPr marL="0" indent="0">
              <a:buFont typeface="Arial" panose="020B0604020202020204" pitchFamily="34" charset="0"/>
              <a:buNone/>
            </a:pPr>
            <a:endParaRPr lang="en-US" dirty="0"/>
          </a:p>
          <a:p>
            <a:pPr marL="514350" indent="-514350">
              <a:buFont typeface="+mj-lt"/>
              <a:buAutoNum type="arabicPeriod"/>
            </a:pPr>
            <a:endParaRPr lang="en-US" dirty="0"/>
          </a:p>
          <a:p>
            <a:endParaRPr lang="en-CA" dirty="0"/>
          </a:p>
        </p:txBody>
      </p:sp>
    </p:spTree>
    <p:extLst>
      <p:ext uri="{BB962C8B-B14F-4D97-AF65-F5344CB8AC3E}">
        <p14:creationId xmlns:p14="http://schemas.microsoft.com/office/powerpoint/2010/main" val="209475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470DB25D-B5BE-C54A-AFA0-751B1C4BDF6D}"/>
              </a:ext>
            </a:extLst>
          </p:cNvPr>
          <p:cNvSpPr txBox="1">
            <a:spLocks/>
          </p:cNvSpPr>
          <p:nvPr/>
        </p:nvSpPr>
        <p:spPr>
          <a:xfrm>
            <a:off x="414866" y="3200400"/>
            <a:ext cx="11326559" cy="167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200" b="1" dirty="0">
                <a:solidFill>
                  <a:schemeClr val="accent1">
                    <a:lumMod val="75000"/>
                  </a:schemeClr>
                </a:solidFill>
                <a:latin typeface="+mn-lt"/>
              </a:rPr>
              <a:t>Assessing Your </a:t>
            </a:r>
          </a:p>
          <a:p>
            <a:pPr algn="ctr"/>
            <a:r>
              <a:rPr lang="en-CA" sz="3200" b="1" dirty="0">
                <a:solidFill>
                  <a:schemeClr val="accent1">
                    <a:lumMod val="75000"/>
                  </a:schemeClr>
                </a:solidFill>
                <a:latin typeface="+mn-lt"/>
              </a:rPr>
              <a:t>Personal Leadership Resources </a:t>
            </a:r>
          </a:p>
        </p:txBody>
      </p:sp>
    </p:spTree>
    <p:extLst>
      <p:ext uri="{BB962C8B-B14F-4D97-AF65-F5344CB8AC3E}">
        <p14:creationId xmlns:p14="http://schemas.microsoft.com/office/powerpoint/2010/main" val="119348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0DA2F784-8CB6-B743-B98B-CE8419AE7203}"/>
              </a:ext>
            </a:extLst>
          </p:cNvPr>
          <p:cNvSpPr txBox="1">
            <a:spLocks/>
          </p:cNvSpPr>
          <p:nvPr/>
        </p:nvSpPr>
        <p:spPr>
          <a:xfrm>
            <a:off x="327669" y="1912328"/>
            <a:ext cx="11687868" cy="14525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000" b="1" dirty="0">
                <a:solidFill>
                  <a:schemeClr val="accent5">
                    <a:lumMod val="75000"/>
                  </a:schemeClr>
                </a:solidFill>
                <a:latin typeface="+mn-lt"/>
              </a:rPr>
              <a:t>PERSONAL LEADERSHIP RESOURCES SELF-ASSESSMENT</a:t>
            </a:r>
          </a:p>
        </p:txBody>
      </p:sp>
      <p:sp>
        <p:nvSpPr>
          <p:cNvPr id="10" name="TextBox 9">
            <a:extLst>
              <a:ext uri="{FF2B5EF4-FFF2-40B4-BE49-F238E27FC236}">
                <a16:creationId xmlns:a16="http://schemas.microsoft.com/office/drawing/2014/main" id="{F6BD71E8-E09A-8940-A051-1E4777187179}"/>
              </a:ext>
            </a:extLst>
          </p:cNvPr>
          <p:cNvSpPr txBox="1"/>
          <p:nvPr/>
        </p:nvSpPr>
        <p:spPr>
          <a:xfrm>
            <a:off x="461343" y="3405329"/>
            <a:ext cx="5634657" cy="3046988"/>
          </a:xfrm>
          <a:prstGeom prst="rect">
            <a:avLst/>
          </a:prstGeom>
          <a:noFill/>
        </p:spPr>
        <p:txBody>
          <a:bodyPr wrap="square" rtlCol="0">
            <a:spAutoFit/>
          </a:bodyPr>
          <a:lstStyle/>
          <a:p>
            <a:r>
              <a:rPr lang="en-CA" sz="2400" dirty="0"/>
              <a:t>Activity:</a:t>
            </a:r>
          </a:p>
          <a:p>
            <a:pPr marL="342900" lvl="0" indent="-342900">
              <a:buFont typeface="+mj-lt"/>
              <a:buAutoNum type="arabicPeriod"/>
            </a:pPr>
            <a:r>
              <a:rPr lang="en-CA" sz="2400" dirty="0"/>
              <a:t>Click on </a:t>
            </a:r>
            <a:r>
              <a:rPr lang="en-CA" sz="2400" b="1" u="sng" dirty="0">
                <a:hlinkClick r:id="rId4"/>
              </a:rPr>
              <a:t>Self-Assessment Tools</a:t>
            </a:r>
            <a:r>
              <a:rPr lang="en-CA" sz="2400" b="1" dirty="0"/>
              <a:t>.</a:t>
            </a:r>
            <a:endParaRPr lang="en-CA" sz="2400" dirty="0"/>
          </a:p>
          <a:p>
            <a:pPr marL="342900" lvl="0" indent="-342900">
              <a:buFont typeface="+mj-lt"/>
              <a:buAutoNum type="arabicPeriod"/>
            </a:pPr>
            <a:r>
              <a:rPr lang="en-CA" sz="2400" dirty="0"/>
              <a:t>Create a login and password.</a:t>
            </a:r>
          </a:p>
          <a:p>
            <a:pPr marL="342900" lvl="0" indent="-342900">
              <a:buFont typeface="+mj-lt"/>
              <a:buAutoNum type="arabicPeriod"/>
            </a:pPr>
            <a:r>
              <a:rPr lang="en-CA" sz="2400" dirty="0"/>
              <a:t>Scroll down to the Psychological PLRs</a:t>
            </a:r>
          </a:p>
          <a:p>
            <a:pPr marL="342900" lvl="0" indent="-342900">
              <a:buFont typeface="+mj-lt"/>
              <a:buAutoNum type="arabicPeriod"/>
            </a:pPr>
            <a:r>
              <a:rPr lang="en-CA" sz="2400" dirty="0"/>
              <a:t>Discuss each statement with a partner</a:t>
            </a:r>
          </a:p>
          <a:p>
            <a:pPr marL="342900" lvl="0" indent="-342900">
              <a:buFont typeface="+mj-lt"/>
              <a:buAutoNum type="arabicPeriod"/>
            </a:pPr>
            <a:r>
              <a:rPr lang="en-CA" sz="2400" dirty="0"/>
              <a:t>On your own, complete the psychological </a:t>
            </a:r>
            <a:r>
              <a:rPr lang="en-CA" sz="2400"/>
              <a:t>PLR section</a:t>
            </a:r>
          </a:p>
          <a:p>
            <a:pPr marL="342900" lvl="0" indent="-342900">
              <a:buFont typeface="+mj-lt"/>
              <a:buAutoNum type="arabicPeriod"/>
            </a:pPr>
            <a:r>
              <a:rPr lang="en-CA" sz="2400"/>
              <a:t>Save </a:t>
            </a:r>
            <a:r>
              <a:rPr lang="en-CA" sz="2400" dirty="0"/>
              <a:t>your work!</a:t>
            </a:r>
          </a:p>
        </p:txBody>
      </p:sp>
      <p:sp>
        <p:nvSpPr>
          <p:cNvPr id="2" name="Rectangle 1">
            <a:extLst>
              <a:ext uri="{FF2B5EF4-FFF2-40B4-BE49-F238E27FC236}">
                <a16:creationId xmlns:a16="http://schemas.microsoft.com/office/drawing/2014/main" id="{1240E43E-73D7-3B4F-8369-77591C6A82B8}"/>
              </a:ext>
            </a:extLst>
          </p:cNvPr>
          <p:cNvSpPr/>
          <p:nvPr/>
        </p:nvSpPr>
        <p:spPr>
          <a:xfrm>
            <a:off x="6261448" y="3656013"/>
            <a:ext cx="5469209" cy="1323439"/>
          </a:xfrm>
          <a:prstGeom prst="rect">
            <a:avLst/>
          </a:prstGeom>
        </p:spPr>
        <p:txBody>
          <a:bodyPr wrap="square">
            <a:spAutoFit/>
          </a:bodyPr>
          <a:lstStyle/>
          <a:p>
            <a:pPr marL="628650" lvl="1" indent="-171450">
              <a:buFont typeface="Arial" panose="020B0604020202020204" pitchFamily="34" charset="0"/>
              <a:buChar char="•"/>
            </a:pPr>
            <a:r>
              <a:rPr lang="en-CA" sz="2000" dirty="0">
                <a:hlinkClick r:id="rId5"/>
              </a:rPr>
              <a:t>Self-Assessment Tool for Catholic School Leaders</a:t>
            </a:r>
            <a:endParaRPr lang="en-CA" sz="2000" dirty="0"/>
          </a:p>
          <a:p>
            <a:pPr marL="628650" lvl="1" indent="-171450">
              <a:buFont typeface="Arial" panose="020B0604020202020204" pitchFamily="34" charset="0"/>
              <a:buChar char="•"/>
            </a:pPr>
            <a:r>
              <a:rPr lang="en-CA" sz="2000" dirty="0">
                <a:hlinkClick r:id="rId6"/>
              </a:rPr>
              <a:t>Self-Assessment Tool for Aspiring Catholic Leaders</a:t>
            </a:r>
            <a:endParaRPr lang="en-CA" sz="2000" dirty="0"/>
          </a:p>
        </p:txBody>
      </p:sp>
    </p:spTree>
    <p:extLst>
      <p:ext uri="{BB962C8B-B14F-4D97-AF65-F5344CB8AC3E}">
        <p14:creationId xmlns:p14="http://schemas.microsoft.com/office/powerpoint/2010/main" val="2097206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12904</TotalTime>
  <Words>2455</Words>
  <Application>Microsoft Macintosh PowerPoint</Application>
  <PresentationFormat>Widescreen</PresentationFormat>
  <Paragraphs>266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Gill Sans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Duhaime</dc:creator>
  <cp:lastModifiedBy>Denise Duhaime</cp:lastModifiedBy>
  <cp:revision>114</cp:revision>
  <cp:lastPrinted>2021-02-17T15:12:23Z</cp:lastPrinted>
  <dcterms:created xsi:type="dcterms:W3CDTF">2019-11-01T17:17:10Z</dcterms:created>
  <dcterms:modified xsi:type="dcterms:W3CDTF">2021-10-26T18:23:47Z</dcterms:modified>
</cp:coreProperties>
</file>