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4.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6.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7.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3004800" cy="9753600"/>
  <p:notesSz cx="6858000" cy="9144000"/>
  <p:defaultTextStyle>
    <a:lvl1pPr algn="ctr">
      <a:defRPr sz="4200">
        <a:solidFill>
          <a:srgbClr val="A6A9AF"/>
        </a:solidFill>
        <a:uFill>
          <a:solidFill>
            <a:srgbClr val="A6A9AF"/>
          </a:solidFill>
        </a:uFill>
        <a:latin typeface="Baskerville"/>
        <a:ea typeface="Baskerville"/>
        <a:cs typeface="Baskerville"/>
        <a:sym typeface="Baskerville"/>
      </a:defRPr>
    </a:lvl1pPr>
    <a:lvl2pPr indent="457200" algn="ctr">
      <a:defRPr sz="4200">
        <a:solidFill>
          <a:srgbClr val="A6A9AF"/>
        </a:solidFill>
        <a:uFill>
          <a:solidFill>
            <a:srgbClr val="A6A9AF"/>
          </a:solidFill>
        </a:uFill>
        <a:latin typeface="Baskerville"/>
        <a:ea typeface="Baskerville"/>
        <a:cs typeface="Baskerville"/>
        <a:sym typeface="Baskerville"/>
      </a:defRPr>
    </a:lvl2pPr>
    <a:lvl3pPr indent="914400" algn="ctr">
      <a:defRPr sz="4200">
        <a:solidFill>
          <a:srgbClr val="A6A9AF"/>
        </a:solidFill>
        <a:uFill>
          <a:solidFill>
            <a:srgbClr val="A6A9AF"/>
          </a:solidFill>
        </a:uFill>
        <a:latin typeface="Baskerville"/>
        <a:ea typeface="Baskerville"/>
        <a:cs typeface="Baskerville"/>
        <a:sym typeface="Baskerville"/>
      </a:defRPr>
    </a:lvl3pPr>
    <a:lvl4pPr indent="1371600" algn="ctr">
      <a:defRPr sz="4200">
        <a:solidFill>
          <a:srgbClr val="A6A9AF"/>
        </a:solidFill>
        <a:uFill>
          <a:solidFill>
            <a:srgbClr val="A6A9AF"/>
          </a:solidFill>
        </a:uFill>
        <a:latin typeface="Baskerville"/>
        <a:ea typeface="Baskerville"/>
        <a:cs typeface="Baskerville"/>
        <a:sym typeface="Baskerville"/>
      </a:defRPr>
    </a:lvl4pPr>
    <a:lvl5pPr indent="1828800" algn="ctr">
      <a:defRPr sz="4200">
        <a:solidFill>
          <a:srgbClr val="A6A9AF"/>
        </a:solidFill>
        <a:uFill>
          <a:solidFill>
            <a:srgbClr val="A6A9AF"/>
          </a:solidFill>
        </a:uFill>
        <a:latin typeface="Baskerville"/>
        <a:ea typeface="Baskerville"/>
        <a:cs typeface="Baskerville"/>
        <a:sym typeface="Baskerville"/>
      </a:defRPr>
    </a:lvl5pPr>
    <a:lvl6pPr algn="ctr">
      <a:defRPr sz="4200">
        <a:solidFill>
          <a:srgbClr val="A6A9AF"/>
        </a:solidFill>
        <a:uFill>
          <a:solidFill>
            <a:srgbClr val="A6A9AF"/>
          </a:solidFill>
        </a:uFill>
        <a:latin typeface="Baskerville"/>
        <a:ea typeface="Baskerville"/>
        <a:cs typeface="Baskerville"/>
        <a:sym typeface="Baskerville"/>
      </a:defRPr>
    </a:lvl6pPr>
    <a:lvl7pPr algn="ctr">
      <a:defRPr sz="4200">
        <a:solidFill>
          <a:srgbClr val="A6A9AF"/>
        </a:solidFill>
        <a:uFill>
          <a:solidFill>
            <a:srgbClr val="A6A9AF"/>
          </a:solidFill>
        </a:uFill>
        <a:latin typeface="Baskerville"/>
        <a:ea typeface="Baskerville"/>
        <a:cs typeface="Baskerville"/>
        <a:sym typeface="Baskerville"/>
      </a:defRPr>
    </a:lvl7pPr>
    <a:lvl8pPr algn="ctr">
      <a:defRPr sz="4200">
        <a:solidFill>
          <a:srgbClr val="A6A9AF"/>
        </a:solidFill>
        <a:uFill>
          <a:solidFill>
            <a:srgbClr val="A6A9AF"/>
          </a:solidFill>
        </a:uFill>
        <a:latin typeface="Baskerville"/>
        <a:ea typeface="Baskerville"/>
        <a:cs typeface="Baskerville"/>
        <a:sym typeface="Baskerville"/>
      </a:defRPr>
    </a:lvl8pPr>
    <a:lvl9pPr algn="ctr">
      <a:defRPr sz="4200">
        <a:solidFill>
          <a:srgbClr val="A6A9AF"/>
        </a:solidFill>
        <a:uFill>
          <a:solidFill>
            <a:srgbClr val="A6A9AF"/>
          </a:solidFill>
        </a:uFill>
        <a:latin typeface="Baskerville"/>
        <a:ea typeface="Baskerville"/>
        <a:cs typeface="Baskerville"/>
        <a:sym typeface="Baskerville"/>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Zakari Gilbert" initials="ZG" lastIdx="7" clrIdx="0"/>
  <p:cmAuthor id="1" name="Val Charron" initials="VC" lastIdx="3"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940675A-B579-460E-94D1-54222C63F5DA}">
  <a:tblStyle styleId="{4C3C2611-4C71-4FC5-86AE-919BDF0F9419}" styleName="">
    <a:tblBg/>
    <a:wholeTbl>
      <a:tcTxStyle b="on" i="on">
        <a:font>
          <a:latin typeface="Baskerville"/>
          <a:ea typeface="Baskerville"/>
          <a:cs typeface="Baskerville"/>
        </a:font>
        <a:srgbClr val="A6A9AF"/>
      </a:tcTxStyle>
      <a:tcStyle>
        <a:tcBdr>
          <a:left>
            <a:ln w="12700" cap="flat">
              <a:solidFill>
                <a:srgbClr val="595650"/>
              </a:solidFill>
              <a:prstDash val="solid"/>
              <a:round/>
            </a:ln>
          </a:left>
          <a:right>
            <a:ln w="12700" cap="flat">
              <a:solidFill>
                <a:srgbClr val="595650"/>
              </a:solidFill>
              <a:prstDash val="solid"/>
              <a:round/>
            </a:ln>
          </a:right>
          <a:top>
            <a:ln w="12700" cap="flat">
              <a:solidFill>
                <a:srgbClr val="595650"/>
              </a:solidFill>
              <a:prstDash val="solid"/>
              <a:round/>
            </a:ln>
          </a:top>
          <a:bottom>
            <a:ln w="12700" cap="flat">
              <a:solidFill>
                <a:srgbClr val="595650"/>
              </a:solidFill>
              <a:prstDash val="solid"/>
              <a:round/>
            </a:ln>
          </a:bottom>
          <a:insideH>
            <a:ln w="12700" cap="flat">
              <a:solidFill>
                <a:srgbClr val="595650"/>
              </a:solidFill>
              <a:prstDash val="solid"/>
              <a:round/>
            </a:ln>
          </a:insideH>
          <a:insideV>
            <a:ln w="12700" cap="flat">
              <a:solidFill>
                <a:srgbClr val="595650"/>
              </a:solidFill>
              <a:prstDash val="solid"/>
              <a:round/>
            </a:ln>
          </a:insideV>
        </a:tcBdr>
        <a:fill>
          <a:solidFill>
            <a:srgbClr val="E7F3F4"/>
          </a:solidFill>
        </a:fill>
      </a:tcStyle>
    </a:wholeTbl>
    <a:band2H>
      <a:tcTxStyle/>
      <a:tcStyle>
        <a:tcBdr/>
        <a:fill>
          <a:solidFill>
            <a:srgbClr val="F3F9FA"/>
          </a:solidFill>
        </a:fill>
      </a:tcStyle>
    </a:band2H>
    <a:firstCol>
      <a:tcTxStyle b="on" i="on">
        <a:font>
          <a:latin typeface="Baskerville"/>
          <a:ea typeface="Baskerville"/>
          <a:cs typeface="Baskerville"/>
        </a:font>
        <a:srgbClr val="595650"/>
      </a:tcTxStyle>
      <a:tcStyle>
        <a:tcBdr>
          <a:left>
            <a:ln w="12700" cap="flat">
              <a:solidFill>
                <a:srgbClr val="595650"/>
              </a:solidFill>
              <a:prstDash val="solid"/>
              <a:round/>
            </a:ln>
          </a:left>
          <a:right>
            <a:ln w="12700" cap="flat">
              <a:solidFill>
                <a:srgbClr val="595650"/>
              </a:solidFill>
              <a:prstDash val="solid"/>
              <a:round/>
            </a:ln>
          </a:right>
          <a:top>
            <a:ln w="12700" cap="flat">
              <a:solidFill>
                <a:srgbClr val="595650"/>
              </a:solidFill>
              <a:prstDash val="solid"/>
              <a:round/>
            </a:ln>
          </a:top>
          <a:bottom>
            <a:ln w="12700" cap="flat">
              <a:solidFill>
                <a:srgbClr val="595650"/>
              </a:solidFill>
              <a:prstDash val="solid"/>
              <a:round/>
            </a:ln>
          </a:bottom>
          <a:insideH>
            <a:ln w="12700" cap="flat">
              <a:solidFill>
                <a:srgbClr val="595650"/>
              </a:solidFill>
              <a:prstDash val="solid"/>
              <a:round/>
            </a:ln>
          </a:insideH>
          <a:insideV>
            <a:ln w="12700" cap="flat">
              <a:solidFill>
                <a:srgbClr val="595650"/>
              </a:solidFill>
              <a:prstDash val="solid"/>
              <a:round/>
            </a:ln>
          </a:insideV>
        </a:tcBdr>
        <a:fill>
          <a:solidFill>
            <a:srgbClr val="BBE0E3"/>
          </a:solidFill>
        </a:fill>
      </a:tcStyle>
    </a:firstCol>
    <a:lastRow>
      <a:tcTxStyle b="on" i="on">
        <a:font>
          <a:latin typeface="Baskerville"/>
          <a:ea typeface="Baskerville"/>
          <a:cs typeface="Baskerville"/>
        </a:font>
        <a:srgbClr val="595650"/>
      </a:tcTxStyle>
      <a:tcStyle>
        <a:tcBdr>
          <a:left>
            <a:ln w="12700" cap="flat">
              <a:solidFill>
                <a:srgbClr val="595650"/>
              </a:solidFill>
              <a:prstDash val="solid"/>
              <a:round/>
            </a:ln>
          </a:left>
          <a:right>
            <a:ln w="12700" cap="flat">
              <a:solidFill>
                <a:srgbClr val="595650"/>
              </a:solidFill>
              <a:prstDash val="solid"/>
              <a:round/>
            </a:ln>
          </a:right>
          <a:top>
            <a:ln w="38100" cap="flat">
              <a:solidFill>
                <a:srgbClr val="595650"/>
              </a:solidFill>
              <a:prstDash val="solid"/>
              <a:round/>
            </a:ln>
          </a:top>
          <a:bottom>
            <a:ln w="12700" cap="flat">
              <a:solidFill>
                <a:srgbClr val="595650"/>
              </a:solidFill>
              <a:prstDash val="solid"/>
              <a:round/>
            </a:ln>
          </a:bottom>
          <a:insideH>
            <a:ln w="12700" cap="flat">
              <a:solidFill>
                <a:srgbClr val="595650"/>
              </a:solidFill>
              <a:prstDash val="solid"/>
              <a:round/>
            </a:ln>
          </a:insideH>
          <a:insideV>
            <a:ln w="12700" cap="flat">
              <a:solidFill>
                <a:srgbClr val="595650"/>
              </a:solidFill>
              <a:prstDash val="solid"/>
              <a:round/>
            </a:ln>
          </a:insideV>
        </a:tcBdr>
        <a:fill>
          <a:solidFill>
            <a:srgbClr val="BBE0E3"/>
          </a:solidFill>
        </a:fill>
      </a:tcStyle>
    </a:lastRow>
    <a:firstRow>
      <a:tcTxStyle b="on" i="on">
        <a:font>
          <a:latin typeface="Baskerville"/>
          <a:ea typeface="Baskerville"/>
          <a:cs typeface="Baskerville"/>
        </a:font>
        <a:srgbClr val="595650"/>
      </a:tcTxStyle>
      <a:tcStyle>
        <a:tcBdr>
          <a:left>
            <a:ln w="12700" cap="flat">
              <a:solidFill>
                <a:srgbClr val="595650"/>
              </a:solidFill>
              <a:prstDash val="solid"/>
              <a:round/>
            </a:ln>
          </a:left>
          <a:right>
            <a:ln w="12700" cap="flat">
              <a:solidFill>
                <a:srgbClr val="595650"/>
              </a:solidFill>
              <a:prstDash val="solid"/>
              <a:round/>
            </a:ln>
          </a:right>
          <a:top>
            <a:ln w="12700" cap="flat">
              <a:solidFill>
                <a:srgbClr val="595650"/>
              </a:solidFill>
              <a:prstDash val="solid"/>
              <a:round/>
            </a:ln>
          </a:top>
          <a:bottom>
            <a:ln w="38100" cap="flat">
              <a:solidFill>
                <a:srgbClr val="595650"/>
              </a:solidFill>
              <a:prstDash val="solid"/>
              <a:round/>
            </a:ln>
          </a:bottom>
          <a:insideH>
            <a:ln w="12700" cap="flat">
              <a:solidFill>
                <a:srgbClr val="595650"/>
              </a:solidFill>
              <a:prstDash val="solid"/>
              <a:round/>
            </a:ln>
          </a:insideH>
          <a:insideV>
            <a:ln w="12700" cap="flat">
              <a:solidFill>
                <a:srgbClr val="595650"/>
              </a:solidFill>
              <a:prstDash val="solid"/>
              <a:round/>
            </a:ln>
          </a:insideV>
        </a:tcBdr>
        <a:fill>
          <a:solidFill>
            <a:srgbClr val="BBE0E3"/>
          </a:solidFill>
        </a:fill>
      </a:tcStyle>
    </a:firstRow>
  </a:tblStyle>
  <a:tblStyle styleId="{C7B018BB-80A7-4F77-B60F-C8B233D01FF8}" styleName="">
    <a:tblBg/>
    <a:wholeTbl>
      <a:tcTxStyle b="on" i="on">
        <a:font>
          <a:latin typeface="Baskerville"/>
          <a:ea typeface="Baskerville"/>
          <a:cs typeface="Baskerville"/>
        </a:font>
        <a:srgbClr val="A6A9AF"/>
      </a:tcTxStyle>
      <a:tcStyle>
        <a:tcBdr>
          <a:left>
            <a:ln w="12700" cap="flat">
              <a:solidFill>
                <a:srgbClr val="595650"/>
              </a:solidFill>
              <a:prstDash val="solid"/>
              <a:round/>
            </a:ln>
          </a:left>
          <a:right>
            <a:ln w="12700" cap="flat">
              <a:solidFill>
                <a:srgbClr val="595650"/>
              </a:solidFill>
              <a:prstDash val="solid"/>
              <a:round/>
            </a:ln>
          </a:right>
          <a:top>
            <a:ln w="12700" cap="flat">
              <a:solidFill>
                <a:srgbClr val="595650"/>
              </a:solidFill>
              <a:prstDash val="solid"/>
              <a:round/>
            </a:ln>
          </a:top>
          <a:bottom>
            <a:ln w="12700" cap="flat">
              <a:solidFill>
                <a:srgbClr val="595650"/>
              </a:solidFill>
              <a:prstDash val="solid"/>
              <a:round/>
            </a:ln>
          </a:bottom>
          <a:insideH>
            <a:ln w="12700" cap="flat">
              <a:solidFill>
                <a:srgbClr val="595650"/>
              </a:solidFill>
              <a:prstDash val="solid"/>
              <a:round/>
            </a:ln>
          </a:insideH>
          <a:insideV>
            <a:ln w="12700" cap="flat">
              <a:solidFill>
                <a:srgbClr val="595650"/>
              </a:solidFill>
              <a:prstDash val="solid"/>
              <a:round/>
            </a:ln>
          </a:insideV>
        </a:tcBdr>
        <a:fill>
          <a:solidFill>
            <a:srgbClr val="EDEDEE"/>
          </a:solidFill>
        </a:fill>
      </a:tcStyle>
    </a:wholeTbl>
    <a:band2H>
      <a:tcTxStyle/>
      <a:tcStyle>
        <a:tcBdr/>
        <a:fill>
          <a:solidFill>
            <a:srgbClr val="F6F6F7"/>
          </a:solidFill>
        </a:fill>
      </a:tcStyle>
    </a:band2H>
    <a:firstCol>
      <a:tcTxStyle b="on" i="on">
        <a:font>
          <a:latin typeface="Baskerville"/>
          <a:ea typeface="Baskerville"/>
          <a:cs typeface="Baskerville"/>
        </a:font>
        <a:srgbClr val="595650"/>
      </a:tcTxStyle>
      <a:tcStyle>
        <a:tcBdr>
          <a:left>
            <a:ln w="12700" cap="flat">
              <a:solidFill>
                <a:srgbClr val="595650"/>
              </a:solidFill>
              <a:prstDash val="solid"/>
              <a:round/>
            </a:ln>
          </a:left>
          <a:right>
            <a:ln w="12700" cap="flat">
              <a:solidFill>
                <a:srgbClr val="595650"/>
              </a:solidFill>
              <a:prstDash val="solid"/>
              <a:round/>
            </a:ln>
          </a:right>
          <a:top>
            <a:ln w="12700" cap="flat">
              <a:solidFill>
                <a:srgbClr val="595650"/>
              </a:solidFill>
              <a:prstDash val="solid"/>
              <a:round/>
            </a:ln>
          </a:top>
          <a:bottom>
            <a:ln w="12700" cap="flat">
              <a:solidFill>
                <a:srgbClr val="595650"/>
              </a:solidFill>
              <a:prstDash val="solid"/>
              <a:round/>
            </a:ln>
          </a:bottom>
          <a:insideH>
            <a:ln w="12700" cap="flat">
              <a:solidFill>
                <a:srgbClr val="595650"/>
              </a:solidFill>
              <a:prstDash val="solid"/>
              <a:round/>
            </a:ln>
          </a:insideH>
          <a:insideV>
            <a:ln w="12700" cap="flat">
              <a:solidFill>
                <a:srgbClr val="595650"/>
              </a:solidFill>
              <a:prstDash val="solid"/>
              <a:round/>
            </a:ln>
          </a:insideV>
        </a:tcBdr>
        <a:fill>
          <a:solidFill>
            <a:srgbClr val="CECFD2"/>
          </a:solidFill>
        </a:fill>
      </a:tcStyle>
    </a:firstCol>
    <a:lastRow>
      <a:tcTxStyle b="on" i="on">
        <a:font>
          <a:latin typeface="Baskerville"/>
          <a:ea typeface="Baskerville"/>
          <a:cs typeface="Baskerville"/>
        </a:font>
        <a:srgbClr val="595650"/>
      </a:tcTxStyle>
      <a:tcStyle>
        <a:tcBdr>
          <a:left>
            <a:ln w="12700" cap="flat">
              <a:solidFill>
                <a:srgbClr val="595650"/>
              </a:solidFill>
              <a:prstDash val="solid"/>
              <a:round/>
            </a:ln>
          </a:left>
          <a:right>
            <a:ln w="12700" cap="flat">
              <a:solidFill>
                <a:srgbClr val="595650"/>
              </a:solidFill>
              <a:prstDash val="solid"/>
              <a:round/>
            </a:ln>
          </a:right>
          <a:top>
            <a:ln w="38100" cap="flat">
              <a:solidFill>
                <a:srgbClr val="595650"/>
              </a:solidFill>
              <a:prstDash val="solid"/>
              <a:round/>
            </a:ln>
          </a:top>
          <a:bottom>
            <a:ln w="12700" cap="flat">
              <a:solidFill>
                <a:srgbClr val="595650"/>
              </a:solidFill>
              <a:prstDash val="solid"/>
              <a:round/>
            </a:ln>
          </a:bottom>
          <a:insideH>
            <a:ln w="12700" cap="flat">
              <a:solidFill>
                <a:srgbClr val="595650"/>
              </a:solidFill>
              <a:prstDash val="solid"/>
              <a:round/>
            </a:ln>
          </a:insideH>
          <a:insideV>
            <a:ln w="12700" cap="flat">
              <a:solidFill>
                <a:srgbClr val="595650"/>
              </a:solidFill>
              <a:prstDash val="solid"/>
              <a:round/>
            </a:ln>
          </a:insideV>
        </a:tcBdr>
        <a:fill>
          <a:solidFill>
            <a:srgbClr val="CECFD2"/>
          </a:solidFill>
        </a:fill>
      </a:tcStyle>
    </a:lastRow>
    <a:firstRow>
      <a:tcTxStyle b="on" i="on">
        <a:font>
          <a:latin typeface="Baskerville"/>
          <a:ea typeface="Baskerville"/>
          <a:cs typeface="Baskerville"/>
        </a:font>
        <a:srgbClr val="595650"/>
      </a:tcTxStyle>
      <a:tcStyle>
        <a:tcBdr>
          <a:left>
            <a:ln w="12700" cap="flat">
              <a:solidFill>
                <a:srgbClr val="595650"/>
              </a:solidFill>
              <a:prstDash val="solid"/>
              <a:round/>
            </a:ln>
          </a:left>
          <a:right>
            <a:ln w="12700" cap="flat">
              <a:solidFill>
                <a:srgbClr val="595650"/>
              </a:solidFill>
              <a:prstDash val="solid"/>
              <a:round/>
            </a:ln>
          </a:right>
          <a:top>
            <a:ln w="12700" cap="flat">
              <a:solidFill>
                <a:srgbClr val="595650"/>
              </a:solidFill>
              <a:prstDash val="solid"/>
              <a:round/>
            </a:ln>
          </a:top>
          <a:bottom>
            <a:ln w="38100" cap="flat">
              <a:solidFill>
                <a:srgbClr val="595650"/>
              </a:solidFill>
              <a:prstDash val="solid"/>
              <a:round/>
            </a:ln>
          </a:bottom>
          <a:insideH>
            <a:ln w="12700" cap="flat">
              <a:solidFill>
                <a:srgbClr val="595650"/>
              </a:solidFill>
              <a:prstDash val="solid"/>
              <a:round/>
            </a:ln>
          </a:insideH>
          <a:insideV>
            <a:ln w="12700" cap="flat">
              <a:solidFill>
                <a:srgbClr val="595650"/>
              </a:solidFill>
              <a:prstDash val="solid"/>
              <a:round/>
            </a:ln>
          </a:insideV>
        </a:tcBdr>
        <a:fill>
          <a:solidFill>
            <a:srgbClr val="CECFD2"/>
          </a:solidFill>
        </a:fill>
      </a:tcStyle>
    </a:firstRow>
  </a:tblStyle>
  <a:tblStyle styleId="{EEE7283C-3CF3-47DC-8721-378D4A62B228}" styleName="">
    <a:tblBg/>
    <a:wholeTbl>
      <a:tcTxStyle b="on" i="on">
        <a:font>
          <a:latin typeface="Baskerville"/>
          <a:ea typeface="Baskerville"/>
          <a:cs typeface="Baskerville"/>
        </a:font>
        <a:srgbClr val="A6A9AF"/>
      </a:tcTxStyle>
      <a:tcStyle>
        <a:tcBdr>
          <a:left>
            <a:ln w="12700" cap="flat">
              <a:solidFill>
                <a:srgbClr val="595650"/>
              </a:solidFill>
              <a:prstDash val="solid"/>
              <a:round/>
            </a:ln>
          </a:left>
          <a:right>
            <a:ln w="12700" cap="flat">
              <a:solidFill>
                <a:srgbClr val="595650"/>
              </a:solidFill>
              <a:prstDash val="solid"/>
              <a:round/>
            </a:ln>
          </a:right>
          <a:top>
            <a:ln w="12700" cap="flat">
              <a:solidFill>
                <a:srgbClr val="595650"/>
              </a:solidFill>
              <a:prstDash val="solid"/>
              <a:round/>
            </a:ln>
          </a:top>
          <a:bottom>
            <a:ln w="12700" cap="flat">
              <a:solidFill>
                <a:srgbClr val="595650"/>
              </a:solidFill>
              <a:prstDash val="solid"/>
              <a:round/>
            </a:ln>
          </a:bottom>
          <a:insideH>
            <a:ln w="12700" cap="flat">
              <a:solidFill>
                <a:srgbClr val="595650"/>
              </a:solidFill>
              <a:prstDash val="solid"/>
              <a:round/>
            </a:ln>
          </a:insideH>
          <a:insideV>
            <a:ln w="12700" cap="flat">
              <a:solidFill>
                <a:srgbClr val="595650"/>
              </a:solidFill>
              <a:prstDash val="solid"/>
              <a:round/>
            </a:ln>
          </a:insideV>
        </a:tcBdr>
        <a:fill>
          <a:solidFill>
            <a:srgbClr val="CCCCDA"/>
          </a:solidFill>
        </a:fill>
      </a:tcStyle>
    </a:wholeTbl>
    <a:band2H>
      <a:tcTxStyle/>
      <a:tcStyle>
        <a:tcBdr/>
        <a:fill>
          <a:solidFill>
            <a:srgbClr val="E7E7ED"/>
          </a:solidFill>
        </a:fill>
      </a:tcStyle>
    </a:band2H>
    <a:firstCol>
      <a:tcTxStyle b="on" i="on">
        <a:font>
          <a:latin typeface="Baskerville"/>
          <a:ea typeface="Baskerville"/>
          <a:cs typeface="Baskerville"/>
        </a:font>
        <a:srgbClr val="595650"/>
      </a:tcTxStyle>
      <a:tcStyle>
        <a:tcBdr>
          <a:left>
            <a:ln w="12700" cap="flat">
              <a:solidFill>
                <a:srgbClr val="595650"/>
              </a:solidFill>
              <a:prstDash val="solid"/>
              <a:round/>
            </a:ln>
          </a:left>
          <a:right>
            <a:ln w="12700" cap="flat">
              <a:solidFill>
                <a:srgbClr val="595650"/>
              </a:solidFill>
              <a:prstDash val="solid"/>
              <a:round/>
            </a:ln>
          </a:right>
          <a:top>
            <a:ln w="12700" cap="flat">
              <a:solidFill>
                <a:srgbClr val="595650"/>
              </a:solidFill>
              <a:prstDash val="solid"/>
              <a:round/>
            </a:ln>
          </a:top>
          <a:bottom>
            <a:ln w="12700" cap="flat">
              <a:solidFill>
                <a:srgbClr val="595650"/>
              </a:solidFill>
              <a:prstDash val="solid"/>
              <a:round/>
            </a:ln>
          </a:bottom>
          <a:insideH>
            <a:ln w="12700" cap="flat">
              <a:solidFill>
                <a:srgbClr val="595650"/>
              </a:solidFill>
              <a:prstDash val="solid"/>
              <a:round/>
            </a:ln>
          </a:insideH>
          <a:insideV>
            <a:ln w="12700" cap="flat">
              <a:solidFill>
                <a:srgbClr val="595650"/>
              </a:solidFill>
              <a:prstDash val="solid"/>
              <a:round/>
            </a:ln>
          </a:insideV>
        </a:tcBdr>
        <a:fill>
          <a:solidFill>
            <a:srgbClr val="2E2E8B"/>
          </a:solidFill>
        </a:fill>
      </a:tcStyle>
    </a:firstCol>
    <a:lastRow>
      <a:tcTxStyle b="on" i="on">
        <a:font>
          <a:latin typeface="Baskerville"/>
          <a:ea typeface="Baskerville"/>
          <a:cs typeface="Baskerville"/>
        </a:font>
        <a:srgbClr val="595650"/>
      </a:tcTxStyle>
      <a:tcStyle>
        <a:tcBdr>
          <a:left>
            <a:ln w="12700" cap="flat">
              <a:solidFill>
                <a:srgbClr val="595650"/>
              </a:solidFill>
              <a:prstDash val="solid"/>
              <a:round/>
            </a:ln>
          </a:left>
          <a:right>
            <a:ln w="12700" cap="flat">
              <a:solidFill>
                <a:srgbClr val="595650"/>
              </a:solidFill>
              <a:prstDash val="solid"/>
              <a:round/>
            </a:ln>
          </a:right>
          <a:top>
            <a:ln w="38100" cap="flat">
              <a:solidFill>
                <a:srgbClr val="595650"/>
              </a:solidFill>
              <a:prstDash val="solid"/>
              <a:round/>
            </a:ln>
          </a:top>
          <a:bottom>
            <a:ln w="12700" cap="flat">
              <a:solidFill>
                <a:srgbClr val="595650"/>
              </a:solidFill>
              <a:prstDash val="solid"/>
              <a:round/>
            </a:ln>
          </a:bottom>
          <a:insideH>
            <a:ln w="12700" cap="flat">
              <a:solidFill>
                <a:srgbClr val="595650"/>
              </a:solidFill>
              <a:prstDash val="solid"/>
              <a:round/>
            </a:ln>
          </a:insideH>
          <a:insideV>
            <a:ln w="12700" cap="flat">
              <a:solidFill>
                <a:srgbClr val="595650"/>
              </a:solidFill>
              <a:prstDash val="solid"/>
              <a:round/>
            </a:ln>
          </a:insideV>
        </a:tcBdr>
        <a:fill>
          <a:solidFill>
            <a:srgbClr val="2E2E8B"/>
          </a:solidFill>
        </a:fill>
      </a:tcStyle>
    </a:lastRow>
    <a:firstRow>
      <a:tcTxStyle b="on" i="on">
        <a:font>
          <a:latin typeface="Baskerville"/>
          <a:ea typeface="Baskerville"/>
          <a:cs typeface="Baskerville"/>
        </a:font>
        <a:srgbClr val="595650"/>
      </a:tcTxStyle>
      <a:tcStyle>
        <a:tcBdr>
          <a:left>
            <a:ln w="12700" cap="flat">
              <a:solidFill>
                <a:srgbClr val="595650"/>
              </a:solidFill>
              <a:prstDash val="solid"/>
              <a:round/>
            </a:ln>
          </a:left>
          <a:right>
            <a:ln w="12700" cap="flat">
              <a:solidFill>
                <a:srgbClr val="595650"/>
              </a:solidFill>
              <a:prstDash val="solid"/>
              <a:round/>
            </a:ln>
          </a:right>
          <a:top>
            <a:ln w="12700" cap="flat">
              <a:solidFill>
                <a:srgbClr val="595650"/>
              </a:solidFill>
              <a:prstDash val="solid"/>
              <a:round/>
            </a:ln>
          </a:top>
          <a:bottom>
            <a:ln w="38100" cap="flat">
              <a:solidFill>
                <a:srgbClr val="595650"/>
              </a:solidFill>
              <a:prstDash val="solid"/>
              <a:round/>
            </a:ln>
          </a:bottom>
          <a:insideH>
            <a:ln w="12700" cap="flat">
              <a:solidFill>
                <a:srgbClr val="595650"/>
              </a:solidFill>
              <a:prstDash val="solid"/>
              <a:round/>
            </a:ln>
          </a:insideH>
          <a:insideV>
            <a:ln w="12700" cap="flat">
              <a:solidFill>
                <a:srgbClr val="595650"/>
              </a:solidFill>
              <a:prstDash val="solid"/>
              <a:round/>
            </a:ln>
          </a:insideV>
        </a:tcBdr>
        <a:fill>
          <a:solidFill>
            <a:srgbClr val="2E2E8B"/>
          </a:solidFill>
        </a:fill>
      </a:tcStyle>
    </a:firstRow>
  </a:tblStyle>
  <a:tblStyle styleId="{CF821DB8-F4EB-4A41-A1BA-3FCAFE7338EE}" styleName="">
    <a:tblBg/>
    <a:wholeTbl>
      <a:tcTxStyle b="on" i="on">
        <a:font>
          <a:latin typeface="Baskerville"/>
          <a:ea typeface="Baskerville"/>
          <a:cs typeface="Baskerville"/>
        </a:font>
        <a:srgbClr val="A6A9A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0F1F2"/>
          </a:solidFill>
        </a:fill>
      </a:tcStyle>
    </a:wholeTbl>
    <a:band2H>
      <a:tcTxStyle/>
      <a:tcStyle>
        <a:tcBdr/>
        <a:fill>
          <a:solidFill>
            <a:srgbClr val="595650"/>
          </a:solidFill>
        </a:fill>
      </a:tcStyle>
    </a:band2H>
    <a:firstCol>
      <a:tcTxStyle b="on" i="on">
        <a:font>
          <a:latin typeface="Baskerville"/>
          <a:ea typeface="Baskerville"/>
          <a:cs typeface="Baskerville"/>
        </a:font>
        <a:srgbClr val="59565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BBE0E3"/>
          </a:solidFill>
        </a:fill>
      </a:tcStyle>
    </a:firstCol>
    <a:lastRow>
      <a:tcTxStyle b="on" i="on">
        <a:font>
          <a:latin typeface="Baskerville"/>
          <a:ea typeface="Baskerville"/>
          <a:cs typeface="Baskerville"/>
        </a:font>
        <a:srgbClr val="A6A9AF"/>
      </a:tcTxStyle>
      <a:tcStyle>
        <a:tcBdr>
          <a:left>
            <a:ln w="12700" cap="flat">
              <a:noFill/>
              <a:miter lim="400000"/>
            </a:ln>
          </a:left>
          <a:right>
            <a:ln w="12700" cap="flat">
              <a:noFill/>
              <a:miter lim="400000"/>
            </a:ln>
          </a:right>
          <a:top>
            <a:ln w="50800" cap="flat">
              <a:solidFill>
                <a:srgbClr val="A6A9AF"/>
              </a:solidFill>
              <a:prstDash val="solid"/>
              <a:round/>
            </a:ln>
          </a:top>
          <a:bottom>
            <a:ln w="25400" cap="flat">
              <a:solidFill>
                <a:srgbClr val="A6A9AF"/>
              </a:solidFill>
              <a:prstDash val="solid"/>
              <a:round/>
            </a:ln>
          </a:bottom>
          <a:insideH>
            <a:ln w="12700" cap="flat">
              <a:noFill/>
              <a:miter lim="400000"/>
            </a:ln>
          </a:insideH>
          <a:insideV>
            <a:ln w="12700" cap="flat">
              <a:noFill/>
              <a:miter lim="400000"/>
            </a:ln>
          </a:insideV>
        </a:tcBdr>
        <a:fill>
          <a:solidFill>
            <a:srgbClr val="595650"/>
          </a:solidFill>
        </a:fill>
      </a:tcStyle>
    </a:lastRow>
    <a:firstRow>
      <a:tcTxStyle b="on" i="on">
        <a:font>
          <a:latin typeface="Baskerville"/>
          <a:ea typeface="Baskerville"/>
          <a:cs typeface="Baskerville"/>
        </a:font>
        <a:srgbClr val="595650"/>
      </a:tcTxStyle>
      <a:tcStyle>
        <a:tcBdr>
          <a:left>
            <a:ln w="12700" cap="flat">
              <a:noFill/>
              <a:miter lim="400000"/>
            </a:ln>
          </a:left>
          <a:right>
            <a:ln w="12700" cap="flat">
              <a:noFill/>
              <a:miter lim="400000"/>
            </a:ln>
          </a:right>
          <a:top>
            <a:ln w="25400" cap="flat">
              <a:solidFill>
                <a:srgbClr val="A6A9AF"/>
              </a:solidFill>
              <a:prstDash val="solid"/>
              <a:round/>
            </a:ln>
          </a:top>
          <a:bottom>
            <a:ln w="25400" cap="flat">
              <a:solidFill>
                <a:srgbClr val="A6A9AF"/>
              </a:solidFill>
              <a:prstDash val="solid"/>
              <a:round/>
            </a:ln>
          </a:bottom>
          <a:insideH>
            <a:ln w="12700" cap="flat">
              <a:noFill/>
              <a:miter lim="400000"/>
            </a:ln>
          </a:insideH>
          <a:insideV>
            <a:ln w="12700" cap="flat">
              <a:noFill/>
              <a:miter lim="400000"/>
            </a:ln>
          </a:insideV>
        </a:tcBdr>
        <a:fill>
          <a:solidFill>
            <a:srgbClr val="BBE0E3"/>
          </a:solidFill>
        </a:fill>
      </a:tcStyle>
    </a:firstRow>
  </a:tblStyle>
  <a:tblStyle styleId="{33BA23B1-9221-436E-865A-0063620EA4FD}" styleName="">
    <a:tblBg/>
    <a:wholeTbl>
      <a:tcTxStyle b="on" i="on">
        <a:font>
          <a:latin typeface="Baskerville"/>
          <a:ea typeface="Baskerville"/>
          <a:cs typeface="Baskerville"/>
        </a:font>
        <a:srgbClr val="A6A9AF"/>
      </a:tcTxStyle>
      <a:tcStyle>
        <a:tcBdr>
          <a:left>
            <a:ln w="12700" cap="flat">
              <a:solidFill>
                <a:srgbClr val="595650"/>
              </a:solidFill>
              <a:prstDash val="solid"/>
              <a:round/>
            </a:ln>
          </a:left>
          <a:right>
            <a:ln w="12700" cap="flat">
              <a:solidFill>
                <a:srgbClr val="595650"/>
              </a:solidFill>
              <a:prstDash val="solid"/>
              <a:round/>
            </a:ln>
          </a:right>
          <a:top>
            <a:ln w="12700" cap="flat">
              <a:solidFill>
                <a:srgbClr val="595650"/>
              </a:solidFill>
              <a:prstDash val="solid"/>
              <a:round/>
            </a:ln>
          </a:top>
          <a:bottom>
            <a:ln w="12700" cap="flat">
              <a:solidFill>
                <a:srgbClr val="595650"/>
              </a:solidFill>
              <a:prstDash val="solid"/>
              <a:round/>
            </a:ln>
          </a:bottom>
          <a:insideH>
            <a:ln w="12700" cap="flat">
              <a:solidFill>
                <a:srgbClr val="595650"/>
              </a:solidFill>
              <a:prstDash val="solid"/>
              <a:round/>
            </a:ln>
          </a:insideH>
          <a:insideV>
            <a:ln w="12700" cap="flat">
              <a:solidFill>
                <a:srgbClr val="595650"/>
              </a:solidFill>
              <a:prstDash val="solid"/>
              <a:round/>
            </a:ln>
          </a:insideV>
        </a:tcBdr>
        <a:fill>
          <a:solidFill>
            <a:srgbClr val="E0E1E3"/>
          </a:solidFill>
        </a:fill>
      </a:tcStyle>
    </a:wholeTbl>
    <a:band2H>
      <a:tcTxStyle/>
      <a:tcStyle>
        <a:tcBdr/>
        <a:fill>
          <a:solidFill>
            <a:srgbClr val="F0F1F2"/>
          </a:solidFill>
        </a:fill>
      </a:tcStyle>
    </a:band2H>
    <a:firstCol>
      <a:tcTxStyle b="on" i="on">
        <a:font>
          <a:latin typeface="Baskerville"/>
          <a:ea typeface="Baskerville"/>
          <a:cs typeface="Baskerville"/>
        </a:font>
        <a:srgbClr val="595650"/>
      </a:tcTxStyle>
      <a:tcStyle>
        <a:tcBdr>
          <a:left>
            <a:ln w="12700" cap="flat">
              <a:solidFill>
                <a:srgbClr val="595650"/>
              </a:solidFill>
              <a:prstDash val="solid"/>
              <a:round/>
            </a:ln>
          </a:left>
          <a:right>
            <a:ln w="12700" cap="flat">
              <a:solidFill>
                <a:srgbClr val="595650"/>
              </a:solidFill>
              <a:prstDash val="solid"/>
              <a:round/>
            </a:ln>
          </a:right>
          <a:top>
            <a:ln w="12700" cap="flat">
              <a:solidFill>
                <a:srgbClr val="595650"/>
              </a:solidFill>
              <a:prstDash val="solid"/>
              <a:round/>
            </a:ln>
          </a:top>
          <a:bottom>
            <a:ln w="12700" cap="flat">
              <a:solidFill>
                <a:srgbClr val="595650"/>
              </a:solidFill>
              <a:prstDash val="solid"/>
              <a:round/>
            </a:ln>
          </a:bottom>
          <a:insideH>
            <a:ln w="12700" cap="flat">
              <a:solidFill>
                <a:srgbClr val="595650"/>
              </a:solidFill>
              <a:prstDash val="solid"/>
              <a:round/>
            </a:ln>
          </a:insideH>
          <a:insideV>
            <a:ln w="12700" cap="flat">
              <a:solidFill>
                <a:srgbClr val="595650"/>
              </a:solidFill>
              <a:prstDash val="solid"/>
              <a:round/>
            </a:ln>
          </a:insideV>
        </a:tcBdr>
        <a:fill>
          <a:solidFill>
            <a:srgbClr val="A6A9AF"/>
          </a:solidFill>
        </a:fill>
      </a:tcStyle>
    </a:firstCol>
    <a:lastRow>
      <a:tcTxStyle b="on" i="on">
        <a:font>
          <a:latin typeface="Baskerville"/>
          <a:ea typeface="Baskerville"/>
          <a:cs typeface="Baskerville"/>
        </a:font>
        <a:srgbClr val="595650"/>
      </a:tcTxStyle>
      <a:tcStyle>
        <a:tcBdr>
          <a:left>
            <a:ln w="12700" cap="flat">
              <a:solidFill>
                <a:srgbClr val="595650"/>
              </a:solidFill>
              <a:prstDash val="solid"/>
              <a:round/>
            </a:ln>
          </a:left>
          <a:right>
            <a:ln w="12700" cap="flat">
              <a:solidFill>
                <a:srgbClr val="595650"/>
              </a:solidFill>
              <a:prstDash val="solid"/>
              <a:round/>
            </a:ln>
          </a:right>
          <a:top>
            <a:ln w="38100" cap="flat">
              <a:solidFill>
                <a:srgbClr val="595650"/>
              </a:solidFill>
              <a:prstDash val="solid"/>
              <a:round/>
            </a:ln>
          </a:top>
          <a:bottom>
            <a:ln w="12700" cap="flat">
              <a:solidFill>
                <a:srgbClr val="595650"/>
              </a:solidFill>
              <a:prstDash val="solid"/>
              <a:round/>
            </a:ln>
          </a:bottom>
          <a:insideH>
            <a:ln w="12700" cap="flat">
              <a:solidFill>
                <a:srgbClr val="595650"/>
              </a:solidFill>
              <a:prstDash val="solid"/>
              <a:round/>
            </a:ln>
          </a:insideH>
          <a:insideV>
            <a:ln w="12700" cap="flat">
              <a:solidFill>
                <a:srgbClr val="595650"/>
              </a:solidFill>
              <a:prstDash val="solid"/>
              <a:round/>
            </a:ln>
          </a:insideV>
        </a:tcBdr>
        <a:fill>
          <a:solidFill>
            <a:srgbClr val="A6A9AF"/>
          </a:solidFill>
        </a:fill>
      </a:tcStyle>
    </a:lastRow>
    <a:firstRow>
      <a:tcTxStyle b="on" i="on">
        <a:font>
          <a:latin typeface="Baskerville"/>
          <a:ea typeface="Baskerville"/>
          <a:cs typeface="Baskerville"/>
        </a:font>
        <a:srgbClr val="595650"/>
      </a:tcTxStyle>
      <a:tcStyle>
        <a:tcBdr>
          <a:left>
            <a:ln w="12700" cap="flat">
              <a:solidFill>
                <a:srgbClr val="595650"/>
              </a:solidFill>
              <a:prstDash val="solid"/>
              <a:round/>
            </a:ln>
          </a:left>
          <a:right>
            <a:ln w="12700" cap="flat">
              <a:solidFill>
                <a:srgbClr val="595650"/>
              </a:solidFill>
              <a:prstDash val="solid"/>
              <a:round/>
            </a:ln>
          </a:right>
          <a:top>
            <a:ln w="12700" cap="flat">
              <a:solidFill>
                <a:srgbClr val="595650"/>
              </a:solidFill>
              <a:prstDash val="solid"/>
              <a:round/>
            </a:ln>
          </a:top>
          <a:bottom>
            <a:ln w="38100" cap="flat">
              <a:solidFill>
                <a:srgbClr val="595650"/>
              </a:solidFill>
              <a:prstDash val="solid"/>
              <a:round/>
            </a:ln>
          </a:bottom>
          <a:insideH>
            <a:ln w="12700" cap="flat">
              <a:solidFill>
                <a:srgbClr val="595650"/>
              </a:solidFill>
              <a:prstDash val="solid"/>
              <a:round/>
            </a:ln>
          </a:insideH>
          <a:insideV>
            <a:ln w="12700" cap="flat">
              <a:solidFill>
                <a:srgbClr val="595650"/>
              </a:solidFill>
              <a:prstDash val="solid"/>
              <a:round/>
            </a:ln>
          </a:insideV>
        </a:tcBdr>
        <a:fill>
          <a:solidFill>
            <a:srgbClr val="A6A9AF"/>
          </a:solidFill>
        </a:fill>
      </a:tcStyle>
    </a:firstRow>
  </a:tblStyle>
  <a:tblStyle styleId="{2708684C-4D16-4618-839F-0558EEFCDFE6}" styleName="">
    <a:tblBg/>
    <a:wholeTbl>
      <a:tcTxStyle b="on" i="on">
        <a:font>
          <a:latin typeface="Baskerville"/>
          <a:ea typeface="Baskerville"/>
          <a:cs typeface="Baskerville"/>
        </a:font>
        <a:srgbClr val="595650"/>
      </a:tcTxStyle>
      <a:tcStyle>
        <a:tcBdr>
          <a:left>
            <a:ln w="12700" cap="flat">
              <a:solidFill>
                <a:srgbClr val="595650"/>
              </a:solidFill>
              <a:prstDash val="solid"/>
              <a:round/>
            </a:ln>
          </a:left>
          <a:right>
            <a:ln w="12700" cap="flat">
              <a:solidFill>
                <a:srgbClr val="595650"/>
              </a:solidFill>
              <a:prstDash val="solid"/>
              <a:round/>
            </a:ln>
          </a:right>
          <a:top>
            <a:ln w="12700" cap="flat">
              <a:solidFill>
                <a:srgbClr val="595650"/>
              </a:solidFill>
              <a:prstDash val="solid"/>
              <a:round/>
            </a:ln>
          </a:top>
          <a:bottom>
            <a:ln w="12700" cap="flat">
              <a:solidFill>
                <a:srgbClr val="595650"/>
              </a:solidFill>
              <a:prstDash val="solid"/>
              <a:round/>
            </a:ln>
          </a:bottom>
          <a:insideH>
            <a:ln w="12700" cap="flat">
              <a:solidFill>
                <a:srgbClr val="595650"/>
              </a:solidFill>
              <a:prstDash val="solid"/>
              <a:round/>
            </a:ln>
          </a:insideH>
          <a:insideV>
            <a:ln w="12700" cap="flat">
              <a:solidFill>
                <a:srgbClr val="595650"/>
              </a:solidFill>
              <a:prstDash val="solid"/>
              <a:round/>
            </a:ln>
          </a:insideV>
        </a:tcBdr>
        <a:fill>
          <a:solidFill>
            <a:srgbClr val="595650">
              <a:alpha val="20000"/>
            </a:srgbClr>
          </a:solidFill>
        </a:fill>
      </a:tcStyle>
    </a:wholeTbl>
    <a:band2H>
      <a:tcTxStyle/>
      <a:tcStyle>
        <a:tcBdr/>
        <a:fill>
          <a:solidFill>
            <a:srgbClr val="FFFFFF"/>
          </a:solidFill>
        </a:fill>
      </a:tcStyle>
    </a:band2H>
    <a:firstCol>
      <a:tcTxStyle b="on" i="on">
        <a:font>
          <a:latin typeface="Baskerville"/>
          <a:ea typeface="Baskerville"/>
          <a:cs typeface="Baskerville"/>
        </a:font>
        <a:srgbClr val="595650"/>
      </a:tcTxStyle>
      <a:tcStyle>
        <a:tcBdr>
          <a:left>
            <a:ln w="12700" cap="flat">
              <a:solidFill>
                <a:srgbClr val="595650"/>
              </a:solidFill>
              <a:prstDash val="solid"/>
              <a:round/>
            </a:ln>
          </a:left>
          <a:right>
            <a:ln w="12700" cap="flat">
              <a:solidFill>
                <a:srgbClr val="595650"/>
              </a:solidFill>
              <a:prstDash val="solid"/>
              <a:round/>
            </a:ln>
          </a:right>
          <a:top>
            <a:ln w="12700" cap="flat">
              <a:solidFill>
                <a:srgbClr val="595650"/>
              </a:solidFill>
              <a:prstDash val="solid"/>
              <a:round/>
            </a:ln>
          </a:top>
          <a:bottom>
            <a:ln w="12700" cap="flat">
              <a:solidFill>
                <a:srgbClr val="595650"/>
              </a:solidFill>
              <a:prstDash val="solid"/>
              <a:round/>
            </a:ln>
          </a:bottom>
          <a:insideH>
            <a:ln w="12700" cap="flat">
              <a:solidFill>
                <a:srgbClr val="595650"/>
              </a:solidFill>
              <a:prstDash val="solid"/>
              <a:round/>
            </a:ln>
          </a:insideH>
          <a:insideV>
            <a:ln w="12700" cap="flat">
              <a:solidFill>
                <a:srgbClr val="595650"/>
              </a:solidFill>
              <a:prstDash val="solid"/>
              <a:round/>
            </a:ln>
          </a:insideV>
        </a:tcBdr>
        <a:fill>
          <a:solidFill>
            <a:srgbClr val="595650">
              <a:alpha val="20000"/>
            </a:srgbClr>
          </a:solidFill>
        </a:fill>
      </a:tcStyle>
    </a:firstCol>
    <a:lastRow>
      <a:tcTxStyle b="on" i="on">
        <a:font>
          <a:latin typeface="Baskerville"/>
          <a:ea typeface="Baskerville"/>
          <a:cs typeface="Baskerville"/>
        </a:font>
        <a:srgbClr val="595650"/>
      </a:tcTxStyle>
      <a:tcStyle>
        <a:tcBdr>
          <a:left>
            <a:ln w="12700" cap="flat">
              <a:solidFill>
                <a:srgbClr val="595650"/>
              </a:solidFill>
              <a:prstDash val="solid"/>
              <a:round/>
            </a:ln>
          </a:left>
          <a:right>
            <a:ln w="12700" cap="flat">
              <a:solidFill>
                <a:srgbClr val="595650"/>
              </a:solidFill>
              <a:prstDash val="solid"/>
              <a:round/>
            </a:ln>
          </a:right>
          <a:top>
            <a:ln w="50800" cap="flat">
              <a:solidFill>
                <a:srgbClr val="595650"/>
              </a:solidFill>
              <a:prstDash val="solid"/>
              <a:round/>
            </a:ln>
          </a:top>
          <a:bottom>
            <a:ln w="12700" cap="flat">
              <a:solidFill>
                <a:srgbClr val="595650"/>
              </a:solidFill>
              <a:prstDash val="solid"/>
              <a:round/>
            </a:ln>
          </a:bottom>
          <a:insideH>
            <a:ln w="12700" cap="flat">
              <a:solidFill>
                <a:srgbClr val="595650"/>
              </a:solidFill>
              <a:prstDash val="solid"/>
              <a:round/>
            </a:ln>
          </a:insideH>
          <a:insideV>
            <a:ln w="12700" cap="flat">
              <a:solidFill>
                <a:srgbClr val="595650"/>
              </a:solidFill>
              <a:prstDash val="solid"/>
              <a:round/>
            </a:ln>
          </a:insideV>
        </a:tcBdr>
        <a:fill>
          <a:noFill/>
        </a:fill>
      </a:tcStyle>
    </a:lastRow>
    <a:firstRow>
      <a:tcTxStyle b="on" i="on">
        <a:font>
          <a:latin typeface="Baskerville"/>
          <a:ea typeface="Baskerville"/>
          <a:cs typeface="Baskerville"/>
        </a:font>
        <a:srgbClr val="595650"/>
      </a:tcTxStyle>
      <a:tcStyle>
        <a:tcBdr>
          <a:left>
            <a:ln w="12700" cap="flat">
              <a:solidFill>
                <a:srgbClr val="595650"/>
              </a:solidFill>
              <a:prstDash val="solid"/>
              <a:round/>
            </a:ln>
          </a:left>
          <a:right>
            <a:ln w="12700" cap="flat">
              <a:solidFill>
                <a:srgbClr val="595650"/>
              </a:solidFill>
              <a:prstDash val="solid"/>
              <a:round/>
            </a:ln>
          </a:right>
          <a:top>
            <a:ln w="12700" cap="flat">
              <a:solidFill>
                <a:srgbClr val="595650"/>
              </a:solidFill>
              <a:prstDash val="solid"/>
              <a:round/>
            </a:ln>
          </a:top>
          <a:bottom>
            <a:ln w="25400" cap="flat">
              <a:solidFill>
                <a:srgbClr val="595650"/>
              </a:solidFill>
              <a:prstDash val="solid"/>
              <a:round/>
            </a:ln>
          </a:bottom>
          <a:insideH>
            <a:ln w="12700" cap="flat">
              <a:solidFill>
                <a:srgbClr val="595650"/>
              </a:solidFill>
              <a:prstDash val="solid"/>
              <a:round/>
            </a:ln>
          </a:insideH>
          <a:insideV>
            <a:ln w="12700" cap="flat">
              <a:solidFill>
                <a:srgbClr val="59565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73694" autoAdjust="0"/>
  </p:normalViewPr>
  <p:slideViewPr>
    <p:cSldViewPr snapToGrid="0">
      <p:cViewPr varScale="1">
        <p:scale>
          <a:sx n="33" d="100"/>
          <a:sy n="33" d="100"/>
        </p:scale>
        <p:origin x="1773" y="48"/>
      </p:cViewPr>
      <p:guideLst>
        <p:guide orient="horz" pos="3072"/>
        <p:guide pos="4096"/>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4" name="Shape 84"/>
          <p:cNvSpPr>
            <a:spLocks noGrp="1" noRot="1" noChangeAspect="1"/>
          </p:cNvSpPr>
          <p:nvPr>
            <p:ph type="sldImg"/>
          </p:nvPr>
        </p:nvSpPr>
        <p:spPr>
          <a:xfrm>
            <a:off x="1143000" y="685800"/>
            <a:ext cx="4572000" cy="3429000"/>
          </a:xfrm>
          <a:prstGeom prst="rect">
            <a:avLst/>
          </a:prstGeom>
        </p:spPr>
        <p:txBody>
          <a:bodyPr/>
          <a:lstStyle/>
          <a:p>
            <a:pPr lvl="0"/>
            <a:endParaRPr dirty="0"/>
          </a:p>
        </p:txBody>
      </p:sp>
      <p:sp>
        <p:nvSpPr>
          <p:cNvPr id="85" name="Shape 85"/>
          <p:cNvSpPr>
            <a:spLocks noGrp="1"/>
          </p:cNvSpPr>
          <p:nvPr>
            <p:ph type="body" sz="quarter" idx="1"/>
          </p:nvPr>
        </p:nvSpPr>
        <p:spPr>
          <a:xfrm>
            <a:off x="914400" y="4343400"/>
            <a:ext cx="5029200" cy="4114800"/>
          </a:xfrm>
          <a:prstGeom prst="rect">
            <a:avLst/>
          </a:prstGeom>
        </p:spPr>
        <p:txBody>
          <a:bodyPr/>
          <a:lstStyle/>
          <a:p>
            <a:pPr lvl="0"/>
            <a:endParaRPr/>
          </a:p>
        </p:txBody>
      </p:sp>
    </p:spTree>
    <p:extLst>
      <p:ext uri="{BB962C8B-B14F-4D97-AF65-F5344CB8AC3E}">
        <p14:creationId xmlns:p14="http://schemas.microsoft.com/office/powerpoint/2010/main" val="206960151"/>
      </p:ext>
    </p:extLst>
  </p:cSld>
  <p:clrMap bg1="lt1" tx1="dk1" bg2="lt2" tx2="dk2" accent1="accent1" accent2="accent2" accent3="accent3" accent4="accent4" accent5="accent5" accent6="accent6" hlink="hlink" folHlink="folHlink"/>
  <p:notesStyle>
    <a:lvl1pPr defTabSz="457200">
      <a:lnSpc>
        <a:spcPct val="125000"/>
      </a:lnSpc>
      <a:defRPr sz="2400">
        <a:latin typeface="+mn-lt"/>
        <a:ea typeface="+mn-ea"/>
        <a:cs typeface="+mn-cs"/>
        <a:sym typeface="Avenir Roman"/>
      </a:defRPr>
    </a:lvl1pPr>
    <a:lvl2pPr indent="228600" defTabSz="457200">
      <a:lnSpc>
        <a:spcPct val="125000"/>
      </a:lnSpc>
      <a:defRPr sz="2400">
        <a:latin typeface="+mn-lt"/>
        <a:ea typeface="+mn-ea"/>
        <a:cs typeface="+mn-cs"/>
        <a:sym typeface="Avenir Roman"/>
      </a:defRPr>
    </a:lvl2pPr>
    <a:lvl3pPr indent="457200" defTabSz="457200">
      <a:lnSpc>
        <a:spcPct val="125000"/>
      </a:lnSpc>
      <a:defRPr sz="2400">
        <a:latin typeface="+mn-lt"/>
        <a:ea typeface="+mn-ea"/>
        <a:cs typeface="+mn-cs"/>
        <a:sym typeface="Avenir Roman"/>
      </a:defRPr>
    </a:lvl3pPr>
    <a:lvl4pPr indent="685800" defTabSz="457200">
      <a:lnSpc>
        <a:spcPct val="125000"/>
      </a:lnSpc>
      <a:defRPr sz="2400">
        <a:latin typeface="+mn-lt"/>
        <a:ea typeface="+mn-ea"/>
        <a:cs typeface="+mn-cs"/>
        <a:sym typeface="Avenir Roman"/>
      </a:defRPr>
    </a:lvl4pPr>
    <a:lvl5pPr indent="914400" defTabSz="457200">
      <a:lnSpc>
        <a:spcPct val="125000"/>
      </a:lnSpc>
      <a:defRPr sz="2400">
        <a:latin typeface="+mn-lt"/>
        <a:ea typeface="+mn-ea"/>
        <a:cs typeface="+mn-cs"/>
        <a:sym typeface="Avenir Roman"/>
      </a:defRPr>
    </a:lvl5pPr>
    <a:lvl6pPr indent="1143000" defTabSz="457200">
      <a:lnSpc>
        <a:spcPct val="125000"/>
      </a:lnSpc>
      <a:defRPr sz="2400">
        <a:latin typeface="+mn-lt"/>
        <a:ea typeface="+mn-ea"/>
        <a:cs typeface="+mn-cs"/>
        <a:sym typeface="Avenir Roman"/>
      </a:defRPr>
    </a:lvl6pPr>
    <a:lvl7pPr indent="1371600" defTabSz="457200">
      <a:lnSpc>
        <a:spcPct val="125000"/>
      </a:lnSpc>
      <a:defRPr sz="2400">
        <a:latin typeface="+mn-lt"/>
        <a:ea typeface="+mn-ea"/>
        <a:cs typeface="+mn-cs"/>
        <a:sym typeface="Avenir Roman"/>
      </a:defRPr>
    </a:lvl7pPr>
    <a:lvl8pPr indent="1600200" defTabSz="457200">
      <a:lnSpc>
        <a:spcPct val="125000"/>
      </a:lnSpc>
      <a:defRPr sz="2400">
        <a:latin typeface="+mn-lt"/>
        <a:ea typeface="+mn-ea"/>
        <a:cs typeface="+mn-cs"/>
        <a:sym typeface="Avenir Roman"/>
      </a:defRPr>
    </a:lvl8pPr>
    <a:lvl9pPr indent="1828800" defTabSz="457200">
      <a:lnSpc>
        <a:spcPct val="125000"/>
      </a:lnSpc>
      <a:defRPr sz="2400">
        <a:latin typeface="+mn-lt"/>
        <a:ea typeface="+mn-ea"/>
        <a:cs typeface="+mn-cs"/>
        <a:sym typeface="Avenir Roman"/>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sz="2400" b="1" dirty="0">
                <a:effectLst/>
                <a:latin typeface="+mn-lt"/>
                <a:ea typeface="+mn-ea"/>
                <a:cs typeface="+mn-cs"/>
                <a:sym typeface="Avenir Roman"/>
              </a:rPr>
              <a:t>Introduction </a:t>
            </a:r>
            <a:endParaRPr lang="en-CA" sz="2400" b="1" dirty="0">
              <a:effectLst/>
              <a:latin typeface="+mn-lt"/>
              <a:ea typeface="+mn-ea"/>
              <a:cs typeface="+mn-cs"/>
              <a:sym typeface="Avenir Roman"/>
            </a:endParaRPr>
          </a:p>
          <a:p>
            <a:pPr lvl="0"/>
            <a:r>
              <a:rPr lang="fr-CA" sz="2400" dirty="0">
                <a:effectLst/>
                <a:latin typeface="+mn-lt"/>
                <a:ea typeface="+mn-ea"/>
                <a:cs typeface="+mn-cs"/>
                <a:sym typeface="Avenir Roman"/>
              </a:rPr>
              <a:t>Le module touche au développement  individuels des leaders et des capacités du système d’éducation.</a:t>
            </a:r>
            <a:endParaRPr lang="en-CA" sz="2400" dirty="0">
              <a:effectLst/>
              <a:latin typeface="+mn-lt"/>
              <a:ea typeface="+mn-ea"/>
              <a:cs typeface="+mn-cs"/>
              <a:sym typeface="Avenir Roman"/>
            </a:endParaRPr>
          </a:p>
          <a:p>
            <a:pPr lvl="0"/>
            <a:r>
              <a:rPr lang="fr-CA" sz="2400" dirty="0">
                <a:effectLst/>
                <a:latin typeface="+mn-lt"/>
                <a:ea typeface="+mn-ea"/>
                <a:cs typeface="+mn-cs"/>
                <a:sym typeface="Avenir Roman"/>
              </a:rPr>
              <a:t>Parmi les sujets abordés, citons le recrutement et la sélection de leaders, les occasions de perfectionnement, l’évaluation, la planification de la relève et la mise à profit des capacités existantes des leaders.</a:t>
            </a:r>
            <a:endParaRPr lang="en-CA" sz="2400" dirty="0">
              <a:effectLst/>
              <a:latin typeface="+mn-lt"/>
              <a:ea typeface="+mn-ea"/>
              <a:cs typeface="+mn-cs"/>
              <a:sym typeface="Avenir Roman"/>
            </a:endParaRPr>
          </a:p>
          <a:p>
            <a:pPr lvl="0"/>
            <a:r>
              <a:rPr lang="fr-CA" sz="2400" dirty="0">
                <a:effectLst/>
                <a:latin typeface="+mn-lt"/>
                <a:ea typeface="+mn-ea"/>
                <a:cs typeface="+mn-cs"/>
                <a:sym typeface="Avenir Roman"/>
              </a:rPr>
              <a:t>Cette présentation donne une brève description d’études pertinentes sur chacun de ces processus.</a:t>
            </a:r>
            <a:endParaRPr lang="en-CA" sz="2400" dirty="0">
              <a:effectLst/>
              <a:latin typeface="+mn-lt"/>
              <a:ea typeface="+mn-ea"/>
              <a:cs typeface="+mn-cs"/>
              <a:sym typeface="Avenir Roman"/>
            </a:endParaRPr>
          </a:p>
          <a:p>
            <a:pPr lvl="0"/>
            <a:r>
              <a:rPr lang="fr-CA" sz="2400" dirty="0">
                <a:effectLst/>
                <a:latin typeface="+mn-lt"/>
                <a:ea typeface="+mn-ea"/>
                <a:cs typeface="+mn-cs"/>
                <a:sym typeface="Avenir Roman"/>
              </a:rPr>
              <a:t>Comme ces études portent sur le leadership dans les écoles, cette vue d’ensemble fait de même, même si les leaders du conseil scolaire sont responsables du développement du leadership de personnes assumant d’autres rôles, en particulier les membres de l’équipe de cadres supérieurs.</a:t>
            </a:r>
            <a:endParaRPr lang="en-CA" sz="2400" dirty="0">
              <a:effectLst/>
              <a:latin typeface="+mn-lt"/>
              <a:ea typeface="+mn-ea"/>
              <a:cs typeface="+mn-cs"/>
              <a:sym typeface="Avenir Roman"/>
            </a:endParaRPr>
          </a:p>
          <a:p>
            <a:endParaRPr lang="fr-CA" dirty="0"/>
          </a:p>
        </p:txBody>
      </p:sp>
    </p:spTree>
    <p:extLst>
      <p:ext uri="{BB962C8B-B14F-4D97-AF65-F5344CB8AC3E}">
        <p14:creationId xmlns:p14="http://schemas.microsoft.com/office/powerpoint/2010/main" val="1413046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sz="2400" b="1" dirty="0">
                <a:effectLst/>
                <a:latin typeface="+mn-lt"/>
                <a:ea typeface="+mn-ea"/>
                <a:cs typeface="+mn-cs"/>
                <a:sym typeface="Avenir Roman"/>
              </a:rPr>
              <a:t>Recrutement et sélection</a:t>
            </a:r>
            <a:endParaRPr lang="en-CA" sz="2400" b="1" dirty="0">
              <a:effectLst/>
              <a:latin typeface="+mn-lt"/>
              <a:ea typeface="+mn-ea"/>
              <a:cs typeface="+mn-cs"/>
              <a:sym typeface="Avenir Roman"/>
            </a:endParaRPr>
          </a:p>
          <a:p>
            <a:pPr lvl="0"/>
            <a:r>
              <a:rPr lang="fr-CA" sz="2400" dirty="0">
                <a:effectLst/>
                <a:latin typeface="+mn-lt"/>
                <a:ea typeface="+mn-ea"/>
                <a:cs typeface="+mn-cs"/>
                <a:sym typeface="Avenir Roman"/>
              </a:rPr>
              <a:t>L’un des plus grands obstacles au recrutement d’enseignantes et d’enseignants pour les postes de leaders scolaires est leur perception de la charge de travail des directions d’école et des directions adjointes (Leithwood et </a:t>
            </a:r>
            <a:r>
              <a:rPr lang="fr-CA" sz="2400" dirty="0" err="1">
                <a:effectLst/>
                <a:latin typeface="+mn-lt"/>
                <a:ea typeface="+mn-ea"/>
                <a:cs typeface="+mn-cs"/>
                <a:sym typeface="Avenir Roman"/>
              </a:rPr>
              <a:t>Azah</a:t>
            </a:r>
            <a:r>
              <a:rPr lang="fr-CA" sz="2400" dirty="0">
                <a:effectLst/>
                <a:latin typeface="+mn-lt"/>
                <a:ea typeface="+mn-ea"/>
                <a:cs typeface="+mn-cs"/>
                <a:sym typeface="Avenir Roman"/>
              </a:rPr>
              <a:t>, 2014). Les leaders scolaires doivent donc informer plus ouvertement le personnel de ce qui rend l’emploi satisfaisant.</a:t>
            </a:r>
            <a:endParaRPr lang="en-CA" sz="2400" dirty="0">
              <a:effectLst/>
              <a:latin typeface="+mn-lt"/>
              <a:ea typeface="+mn-ea"/>
              <a:cs typeface="+mn-cs"/>
              <a:sym typeface="Avenir Roman"/>
            </a:endParaRPr>
          </a:p>
          <a:p>
            <a:pPr lvl="0"/>
            <a:r>
              <a:rPr lang="fr-CA" sz="2400" dirty="0">
                <a:effectLst/>
                <a:latin typeface="+mn-lt"/>
                <a:ea typeface="+mn-ea"/>
                <a:cs typeface="+mn-cs"/>
                <a:sym typeface="Avenir Roman"/>
              </a:rPr>
              <a:t>Une méthode de recrutement efficace consiste à approcher des membres du personnel : le fait de les désigner comme des candidates potentielles et des candidats potentiels augmente considérablement la possibilité qu’ils et elles deviennent des leaders. Il est également avantageux d’offrir des expériences de leadership (Barber et coll., </a:t>
            </a:r>
            <a:r>
              <a:rPr lang="fr-CA" sz="2400" dirty="0" err="1">
                <a:effectLst/>
                <a:latin typeface="+mn-lt"/>
                <a:ea typeface="+mn-ea"/>
                <a:cs typeface="+mn-cs"/>
                <a:sym typeface="Avenir Roman"/>
              </a:rPr>
              <a:t>s.d</a:t>
            </a:r>
            <a:r>
              <a:rPr lang="fr-CA" sz="2400" dirty="0">
                <a:effectLst/>
                <a:latin typeface="+mn-lt"/>
                <a:ea typeface="+mn-ea"/>
                <a:cs typeface="+mn-cs"/>
                <a:sym typeface="Avenir Roman"/>
              </a:rPr>
              <a:t>., p. 9-12).</a:t>
            </a:r>
            <a:endParaRPr lang="en-CA" sz="2400" dirty="0">
              <a:effectLst/>
              <a:latin typeface="+mn-lt"/>
              <a:ea typeface="+mn-ea"/>
              <a:cs typeface="+mn-cs"/>
              <a:sym typeface="Avenir Roman"/>
            </a:endParaRPr>
          </a:p>
          <a:p>
            <a:r>
              <a:rPr lang="fr-CA" sz="2400" b="1" i="1" dirty="0">
                <a:effectLst/>
                <a:latin typeface="+mn-lt"/>
                <a:ea typeface="+mn-ea"/>
                <a:cs typeface="+mn-cs"/>
                <a:sym typeface="Avenir Roman"/>
              </a:rPr>
              <a:t> </a:t>
            </a:r>
            <a:endParaRPr lang="en-CA" sz="2400" dirty="0">
              <a:effectLst/>
              <a:latin typeface="+mn-lt"/>
              <a:ea typeface="+mn-ea"/>
              <a:cs typeface="+mn-cs"/>
              <a:sym typeface="Avenir Roman"/>
            </a:endParaRPr>
          </a:p>
          <a:p>
            <a:r>
              <a:rPr lang="fr-CA" sz="2400" b="1" i="1" dirty="0">
                <a:effectLst/>
                <a:latin typeface="+mn-lt"/>
                <a:ea typeface="+mn-ea"/>
                <a:cs typeface="+mn-cs"/>
                <a:sym typeface="Avenir Roman"/>
              </a:rPr>
              <a:t>Exemple d’étude : Leithwood et </a:t>
            </a:r>
            <a:r>
              <a:rPr lang="fr-CA" sz="2400" b="1" i="1" dirty="0" err="1">
                <a:effectLst/>
                <a:latin typeface="+mn-lt"/>
                <a:ea typeface="+mn-ea"/>
                <a:cs typeface="+mn-cs"/>
                <a:sym typeface="Avenir Roman"/>
              </a:rPr>
              <a:t>Azah</a:t>
            </a:r>
            <a:r>
              <a:rPr lang="fr-CA" sz="2400" b="1" i="1" dirty="0">
                <a:effectLst/>
                <a:latin typeface="+mn-lt"/>
                <a:ea typeface="+mn-ea"/>
                <a:cs typeface="+mn-cs"/>
                <a:sym typeface="Avenir Roman"/>
              </a:rPr>
              <a:t> (2014)</a:t>
            </a:r>
            <a:endParaRPr lang="en-CA" sz="2400" dirty="0">
              <a:effectLst/>
              <a:latin typeface="+mn-lt"/>
              <a:ea typeface="+mn-ea"/>
              <a:cs typeface="+mn-cs"/>
              <a:sym typeface="Avenir Roman"/>
            </a:endParaRPr>
          </a:p>
          <a:p>
            <a:pPr lvl="0"/>
            <a:r>
              <a:rPr lang="fr-CA" sz="2400" dirty="0">
                <a:effectLst/>
                <a:latin typeface="+mn-lt"/>
                <a:ea typeface="+mn-ea"/>
                <a:cs typeface="+mn-cs"/>
                <a:sym typeface="Avenir Roman"/>
              </a:rPr>
              <a:t>Étude commanditée par le gouvernement de l’Ontario qui porte sur la charge de travail des directions d’école et des directions adjointes</a:t>
            </a:r>
            <a:endParaRPr lang="en-CA" sz="2400" dirty="0">
              <a:effectLst/>
              <a:latin typeface="+mn-lt"/>
              <a:ea typeface="+mn-ea"/>
              <a:cs typeface="+mn-cs"/>
              <a:sym typeface="Avenir Roman"/>
            </a:endParaRPr>
          </a:p>
          <a:p>
            <a:pPr lvl="0"/>
            <a:r>
              <a:rPr lang="fr-CA" sz="2400" dirty="0">
                <a:effectLst/>
                <a:latin typeface="+mn-lt"/>
                <a:ea typeface="+mn-ea"/>
                <a:cs typeface="+mn-cs"/>
                <a:sym typeface="Avenir Roman"/>
              </a:rPr>
              <a:t>Vaste base de données : réalisation de plus de 160 entrevues d’une heure et de 3 700 sondages auprès de directions d’école et de directions adjointes, et organisation de groupes de discussion avec des directions de l’éducation et des conseillères et conseillers scolaires.</a:t>
            </a:r>
            <a:endParaRPr lang="en-CA" sz="2400" dirty="0">
              <a:effectLst/>
              <a:latin typeface="+mn-lt"/>
              <a:ea typeface="+mn-ea"/>
              <a:cs typeface="+mn-cs"/>
              <a:sym typeface="Avenir Roman"/>
            </a:endParaRPr>
          </a:p>
          <a:p>
            <a:pPr lvl="0"/>
            <a:r>
              <a:rPr lang="fr-CA" sz="2400" dirty="0">
                <a:effectLst/>
                <a:latin typeface="+mn-lt"/>
                <a:ea typeface="+mn-ea"/>
                <a:cs typeface="+mn-cs"/>
                <a:sym typeface="Avenir Roman"/>
              </a:rPr>
              <a:t>L’une des questions posées était : « La charge de travail des directions d’école et directions adjointes a-t-elle une grande incidence sur le recrutement d’enseignantes et d’enseignants pour des postes administratifs? »</a:t>
            </a:r>
            <a:endParaRPr lang="en-CA" sz="2400" dirty="0">
              <a:effectLst/>
              <a:latin typeface="+mn-lt"/>
              <a:ea typeface="+mn-ea"/>
              <a:cs typeface="+mn-cs"/>
              <a:sym typeface="Avenir Roman"/>
            </a:endParaRPr>
          </a:p>
          <a:p>
            <a:pPr lvl="0"/>
            <a:r>
              <a:rPr lang="fr-CA" sz="2400" dirty="0">
                <a:effectLst/>
                <a:latin typeface="+mn-lt"/>
                <a:ea typeface="+mn-ea"/>
                <a:cs typeface="+mn-cs"/>
                <a:sym typeface="Avenir Roman"/>
              </a:rPr>
              <a:t>Autant au palier élémentaire qu’au palier secondaire, une bonne proportion des directions d’école et directions adjointes croyait que la plupart des enseignantes et enseignants étaient rebutés par les postes administratifs en raison du volume et de la nature du travail qu’ils voyaient leur direction d’école et direction adjointe accomplir. Le personnel enseignant trouvait que la rémunération supplémentaire était loin d’être suffisante, que les exigences et le stress étaient trop importants, et qu’il devrait consacrer beaucoup plus de temps à son travail. Ces résultats concordent avec une grande partie des études existantes dans ce domaine.</a:t>
            </a:r>
            <a:endParaRPr lang="en-CA" sz="2400" dirty="0">
              <a:effectLst/>
              <a:latin typeface="+mn-lt"/>
              <a:ea typeface="+mn-ea"/>
              <a:cs typeface="+mn-cs"/>
              <a:sym typeface="Avenir Roman"/>
            </a:endParaRPr>
          </a:p>
          <a:p>
            <a:pPr lvl="0"/>
            <a:r>
              <a:rPr lang="fr-CA" sz="2400" dirty="0">
                <a:effectLst/>
                <a:latin typeface="+mn-lt"/>
                <a:ea typeface="+mn-ea"/>
                <a:cs typeface="+mn-cs"/>
                <a:sym typeface="Avenir Roman"/>
              </a:rPr>
              <a:t>Le point de vue des directions de l’éducation divergeait sur la question du recrutement, mais il avait clairement tendance à rejoindre celui des directions d’école et des directions adjointes.</a:t>
            </a:r>
            <a:endParaRPr lang="en-CA" sz="2400" dirty="0">
              <a:effectLst/>
              <a:latin typeface="+mn-lt"/>
              <a:ea typeface="+mn-ea"/>
              <a:cs typeface="+mn-cs"/>
              <a:sym typeface="Avenir Roman"/>
            </a:endParaRPr>
          </a:p>
          <a:p>
            <a:endParaRPr lang="fr-CA" dirty="0"/>
          </a:p>
        </p:txBody>
      </p:sp>
    </p:spTree>
    <p:extLst>
      <p:ext uri="{BB962C8B-B14F-4D97-AF65-F5344CB8AC3E}">
        <p14:creationId xmlns:p14="http://schemas.microsoft.com/office/powerpoint/2010/main" val="15176170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sz="2400" b="1" dirty="0">
                <a:effectLst/>
                <a:latin typeface="+mn-lt"/>
                <a:ea typeface="+mn-ea"/>
                <a:cs typeface="+mn-cs"/>
                <a:sym typeface="Avenir Roman"/>
              </a:rPr>
              <a:t>Développement </a:t>
            </a:r>
            <a:endParaRPr lang="en-CA" sz="2400" b="1" dirty="0">
              <a:effectLst/>
              <a:latin typeface="+mn-lt"/>
              <a:ea typeface="+mn-ea"/>
              <a:cs typeface="+mn-cs"/>
              <a:sym typeface="Avenir Roman"/>
            </a:endParaRPr>
          </a:p>
          <a:p>
            <a:pPr lvl="0"/>
            <a:r>
              <a:rPr lang="fr-CA" sz="2400" dirty="0">
                <a:effectLst/>
                <a:latin typeface="+mn-lt"/>
                <a:ea typeface="+mn-ea"/>
                <a:cs typeface="+mn-cs"/>
                <a:sym typeface="Avenir Roman"/>
              </a:rPr>
              <a:t>Le mentorat améliore substantiellement l’apprentissage en cours d’emploi lorsqu’il est fourni de manière adéquate (p. ex., The Wallace </a:t>
            </a:r>
            <a:r>
              <a:rPr lang="fr-CA" sz="2400" dirty="0" err="1">
                <a:effectLst/>
                <a:latin typeface="+mn-lt"/>
                <a:ea typeface="+mn-ea"/>
                <a:cs typeface="+mn-cs"/>
                <a:sym typeface="Avenir Roman"/>
              </a:rPr>
              <a:t>Foundation</a:t>
            </a:r>
            <a:r>
              <a:rPr lang="fr-CA" sz="2400" dirty="0">
                <a:effectLst/>
                <a:latin typeface="+mn-lt"/>
                <a:ea typeface="+mn-ea"/>
                <a:cs typeface="+mn-cs"/>
                <a:sym typeface="Avenir Roman"/>
              </a:rPr>
              <a:t>, 2007).</a:t>
            </a:r>
            <a:endParaRPr lang="en-CA" sz="2400" dirty="0">
              <a:effectLst/>
              <a:latin typeface="+mn-lt"/>
              <a:ea typeface="+mn-ea"/>
              <a:cs typeface="+mn-cs"/>
              <a:sym typeface="Avenir Roman"/>
            </a:endParaRPr>
          </a:p>
          <a:p>
            <a:pPr lvl="0"/>
            <a:r>
              <a:rPr lang="fr-CA" sz="2400" dirty="0">
                <a:effectLst/>
                <a:latin typeface="+mn-lt"/>
                <a:ea typeface="+mn-ea"/>
                <a:cs typeface="+mn-cs"/>
                <a:sym typeface="Avenir Roman"/>
              </a:rPr>
              <a:t>Ce que les leaders scolaires apprennent, ils le tiennent en grande partie de leurs agentes ou agents de supervision (p. ex., </a:t>
            </a:r>
            <a:r>
              <a:rPr lang="fr-CA" sz="2400" dirty="0" err="1">
                <a:effectLst/>
                <a:latin typeface="+mn-lt"/>
                <a:ea typeface="+mn-ea"/>
                <a:cs typeface="+mn-cs"/>
                <a:sym typeface="Avenir Roman"/>
              </a:rPr>
              <a:t>Honig</a:t>
            </a:r>
            <a:r>
              <a:rPr lang="fr-CA" sz="2400" dirty="0">
                <a:effectLst/>
                <a:latin typeface="+mn-lt"/>
                <a:ea typeface="+mn-ea"/>
                <a:cs typeface="+mn-cs"/>
                <a:sym typeface="Avenir Roman"/>
              </a:rPr>
              <a:t>, 2012).</a:t>
            </a:r>
            <a:endParaRPr lang="en-CA" sz="2400" dirty="0">
              <a:effectLst/>
              <a:latin typeface="+mn-lt"/>
              <a:ea typeface="+mn-ea"/>
              <a:cs typeface="+mn-cs"/>
              <a:sym typeface="Avenir Roman"/>
            </a:endParaRPr>
          </a:p>
          <a:p>
            <a:pPr lvl="0"/>
            <a:r>
              <a:rPr lang="fr-CA" sz="2400" dirty="0">
                <a:effectLst/>
                <a:latin typeface="+mn-lt"/>
                <a:ea typeface="+mn-ea"/>
                <a:cs typeface="+mn-cs"/>
                <a:sym typeface="Avenir Roman"/>
              </a:rPr>
              <a:t>Les réseaux professionnels sont des instruments d’apprentissage continu du leadership très prometteurs (Earl et Katz, 2005).</a:t>
            </a:r>
            <a:endParaRPr lang="en-CA" sz="2400" dirty="0">
              <a:effectLst/>
              <a:latin typeface="+mn-lt"/>
              <a:ea typeface="+mn-ea"/>
              <a:cs typeface="+mn-cs"/>
              <a:sym typeface="Avenir Roman"/>
            </a:endParaRPr>
          </a:p>
          <a:p>
            <a:r>
              <a:rPr lang="fr-CA" sz="2400" b="1" i="1" dirty="0">
                <a:effectLst/>
                <a:latin typeface="+mn-lt"/>
                <a:ea typeface="+mn-ea"/>
                <a:cs typeface="+mn-cs"/>
                <a:sym typeface="Avenir Roman"/>
              </a:rPr>
              <a:t> </a:t>
            </a:r>
            <a:endParaRPr lang="en-CA" sz="2400" dirty="0">
              <a:effectLst/>
              <a:latin typeface="+mn-lt"/>
              <a:ea typeface="+mn-ea"/>
              <a:cs typeface="+mn-cs"/>
              <a:sym typeface="Avenir Roman"/>
            </a:endParaRPr>
          </a:p>
          <a:p>
            <a:r>
              <a:rPr lang="fr-CA" sz="2400" b="1" i="1" dirty="0">
                <a:effectLst/>
                <a:latin typeface="+mn-lt"/>
                <a:ea typeface="+mn-ea"/>
                <a:cs typeface="+mn-cs"/>
                <a:sym typeface="Avenir Roman"/>
              </a:rPr>
              <a:t>Exemple d’étude : </a:t>
            </a:r>
            <a:r>
              <a:rPr lang="fr-CA" sz="2400" b="1" i="1" dirty="0" err="1">
                <a:effectLst/>
                <a:latin typeface="+mn-lt"/>
                <a:ea typeface="+mn-ea"/>
                <a:cs typeface="+mn-cs"/>
                <a:sym typeface="Avenir Roman"/>
              </a:rPr>
              <a:t>Honig</a:t>
            </a:r>
            <a:r>
              <a:rPr lang="fr-CA" sz="2400" b="1" i="1" dirty="0">
                <a:effectLst/>
                <a:latin typeface="+mn-lt"/>
                <a:ea typeface="+mn-ea"/>
                <a:cs typeface="+mn-cs"/>
                <a:sym typeface="Avenir Roman"/>
              </a:rPr>
              <a:t> (2012)</a:t>
            </a:r>
            <a:endParaRPr lang="en-CA" sz="2400" dirty="0">
              <a:effectLst/>
              <a:latin typeface="+mn-lt"/>
              <a:ea typeface="+mn-ea"/>
              <a:cs typeface="+mn-cs"/>
              <a:sym typeface="Avenir Roman"/>
            </a:endParaRPr>
          </a:p>
          <a:p>
            <a:pPr lvl="0"/>
            <a:r>
              <a:rPr lang="fr-CA" sz="2400" dirty="0">
                <a:effectLst/>
                <a:latin typeface="+mn-lt"/>
                <a:ea typeface="+mn-ea"/>
                <a:cs typeface="+mn-cs"/>
                <a:sym typeface="Avenir Roman"/>
              </a:rPr>
              <a:t>Cette étude indique les moyens que le personnel de l’administration centrale prend pour appuyer efficacement le développement du leadership pédagogique des directions d’école et des directions adjointes. Dans le cadre de la recherche, ces personnes sont appelées directrices et directeurs au leadership pédagogique (ILD) et assument des fonctions comparables à celles des agentes et agents de supervision responsable de services en Ontario.</a:t>
            </a:r>
            <a:endParaRPr lang="en-CA" sz="2400" dirty="0">
              <a:effectLst/>
              <a:latin typeface="+mn-lt"/>
              <a:ea typeface="+mn-ea"/>
              <a:cs typeface="+mn-cs"/>
              <a:sym typeface="Avenir Roman"/>
            </a:endParaRPr>
          </a:p>
          <a:p>
            <a:pPr lvl="0"/>
            <a:r>
              <a:rPr lang="fr-CA" sz="2400" dirty="0">
                <a:effectLst/>
                <a:latin typeface="+mn-lt"/>
                <a:ea typeface="+mn-ea"/>
                <a:cs typeface="+mn-cs"/>
                <a:sym typeface="Avenir Roman"/>
              </a:rPr>
              <a:t>L’étude se fonde sur un vaste ensemble de données (entrevues, observations et documents) venant de trois conseils scolaires de grande taille aux États-Unis : Atlanta, New York et Oakland. Ces conseils scolaires ont été sélectionnés parce qu’ils visaient explicitement à faire des mesures de soutien professionnel en cours d’emploi destinées aux directions d’école et directions adjointes la principale tâche de ces cadres de l’administration centrale.</a:t>
            </a:r>
            <a:endParaRPr lang="en-CA" sz="2400" dirty="0">
              <a:effectLst/>
              <a:latin typeface="+mn-lt"/>
              <a:ea typeface="+mn-ea"/>
              <a:cs typeface="+mn-cs"/>
              <a:sym typeface="Avenir Roman"/>
            </a:endParaRPr>
          </a:p>
          <a:p>
            <a:pPr lvl="0"/>
            <a:r>
              <a:rPr lang="fr-CA" sz="2400" dirty="0">
                <a:effectLst/>
                <a:latin typeface="+mn-lt"/>
                <a:ea typeface="+mn-ea"/>
                <a:cs typeface="+mn-cs"/>
                <a:sym typeface="Avenir Roman"/>
              </a:rPr>
              <a:t>Ces trois conseils scolaires ont accordé beaucoup de marge de manœuvre, de pouvoirs et de fonds en vue de devenir des sources de soutien pour les écoles.</a:t>
            </a:r>
            <a:endParaRPr lang="en-CA" sz="2400" dirty="0">
              <a:effectLst/>
              <a:latin typeface="+mn-lt"/>
              <a:ea typeface="+mn-ea"/>
              <a:cs typeface="+mn-cs"/>
              <a:sym typeface="Avenir Roman"/>
            </a:endParaRPr>
          </a:p>
          <a:p>
            <a:pPr lvl="0"/>
            <a:r>
              <a:rPr lang="fr-CA" sz="2400" dirty="0">
                <a:effectLst/>
                <a:latin typeface="+mn-lt"/>
                <a:ea typeface="+mn-ea"/>
                <a:cs typeface="+mn-cs"/>
                <a:sym typeface="Avenir Roman"/>
              </a:rPr>
              <a:t>Le personnel de l’administration centrale semblait mieux aider les directions d’école et directions adjointes à apprendre à faire preuve de leadership pédagogique quand il :</a:t>
            </a:r>
            <a:endParaRPr lang="en-CA" sz="2400" dirty="0">
              <a:effectLst/>
              <a:latin typeface="+mn-lt"/>
              <a:ea typeface="+mn-ea"/>
              <a:cs typeface="+mn-cs"/>
              <a:sym typeface="Avenir Roman"/>
            </a:endParaRPr>
          </a:p>
          <a:p>
            <a:pPr lvl="3"/>
            <a:r>
              <a:rPr lang="fr-CA" sz="2400" dirty="0">
                <a:effectLst/>
                <a:latin typeface="+mn-lt"/>
                <a:ea typeface="+mn-ea"/>
                <a:cs typeface="+mn-cs"/>
                <a:sym typeface="Avenir Roman"/>
              </a:rPr>
              <a:t>commençait par examiner les questions et les connaissances des directions d’école et directions adjointes sur le leadership pédagogique et s’en inspirait (travail conjoint). Il aidait les directions d’école et directions adjointes à axer leur travail sur l’enseignement et l’apprentissage;</a:t>
            </a:r>
            <a:endParaRPr lang="en-CA" sz="2400" dirty="0">
              <a:effectLst/>
              <a:latin typeface="+mn-lt"/>
              <a:ea typeface="+mn-ea"/>
              <a:cs typeface="+mn-cs"/>
              <a:sym typeface="Avenir Roman"/>
            </a:endParaRPr>
          </a:p>
          <a:p>
            <a:pPr lvl="3"/>
            <a:r>
              <a:rPr lang="fr-CA" sz="2400" dirty="0">
                <a:effectLst/>
                <a:latin typeface="+mn-lt"/>
                <a:ea typeface="+mn-ea"/>
                <a:cs typeface="+mn-cs"/>
                <a:sym typeface="Avenir Roman"/>
              </a:rPr>
              <a:t>offrait des mesures de soutien différenciées en fonction des compétences initiales des directions d’école et directions adjointes;</a:t>
            </a:r>
            <a:endParaRPr lang="en-CA" sz="2400" dirty="0">
              <a:effectLst/>
              <a:latin typeface="+mn-lt"/>
              <a:ea typeface="+mn-ea"/>
              <a:cs typeface="+mn-cs"/>
              <a:sym typeface="Avenir Roman"/>
            </a:endParaRPr>
          </a:p>
          <a:p>
            <a:pPr lvl="0"/>
            <a:r>
              <a:rPr lang="fr-CA" sz="2400" dirty="0">
                <a:effectLst/>
                <a:latin typeface="+mn-lt"/>
                <a:ea typeface="+mn-ea"/>
                <a:cs typeface="+mn-cs"/>
                <a:sym typeface="Avenir Roman"/>
              </a:rPr>
              <a:t>faisait fréquemment montre de pensées et d’actions caractéristiques du leadership pédagogique, mais refusait de remplacer véritablement les directions d’école ou directions adjointes lorsqu’on l’en priait;</a:t>
            </a:r>
            <a:endParaRPr lang="en-CA" sz="2400" dirty="0">
              <a:effectLst/>
              <a:latin typeface="+mn-lt"/>
              <a:ea typeface="+mn-ea"/>
              <a:cs typeface="+mn-cs"/>
              <a:sym typeface="Avenir Roman"/>
            </a:endParaRPr>
          </a:p>
          <a:p>
            <a:pPr lvl="0"/>
            <a:r>
              <a:rPr lang="fr-CA" sz="2400" dirty="0">
                <a:effectLst/>
                <a:latin typeface="+mn-lt"/>
                <a:ea typeface="+mn-ea"/>
                <a:cs typeface="+mn-cs"/>
                <a:sym typeface="Avenir Roman"/>
              </a:rPr>
              <a:t>se fondait sur des outils (p. ex., grilles d’évaluation, feuilles de travail, plans d’entrée et instruments d’auto-évaluation) pour tenir des conversations difficiles avec la direction d’école. Ces outils incitaient les directions d’école à changer leur façon de penser;</a:t>
            </a:r>
            <a:endParaRPr lang="en-CA" sz="2400" dirty="0">
              <a:effectLst/>
              <a:latin typeface="+mn-lt"/>
              <a:ea typeface="+mn-ea"/>
              <a:cs typeface="+mn-cs"/>
              <a:sym typeface="Avenir Roman"/>
            </a:endParaRPr>
          </a:p>
          <a:p>
            <a:pPr lvl="0"/>
            <a:r>
              <a:rPr lang="fr-CA" sz="2400" dirty="0">
                <a:effectLst/>
                <a:latin typeface="+mn-lt"/>
                <a:ea typeface="+mn-ea"/>
                <a:cs typeface="+mn-cs"/>
                <a:sym typeface="Avenir Roman"/>
              </a:rPr>
              <a:t>négociait en aidant les directions d’école et directions adjointes à trouver et à utiliser des ressources et des mesures de soutien pouvant être utiles au personnel de l’administration centrale et d’ailleurs, et à éviter les distractions qui les détournent de leur tâche principale.</a:t>
            </a:r>
            <a:endParaRPr lang="en-CA" sz="2400" dirty="0">
              <a:effectLst/>
              <a:latin typeface="+mn-lt"/>
              <a:ea typeface="+mn-ea"/>
              <a:cs typeface="+mn-cs"/>
              <a:sym typeface="Avenir Roman"/>
            </a:endParaRPr>
          </a:p>
          <a:p>
            <a:endParaRPr lang="fr-CA" dirty="0"/>
          </a:p>
        </p:txBody>
      </p:sp>
    </p:spTree>
    <p:extLst>
      <p:ext uri="{BB962C8B-B14F-4D97-AF65-F5344CB8AC3E}">
        <p14:creationId xmlns:p14="http://schemas.microsoft.com/office/powerpoint/2010/main" val="26124098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sz="2400" b="1" dirty="0">
                <a:effectLst/>
                <a:latin typeface="+mn-lt"/>
                <a:ea typeface="+mn-ea"/>
                <a:cs typeface="+mn-cs"/>
                <a:sym typeface="Avenir Roman"/>
              </a:rPr>
              <a:t>Évaluation </a:t>
            </a:r>
            <a:endParaRPr lang="en-CA" sz="2400" b="1" dirty="0">
              <a:effectLst/>
              <a:latin typeface="+mn-lt"/>
              <a:ea typeface="+mn-ea"/>
              <a:cs typeface="+mn-cs"/>
              <a:sym typeface="Avenir Roman"/>
            </a:endParaRPr>
          </a:p>
          <a:p>
            <a:pPr lvl="0"/>
            <a:r>
              <a:rPr lang="fr-CA" sz="2400" dirty="0">
                <a:effectLst/>
                <a:latin typeface="+mn-lt"/>
                <a:ea typeface="+mn-ea"/>
                <a:cs typeface="+mn-cs"/>
                <a:sym typeface="Avenir Roman"/>
              </a:rPr>
              <a:t>Même lorsqu’elles sont très élaborées, les initiatives se servant du rendement des élèves pour évaluer les directions d’école et directions adjointes font fausse route et sont indéfendables.</a:t>
            </a:r>
            <a:endParaRPr lang="en-CA" sz="2400" dirty="0">
              <a:effectLst/>
              <a:latin typeface="+mn-lt"/>
              <a:ea typeface="+mn-ea"/>
              <a:cs typeface="+mn-cs"/>
              <a:sym typeface="Avenir Roman"/>
            </a:endParaRPr>
          </a:p>
          <a:p>
            <a:pPr lvl="0"/>
            <a:r>
              <a:rPr lang="fr-CA" sz="2400" dirty="0">
                <a:effectLst/>
                <a:latin typeface="+mn-lt"/>
                <a:ea typeface="+mn-ea"/>
                <a:cs typeface="+mn-cs"/>
                <a:sym typeface="Avenir Roman"/>
              </a:rPr>
              <a:t>Dans le meilleur des cas, ces initiatives sont des estimations très approximatives de la contribution des directions d’école et directions adjointes au rendement des élèves.</a:t>
            </a:r>
            <a:endParaRPr lang="en-CA" sz="2400" dirty="0">
              <a:effectLst/>
              <a:latin typeface="+mn-lt"/>
              <a:ea typeface="+mn-ea"/>
              <a:cs typeface="+mn-cs"/>
              <a:sym typeface="Avenir Roman"/>
            </a:endParaRPr>
          </a:p>
          <a:p>
            <a:pPr lvl="0"/>
            <a:r>
              <a:rPr lang="fr-CA" sz="2400" dirty="0">
                <a:effectLst/>
                <a:latin typeface="+mn-lt"/>
                <a:ea typeface="+mn-ea"/>
                <a:cs typeface="+mn-cs"/>
                <a:sym typeface="Avenir Roman"/>
              </a:rPr>
              <a:t>Dans le pire des cas, les initiatives simples dont se servent de nombreux conseils scolaires et États sont défavorables aux directions d’école et directions adjointes qui travaillent dans des établissements au rendement faible ou situés dans des quartiers très démunis (Fuller et </a:t>
            </a:r>
            <a:r>
              <a:rPr lang="fr-CA" sz="2400" dirty="0" err="1">
                <a:effectLst/>
                <a:latin typeface="+mn-lt"/>
                <a:ea typeface="+mn-ea"/>
                <a:cs typeface="+mn-cs"/>
                <a:sym typeface="Avenir Roman"/>
              </a:rPr>
              <a:t>Hollingworth</a:t>
            </a:r>
            <a:r>
              <a:rPr lang="fr-CA" sz="2400" dirty="0">
                <a:effectLst/>
                <a:latin typeface="+mn-lt"/>
                <a:ea typeface="+mn-ea"/>
                <a:cs typeface="+mn-cs"/>
                <a:sym typeface="Avenir Roman"/>
              </a:rPr>
              <a:t>, 2014).</a:t>
            </a:r>
            <a:endParaRPr lang="en-CA" sz="2400" dirty="0">
              <a:effectLst/>
              <a:latin typeface="+mn-lt"/>
              <a:ea typeface="+mn-ea"/>
              <a:cs typeface="+mn-cs"/>
              <a:sym typeface="Avenir Roman"/>
            </a:endParaRPr>
          </a:p>
          <a:p>
            <a:pPr lvl="0"/>
            <a:r>
              <a:rPr lang="fr-CA" sz="2400" dirty="0">
                <a:effectLst/>
                <a:latin typeface="+mn-lt"/>
                <a:ea typeface="+mn-ea"/>
                <a:cs typeface="+mn-cs"/>
                <a:sym typeface="Avenir Roman"/>
              </a:rPr>
              <a:t>Il faut donc se fier en général aux meilleures données probantes disponibles dans les domaines suivants :</a:t>
            </a:r>
            <a:endParaRPr lang="en-CA" sz="2400" dirty="0">
              <a:effectLst/>
              <a:latin typeface="+mn-lt"/>
              <a:ea typeface="+mn-ea"/>
              <a:cs typeface="+mn-cs"/>
              <a:sym typeface="Avenir Roman"/>
            </a:endParaRPr>
          </a:p>
          <a:p>
            <a:r>
              <a:rPr lang="fr-CA" sz="2400" dirty="0">
                <a:effectLst/>
                <a:latin typeface="+mn-lt"/>
                <a:ea typeface="+mn-ea"/>
                <a:cs typeface="+mn-cs"/>
                <a:sym typeface="Avenir Roman"/>
              </a:rPr>
              <a:t> </a:t>
            </a:r>
            <a:endParaRPr lang="en-CA" sz="2400" dirty="0">
              <a:effectLst/>
              <a:latin typeface="+mn-lt"/>
              <a:ea typeface="+mn-ea"/>
              <a:cs typeface="+mn-cs"/>
              <a:sym typeface="Avenir Roman"/>
            </a:endParaRPr>
          </a:p>
          <a:p>
            <a:pPr lvl="0"/>
            <a:r>
              <a:rPr lang="fr-CA" sz="2400" dirty="0">
                <a:effectLst/>
                <a:latin typeface="+mn-lt"/>
                <a:ea typeface="+mn-ea"/>
                <a:cs typeface="+mn-cs"/>
                <a:sym typeface="Avenir Roman"/>
              </a:rPr>
              <a:t>Pratiques efficaces en leadership et ressources personnelles en leadership (p. ex., CLO);</a:t>
            </a:r>
            <a:endParaRPr lang="en-CA" sz="2400" dirty="0">
              <a:effectLst/>
              <a:latin typeface="+mn-lt"/>
              <a:ea typeface="+mn-ea"/>
              <a:cs typeface="+mn-cs"/>
              <a:sym typeface="Avenir Roman"/>
            </a:endParaRPr>
          </a:p>
          <a:p>
            <a:pPr lvl="0"/>
            <a:r>
              <a:rPr lang="fr-CA" sz="2400" dirty="0">
                <a:effectLst/>
                <a:latin typeface="+mn-lt"/>
                <a:ea typeface="+mn-ea"/>
                <a:cs typeface="+mn-cs"/>
                <a:sym typeface="Avenir Roman"/>
              </a:rPr>
              <a:t>La qualité des connaissances et de la gestion des leaders concernant les problèmes locaux et les priorités du conseil scolaire;</a:t>
            </a:r>
            <a:endParaRPr lang="en-CA" sz="2400" dirty="0">
              <a:effectLst/>
              <a:latin typeface="+mn-lt"/>
              <a:ea typeface="+mn-ea"/>
              <a:cs typeface="+mn-cs"/>
              <a:sym typeface="Avenir Roman"/>
            </a:endParaRPr>
          </a:p>
          <a:p>
            <a:pPr lvl="0"/>
            <a:r>
              <a:rPr lang="fr-CA" sz="2400" dirty="0">
                <a:effectLst/>
                <a:latin typeface="+mn-lt"/>
                <a:ea typeface="+mn-ea"/>
                <a:cs typeface="+mn-cs"/>
                <a:sym typeface="Avenir Roman"/>
              </a:rPr>
              <a:t>État d’avancement de la mise en œuvre des plans d’amélioration des écoles.</a:t>
            </a:r>
            <a:endParaRPr lang="en-CA" sz="2400" dirty="0">
              <a:effectLst/>
              <a:latin typeface="+mn-lt"/>
              <a:ea typeface="+mn-ea"/>
              <a:cs typeface="+mn-cs"/>
              <a:sym typeface="Avenir Roman"/>
            </a:endParaRPr>
          </a:p>
          <a:p>
            <a:r>
              <a:rPr lang="fr-CA" sz="2400" b="1" dirty="0">
                <a:effectLst/>
                <a:latin typeface="+mn-lt"/>
                <a:ea typeface="+mn-ea"/>
                <a:cs typeface="+mn-cs"/>
                <a:sym typeface="Avenir Roman"/>
              </a:rPr>
              <a:t> </a:t>
            </a:r>
            <a:endParaRPr lang="en-CA" sz="2400" dirty="0">
              <a:effectLst/>
              <a:latin typeface="+mn-lt"/>
              <a:ea typeface="+mn-ea"/>
              <a:cs typeface="+mn-cs"/>
              <a:sym typeface="Avenir Roman"/>
            </a:endParaRPr>
          </a:p>
          <a:p>
            <a:r>
              <a:rPr lang="fr-CA" sz="2400" b="1" dirty="0">
                <a:effectLst/>
                <a:latin typeface="+mn-lt"/>
                <a:ea typeface="+mn-ea"/>
                <a:cs typeface="+mn-cs"/>
                <a:sym typeface="Avenir Roman"/>
              </a:rPr>
              <a:t>Exemple d’étude : Fuller et </a:t>
            </a:r>
            <a:r>
              <a:rPr lang="fr-CA" sz="2400" b="1" dirty="0" err="1">
                <a:effectLst/>
                <a:latin typeface="+mn-lt"/>
                <a:ea typeface="+mn-ea"/>
                <a:cs typeface="+mn-cs"/>
                <a:sym typeface="Avenir Roman"/>
              </a:rPr>
              <a:t>Hollingsworth</a:t>
            </a:r>
            <a:r>
              <a:rPr lang="fr-CA" sz="2400" b="1" dirty="0">
                <a:effectLst/>
                <a:latin typeface="+mn-lt"/>
                <a:ea typeface="+mn-ea"/>
                <a:cs typeface="+mn-cs"/>
                <a:sym typeface="Avenir Roman"/>
              </a:rPr>
              <a:t> (2014)</a:t>
            </a:r>
            <a:endParaRPr lang="en-CA" sz="2400" dirty="0">
              <a:effectLst/>
              <a:latin typeface="+mn-lt"/>
              <a:ea typeface="+mn-ea"/>
              <a:cs typeface="+mn-cs"/>
              <a:sym typeface="Avenir Roman"/>
            </a:endParaRPr>
          </a:p>
          <a:p>
            <a:r>
              <a:rPr lang="fr-CA" sz="2400" dirty="0">
                <a:effectLst/>
                <a:latin typeface="+mn-lt"/>
                <a:ea typeface="+mn-ea"/>
                <a:cs typeface="+mn-cs"/>
                <a:sym typeface="Avenir Roman"/>
              </a:rPr>
              <a:t>C’est cette étude qui indique que même lorsqu’elles sont très élaborées, les initiatives se servant du rendement des élèves pour évaluer les directions d’école ou directions adjointes font fausse route et sont indéfendables. Il s’agit actuellement d’un important enjeu aux États-Unis qui pourrait faire ricochet en Ontario, puisqu’on encourage justement les conseils scolaires à se servir, entre autres, de données probantes sur le rendement des élèves. </a:t>
            </a:r>
            <a:endParaRPr lang="en-CA" sz="2400" dirty="0">
              <a:effectLst/>
              <a:latin typeface="+mn-lt"/>
              <a:ea typeface="+mn-ea"/>
              <a:cs typeface="+mn-cs"/>
              <a:sym typeface="Avenir Roman"/>
            </a:endParaRPr>
          </a:p>
          <a:p>
            <a:r>
              <a:rPr lang="fr-CA" sz="2400" dirty="0">
                <a:effectLst/>
                <a:latin typeface="+mn-lt"/>
                <a:ea typeface="+mn-ea"/>
                <a:cs typeface="+mn-cs"/>
                <a:sym typeface="Avenir Roman"/>
              </a:rPr>
              <a:t>Au début de l’article, on présente trois approches potentielles d’évaluation de l’efficacité des directions d’écoles et directions adjointes:</a:t>
            </a:r>
            <a:endParaRPr lang="en-CA" sz="2400" dirty="0">
              <a:effectLst/>
              <a:latin typeface="+mn-lt"/>
              <a:ea typeface="+mn-ea"/>
              <a:cs typeface="+mn-cs"/>
              <a:sym typeface="Avenir Roman"/>
            </a:endParaRPr>
          </a:p>
          <a:p>
            <a:pPr lvl="0"/>
            <a:r>
              <a:rPr lang="fr-CA" sz="2400" dirty="0">
                <a:effectLst/>
                <a:latin typeface="+mn-lt"/>
                <a:ea typeface="+mn-ea"/>
                <a:cs typeface="+mn-cs"/>
                <a:sym typeface="Avenir Roman"/>
              </a:rPr>
              <a:t>Partir du postulat selon lequel on peut estimer avec exactitude l’efficacité de la direction d’école ou de la direction adjointes en évaluant tout simplement l’efficacité de l’école.</a:t>
            </a:r>
            <a:endParaRPr lang="en-CA" sz="2400" dirty="0">
              <a:effectLst/>
              <a:latin typeface="+mn-lt"/>
              <a:ea typeface="+mn-ea"/>
              <a:cs typeface="+mn-cs"/>
              <a:sym typeface="Avenir Roman"/>
            </a:endParaRPr>
          </a:p>
          <a:p>
            <a:pPr lvl="0"/>
            <a:r>
              <a:rPr lang="fr-CA" sz="2400" dirty="0">
                <a:effectLst/>
                <a:latin typeface="+mn-lt"/>
                <a:ea typeface="+mn-ea"/>
                <a:cs typeface="+mn-cs"/>
                <a:sym typeface="Avenir Roman"/>
              </a:rPr>
              <a:t>Partir du principe selon lequel on ne peut évaluer avec exactitude l’efficacité de la direction d’école ou de la direction adjointe qu’en différenciant l’incidence de la direction d’école et de la direction adjointes sur le rendement des élèves de l’influence de l’école sur celui-ci (il est carrément impossible de comparer l’incidence d’une direction d’école ou d’une direction adjointe à celle de deux autres, soit la précédente et la suivante).</a:t>
            </a:r>
            <a:endParaRPr lang="en-CA" sz="2400" dirty="0">
              <a:effectLst/>
              <a:latin typeface="+mn-lt"/>
              <a:ea typeface="+mn-ea"/>
              <a:cs typeface="+mn-cs"/>
              <a:sym typeface="Avenir Roman"/>
            </a:endParaRPr>
          </a:p>
          <a:p>
            <a:pPr lvl="0"/>
            <a:r>
              <a:rPr lang="fr-CA" sz="2400" dirty="0">
                <a:effectLst/>
                <a:latin typeface="+mn-lt"/>
                <a:ea typeface="+mn-ea"/>
                <a:cs typeface="+mn-cs"/>
                <a:sym typeface="Avenir Roman"/>
              </a:rPr>
              <a:t>Évaluer l’amélioration de l’école par rapport aux anciens niveaux de rendement de l’établissement pendant le mandat de la direction d’école ou de la direction adjointe.</a:t>
            </a:r>
            <a:endParaRPr lang="en-CA" sz="2400" dirty="0">
              <a:effectLst/>
              <a:latin typeface="+mn-lt"/>
              <a:ea typeface="+mn-ea"/>
              <a:cs typeface="+mn-cs"/>
              <a:sym typeface="Avenir Roman"/>
            </a:endParaRPr>
          </a:p>
          <a:p>
            <a:r>
              <a:rPr lang="fr-CA" sz="2400" dirty="0">
                <a:effectLst/>
                <a:latin typeface="+mn-lt"/>
                <a:ea typeface="+mn-ea"/>
                <a:cs typeface="+mn-cs"/>
                <a:sym typeface="Avenir Roman"/>
              </a:rPr>
              <a:t>Cette étude présente les résultats d’une série de modèles statistiques sophistiqués qui mettaient à l’essai dix variantes de ces trois approches actuellement utilisées aux États-Unis.</a:t>
            </a:r>
            <a:endParaRPr lang="en-CA" sz="2400" dirty="0">
              <a:effectLst/>
              <a:latin typeface="+mn-lt"/>
              <a:ea typeface="+mn-ea"/>
              <a:cs typeface="+mn-cs"/>
              <a:sym typeface="Avenir Roman"/>
            </a:endParaRPr>
          </a:p>
          <a:p>
            <a:r>
              <a:rPr lang="fr-CA" sz="2400" dirty="0">
                <a:effectLst/>
                <a:latin typeface="+mn-lt"/>
                <a:ea typeface="+mn-ea"/>
                <a:cs typeface="+mn-cs"/>
                <a:sym typeface="Avenir Roman"/>
              </a:rPr>
              <a:t>D’après les conclusions de cette étude, toutes ces estimations ont de graves lacunes et ne devraient pas guider la prise de décisions importantes, par exemple concernant des embauches, des renvois et des augmentations de salaire. </a:t>
            </a:r>
            <a:endParaRPr lang="en-CA" sz="2400" dirty="0">
              <a:effectLst/>
              <a:latin typeface="+mn-lt"/>
              <a:ea typeface="+mn-ea"/>
              <a:cs typeface="+mn-cs"/>
              <a:sym typeface="Avenir Roman"/>
            </a:endParaRPr>
          </a:p>
          <a:p>
            <a:endParaRPr lang="fr-CA" dirty="0"/>
          </a:p>
        </p:txBody>
      </p:sp>
    </p:spTree>
    <p:extLst>
      <p:ext uri="{BB962C8B-B14F-4D97-AF65-F5344CB8AC3E}">
        <p14:creationId xmlns:p14="http://schemas.microsoft.com/office/powerpoint/2010/main" val="38219099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sz="2400" b="1" dirty="0">
                <a:effectLst/>
                <a:latin typeface="+mn-lt"/>
                <a:ea typeface="+mn-ea"/>
                <a:cs typeface="+mn-cs"/>
                <a:sym typeface="Avenir Roman"/>
              </a:rPr>
              <a:t>Planification de la relève</a:t>
            </a:r>
            <a:endParaRPr lang="en-CA" sz="2400" b="1" dirty="0">
              <a:effectLst/>
              <a:latin typeface="+mn-lt"/>
              <a:ea typeface="+mn-ea"/>
              <a:cs typeface="+mn-cs"/>
              <a:sym typeface="Avenir Roman"/>
            </a:endParaRPr>
          </a:p>
          <a:p>
            <a:r>
              <a:rPr lang="fr-CA" sz="2400" dirty="0">
                <a:effectLst/>
                <a:latin typeface="+mn-lt"/>
                <a:ea typeface="+mn-ea"/>
                <a:cs typeface="+mn-cs"/>
                <a:sym typeface="Avenir Roman"/>
              </a:rPr>
              <a:t>Une planification de la relève de qualité (Hargreaves et Fink, 2006; </a:t>
            </a:r>
            <a:r>
              <a:rPr lang="fr-CA" sz="2400" dirty="0" err="1">
                <a:effectLst/>
                <a:latin typeface="+mn-lt"/>
                <a:ea typeface="+mn-ea"/>
                <a:cs typeface="+mn-cs"/>
                <a:sym typeface="Avenir Roman"/>
              </a:rPr>
              <a:t>Zepeda</a:t>
            </a:r>
            <a:r>
              <a:rPr lang="fr-CA" sz="2400" dirty="0">
                <a:effectLst/>
                <a:latin typeface="+mn-lt"/>
                <a:ea typeface="+mn-ea"/>
                <a:cs typeface="+mn-cs"/>
                <a:sym typeface="Avenir Roman"/>
              </a:rPr>
              <a:t> et coll., 2012) :</a:t>
            </a:r>
            <a:endParaRPr lang="en-CA" sz="2400" dirty="0">
              <a:effectLst/>
              <a:latin typeface="+mn-lt"/>
              <a:ea typeface="+mn-ea"/>
              <a:cs typeface="+mn-cs"/>
              <a:sym typeface="Avenir Roman"/>
            </a:endParaRPr>
          </a:p>
          <a:p>
            <a:pPr lvl="0"/>
            <a:r>
              <a:rPr lang="fr-CA" sz="2400" dirty="0">
                <a:effectLst/>
                <a:latin typeface="+mn-lt"/>
                <a:ea typeface="+mn-ea"/>
                <a:cs typeface="+mn-cs"/>
                <a:sym typeface="Avenir Roman"/>
              </a:rPr>
              <a:t>est préparée bien avant le départ prévu du leader, ou même à sa nomination;</a:t>
            </a:r>
            <a:endParaRPr lang="en-CA" sz="2400" dirty="0">
              <a:effectLst/>
              <a:latin typeface="+mn-lt"/>
              <a:ea typeface="+mn-ea"/>
              <a:cs typeface="+mn-cs"/>
              <a:sym typeface="Avenir Roman"/>
            </a:endParaRPr>
          </a:p>
          <a:p>
            <a:pPr lvl="0"/>
            <a:r>
              <a:rPr lang="fr-CA" sz="2400" dirty="0">
                <a:effectLst/>
                <a:latin typeface="+mn-lt"/>
                <a:ea typeface="+mn-ea"/>
                <a:cs typeface="+mn-cs"/>
                <a:sym typeface="Avenir Roman"/>
              </a:rPr>
              <a:t>laisse suffisamment de temps aux autres intervenantes et intervenants pour se préparer au changement;</a:t>
            </a:r>
            <a:endParaRPr lang="en-CA" sz="2400" dirty="0">
              <a:effectLst/>
              <a:latin typeface="+mn-lt"/>
              <a:ea typeface="+mn-ea"/>
              <a:cs typeface="+mn-cs"/>
              <a:sym typeface="Avenir Roman"/>
            </a:endParaRPr>
          </a:p>
          <a:p>
            <a:pPr lvl="0"/>
            <a:r>
              <a:rPr lang="fr-CA" sz="2400" dirty="0">
                <a:effectLst/>
                <a:latin typeface="+mn-lt"/>
                <a:ea typeface="+mn-ea"/>
                <a:cs typeface="+mn-cs"/>
                <a:sym typeface="Avenir Roman"/>
              </a:rPr>
              <a:t>fait partie de tous les plans d’amélioration de l’école;</a:t>
            </a:r>
            <a:endParaRPr lang="en-CA" sz="2400" dirty="0">
              <a:effectLst/>
              <a:latin typeface="+mn-lt"/>
              <a:ea typeface="+mn-ea"/>
              <a:cs typeface="+mn-cs"/>
              <a:sym typeface="Avenir Roman"/>
            </a:endParaRPr>
          </a:p>
          <a:p>
            <a:pPr lvl="0"/>
            <a:r>
              <a:rPr lang="fr-CA" sz="2400" dirty="0">
                <a:effectLst/>
                <a:latin typeface="+mn-lt"/>
                <a:ea typeface="+mn-ea"/>
                <a:cs typeface="+mn-cs"/>
                <a:sym typeface="Avenir Roman"/>
              </a:rPr>
              <a:t>est sous la responsabilité de nombreuses personnes, et non la prérogative de leaders seuls qui souhaitent créer des clones d’eux-mêmes;</a:t>
            </a:r>
            <a:endParaRPr lang="en-CA" sz="2400" dirty="0">
              <a:effectLst/>
              <a:latin typeface="+mn-lt"/>
              <a:ea typeface="+mn-ea"/>
              <a:cs typeface="+mn-cs"/>
              <a:sym typeface="Avenir Roman"/>
            </a:endParaRPr>
          </a:p>
          <a:p>
            <a:pPr lvl="0"/>
            <a:r>
              <a:rPr lang="fr-CA" sz="2400" dirty="0">
                <a:effectLst/>
                <a:latin typeface="+mn-lt"/>
                <a:ea typeface="+mn-ea"/>
                <a:cs typeface="+mn-cs"/>
                <a:sym typeface="Avenir Roman"/>
              </a:rPr>
              <a:t>se fonde sur une évaluation claire du stade de développement actuel de l’école et de ses besoins en amélioration futurs; </a:t>
            </a:r>
            <a:endParaRPr lang="en-CA" sz="2400" dirty="0">
              <a:effectLst/>
              <a:latin typeface="+mn-lt"/>
              <a:ea typeface="+mn-ea"/>
              <a:cs typeface="+mn-cs"/>
              <a:sym typeface="Avenir Roman"/>
            </a:endParaRPr>
          </a:p>
          <a:p>
            <a:pPr lvl="0"/>
            <a:r>
              <a:rPr lang="fr-CA" sz="2400" dirty="0">
                <a:effectLst/>
                <a:latin typeface="+mn-lt"/>
                <a:ea typeface="+mn-ea"/>
                <a:cs typeface="+mn-cs"/>
                <a:sym typeface="Avenir Roman"/>
              </a:rPr>
              <a:t>est liée de façon transparente à des normes de leadership bien définies nécessaires à la prochaine étape du processus d’amélioration.</a:t>
            </a:r>
            <a:endParaRPr lang="en-CA" sz="2400" dirty="0">
              <a:effectLst/>
              <a:latin typeface="+mn-lt"/>
              <a:ea typeface="+mn-ea"/>
              <a:cs typeface="+mn-cs"/>
              <a:sym typeface="Avenir Roman"/>
            </a:endParaRPr>
          </a:p>
          <a:p>
            <a:r>
              <a:rPr lang="fr-CA" sz="2400" b="1" i="1" dirty="0">
                <a:effectLst/>
                <a:latin typeface="+mn-lt"/>
                <a:ea typeface="+mn-ea"/>
                <a:cs typeface="+mn-cs"/>
                <a:sym typeface="Avenir Roman"/>
              </a:rPr>
              <a:t> </a:t>
            </a:r>
            <a:endParaRPr lang="en-CA" sz="2400" dirty="0">
              <a:effectLst/>
              <a:latin typeface="+mn-lt"/>
              <a:ea typeface="+mn-ea"/>
              <a:cs typeface="+mn-cs"/>
              <a:sym typeface="Avenir Roman"/>
            </a:endParaRPr>
          </a:p>
          <a:p>
            <a:r>
              <a:rPr lang="fr-CA" sz="2400" b="1" i="1" dirty="0">
                <a:effectLst/>
                <a:latin typeface="+mn-lt"/>
                <a:ea typeface="+mn-ea"/>
                <a:cs typeface="+mn-cs"/>
                <a:sym typeface="Avenir Roman"/>
              </a:rPr>
              <a:t>Exemple d’étude : Hargreaves et Fink (2006) et </a:t>
            </a:r>
            <a:r>
              <a:rPr lang="fr-CA" sz="2400" b="1" i="1" dirty="0" err="1">
                <a:effectLst/>
                <a:latin typeface="+mn-lt"/>
                <a:ea typeface="+mn-ea"/>
                <a:cs typeface="+mn-cs"/>
                <a:sym typeface="Avenir Roman"/>
              </a:rPr>
              <a:t>Zepeda</a:t>
            </a:r>
            <a:r>
              <a:rPr lang="fr-CA" sz="2400" b="1" i="1" dirty="0">
                <a:effectLst/>
                <a:latin typeface="+mn-lt"/>
                <a:ea typeface="+mn-ea"/>
                <a:cs typeface="+mn-cs"/>
                <a:sym typeface="Avenir Roman"/>
              </a:rPr>
              <a:t> et coll. (2012)</a:t>
            </a:r>
            <a:endParaRPr lang="en-CA" sz="2400" dirty="0">
              <a:effectLst/>
              <a:latin typeface="+mn-lt"/>
              <a:ea typeface="+mn-ea"/>
              <a:cs typeface="+mn-cs"/>
              <a:sym typeface="Avenir Roman"/>
            </a:endParaRPr>
          </a:p>
          <a:p>
            <a:r>
              <a:rPr lang="fr-CA" sz="2400" dirty="0">
                <a:effectLst/>
                <a:latin typeface="+mn-lt"/>
                <a:ea typeface="+mn-ea"/>
                <a:cs typeface="+mn-cs"/>
                <a:sym typeface="Avenir Roman"/>
              </a:rPr>
              <a:t>Hargreaves et Fink (2006, p. 71-72) ont déterminé qu’une bonne planification de la relève :</a:t>
            </a:r>
            <a:endParaRPr lang="en-CA" sz="2400" dirty="0">
              <a:effectLst/>
              <a:latin typeface="+mn-lt"/>
              <a:ea typeface="+mn-ea"/>
              <a:cs typeface="+mn-cs"/>
              <a:sym typeface="Avenir Roman"/>
            </a:endParaRPr>
          </a:p>
          <a:p>
            <a:pPr lvl="0"/>
            <a:r>
              <a:rPr lang="fr-CA" sz="2400" dirty="0">
                <a:effectLst/>
                <a:latin typeface="+mn-lt"/>
                <a:ea typeface="+mn-ea"/>
                <a:cs typeface="+mn-cs"/>
                <a:sym typeface="Avenir Roman"/>
              </a:rPr>
              <a:t>est préparée bien avant le départ prévu du leader, ou même à sa nomination;</a:t>
            </a:r>
            <a:endParaRPr lang="en-CA" sz="2400" dirty="0">
              <a:effectLst/>
              <a:latin typeface="+mn-lt"/>
              <a:ea typeface="+mn-ea"/>
              <a:cs typeface="+mn-cs"/>
              <a:sym typeface="Avenir Roman"/>
            </a:endParaRPr>
          </a:p>
          <a:p>
            <a:pPr lvl="0"/>
            <a:r>
              <a:rPr lang="fr-CA" sz="2400" dirty="0">
                <a:effectLst/>
                <a:latin typeface="+mn-lt"/>
                <a:ea typeface="+mn-ea"/>
                <a:cs typeface="+mn-cs"/>
                <a:sym typeface="Avenir Roman"/>
              </a:rPr>
              <a:t>vise à laisser suffisamment de temps aux autres intervenantes et intervenants pour se préparer au changement;</a:t>
            </a:r>
            <a:endParaRPr lang="en-CA" sz="2400" dirty="0">
              <a:effectLst/>
              <a:latin typeface="+mn-lt"/>
              <a:ea typeface="+mn-ea"/>
              <a:cs typeface="+mn-cs"/>
              <a:sym typeface="Avenir Roman"/>
            </a:endParaRPr>
          </a:p>
          <a:p>
            <a:pPr lvl="0"/>
            <a:r>
              <a:rPr lang="fr-CA" sz="2400" dirty="0">
                <a:effectLst/>
                <a:latin typeface="+mn-lt"/>
                <a:ea typeface="+mn-ea"/>
                <a:cs typeface="+mn-cs"/>
                <a:sym typeface="Avenir Roman"/>
              </a:rPr>
              <a:t>fait partie de tous les plans d’amélioration de l’école;</a:t>
            </a:r>
            <a:endParaRPr lang="en-CA" sz="2400" dirty="0">
              <a:effectLst/>
              <a:latin typeface="+mn-lt"/>
              <a:ea typeface="+mn-ea"/>
              <a:cs typeface="+mn-cs"/>
              <a:sym typeface="Avenir Roman"/>
            </a:endParaRPr>
          </a:p>
          <a:p>
            <a:pPr lvl="0"/>
            <a:r>
              <a:rPr lang="fr-CA" sz="2400" dirty="0">
                <a:effectLst/>
                <a:latin typeface="+mn-lt"/>
                <a:ea typeface="+mn-ea"/>
                <a:cs typeface="+mn-cs"/>
                <a:sym typeface="Avenir Roman"/>
              </a:rPr>
              <a:t>est sous la responsabilité de nombreuses personnes, et non la prérogative de leaders seuls qui ont tendance à vouloir créer des clones d’eux-mêmes;</a:t>
            </a:r>
            <a:endParaRPr lang="en-CA" sz="2400" dirty="0">
              <a:effectLst/>
              <a:latin typeface="+mn-lt"/>
              <a:ea typeface="+mn-ea"/>
              <a:cs typeface="+mn-cs"/>
              <a:sym typeface="Avenir Roman"/>
            </a:endParaRPr>
          </a:p>
          <a:p>
            <a:pPr lvl="0"/>
            <a:r>
              <a:rPr lang="fr-CA" sz="2400" dirty="0">
                <a:effectLst/>
                <a:latin typeface="+mn-lt"/>
                <a:ea typeface="+mn-ea"/>
                <a:cs typeface="+mn-cs"/>
                <a:sym typeface="Avenir Roman"/>
              </a:rPr>
              <a:t>se fonde sur une évaluation claire du stade de développement actuel de l’école et de ses besoins en amélioration futurs;</a:t>
            </a:r>
            <a:endParaRPr lang="en-CA" sz="2400" dirty="0">
              <a:effectLst/>
              <a:latin typeface="+mn-lt"/>
              <a:ea typeface="+mn-ea"/>
              <a:cs typeface="+mn-cs"/>
              <a:sym typeface="Avenir Roman"/>
            </a:endParaRPr>
          </a:p>
          <a:p>
            <a:pPr lvl="0"/>
            <a:r>
              <a:rPr lang="fr-CA" sz="2400" dirty="0">
                <a:effectLst/>
                <a:latin typeface="+mn-lt"/>
                <a:ea typeface="+mn-ea"/>
                <a:cs typeface="+mn-cs"/>
                <a:sym typeface="Avenir Roman"/>
              </a:rPr>
              <a:t>est liée à des normes de leadership bien définies nécessaires à la prochaine étape du processus d’amélioration.</a:t>
            </a:r>
            <a:endParaRPr lang="en-CA" sz="2400" dirty="0">
              <a:effectLst/>
              <a:latin typeface="+mn-lt"/>
              <a:ea typeface="+mn-ea"/>
              <a:cs typeface="+mn-cs"/>
              <a:sym typeface="Avenir Roman"/>
            </a:endParaRPr>
          </a:p>
          <a:p>
            <a:r>
              <a:rPr lang="fr-CA" sz="2400" dirty="0">
                <a:effectLst/>
                <a:latin typeface="+mn-lt"/>
                <a:ea typeface="+mn-ea"/>
                <a:cs typeface="+mn-cs"/>
                <a:sym typeface="Avenir Roman"/>
              </a:rPr>
              <a:t>Les caractéristiques d’une bonne planification de la relève dans les conseils scolaires relevés par Hargreaves et Fink sont similaires à celles cernées dans le secteur privé par </a:t>
            </a:r>
            <a:r>
              <a:rPr lang="fr-CA" sz="2400" dirty="0" err="1">
                <a:effectLst/>
                <a:latin typeface="+mn-lt"/>
                <a:ea typeface="+mn-ea"/>
                <a:cs typeface="+mn-cs"/>
                <a:sym typeface="Avenir Roman"/>
              </a:rPr>
              <a:t>Rothwell</a:t>
            </a:r>
            <a:r>
              <a:rPr lang="fr-CA" sz="2400" dirty="0">
                <a:effectLst/>
                <a:latin typeface="+mn-lt"/>
                <a:ea typeface="+mn-ea"/>
                <a:cs typeface="+mn-cs"/>
                <a:sym typeface="Avenir Roman"/>
              </a:rPr>
              <a:t> (2010); toutefois, elles ne sont pas empiriques.</a:t>
            </a:r>
            <a:endParaRPr lang="en-CA" sz="2400" dirty="0">
              <a:effectLst/>
              <a:latin typeface="+mn-lt"/>
              <a:ea typeface="+mn-ea"/>
              <a:cs typeface="+mn-cs"/>
              <a:sym typeface="Avenir Roman"/>
            </a:endParaRPr>
          </a:p>
          <a:p>
            <a:r>
              <a:rPr lang="fr-CA" sz="2400" b="1" dirty="0" err="1">
                <a:effectLst/>
                <a:latin typeface="+mn-lt"/>
                <a:ea typeface="+mn-ea"/>
                <a:cs typeface="+mn-cs"/>
                <a:sym typeface="Avenir Roman"/>
              </a:rPr>
              <a:t>Zepeda</a:t>
            </a:r>
            <a:r>
              <a:rPr lang="fr-CA" sz="2400" b="1" dirty="0">
                <a:effectLst/>
                <a:latin typeface="+mn-lt"/>
                <a:ea typeface="+mn-ea"/>
                <a:cs typeface="+mn-cs"/>
                <a:sym typeface="Avenir Roman"/>
              </a:rPr>
              <a:t> et coll. (2012)</a:t>
            </a:r>
            <a:endParaRPr lang="en-CA" sz="2400" dirty="0">
              <a:effectLst/>
              <a:latin typeface="+mn-lt"/>
              <a:ea typeface="+mn-ea"/>
              <a:cs typeface="+mn-cs"/>
              <a:sym typeface="Avenir Roman"/>
            </a:endParaRPr>
          </a:p>
          <a:p>
            <a:r>
              <a:rPr lang="fr-CA" sz="2400" dirty="0">
                <a:effectLst/>
                <a:latin typeface="+mn-lt"/>
                <a:ea typeface="+mn-ea"/>
                <a:cs typeface="+mn-cs"/>
                <a:sym typeface="Avenir Roman"/>
              </a:rPr>
              <a:t>Cette recherche se base sur les données probantes d’études de cas exécutées dans quatre conseils scolaires des États-Unis. Ces conseils ont été sélectionnés parce qu’ils amélioraient continuellement le rendement des élèves au fil du temps et réussissaient très souvent à assurer la relève de la direction d’école ou de la direction adjointe (d’où l’impression qu’ils donnent de planifier efficacement la relève). Les résultats de cette étude vont dans le même sens que les caractéristiques ciblées par Hargreaves et Fink et soulignent les éléments suivants :</a:t>
            </a:r>
            <a:endParaRPr lang="en-CA" sz="2400" dirty="0">
              <a:effectLst/>
              <a:latin typeface="+mn-lt"/>
              <a:ea typeface="+mn-ea"/>
              <a:cs typeface="+mn-cs"/>
              <a:sym typeface="Avenir Roman"/>
            </a:endParaRPr>
          </a:p>
          <a:p>
            <a:pPr lvl="0"/>
            <a:r>
              <a:rPr lang="fr-CA" sz="2400" dirty="0">
                <a:effectLst/>
                <a:latin typeface="+mn-lt"/>
                <a:ea typeface="+mn-ea"/>
                <a:cs typeface="+mn-cs"/>
                <a:sym typeface="Avenir Roman"/>
              </a:rPr>
              <a:t>L’importance du mentorat officiel pour les personnes au potentiel élevé;</a:t>
            </a:r>
            <a:endParaRPr lang="en-CA" sz="2400" dirty="0">
              <a:effectLst/>
              <a:latin typeface="+mn-lt"/>
              <a:ea typeface="+mn-ea"/>
              <a:cs typeface="+mn-cs"/>
              <a:sym typeface="Avenir Roman"/>
            </a:endParaRPr>
          </a:p>
          <a:p>
            <a:pPr lvl="0"/>
            <a:r>
              <a:rPr lang="fr-CA" sz="2400" dirty="0">
                <a:effectLst/>
                <a:latin typeface="+mn-lt"/>
                <a:ea typeface="+mn-ea"/>
                <a:cs typeface="+mn-cs"/>
                <a:sym typeface="Avenir Roman"/>
              </a:rPr>
              <a:t>La mise en place de programmes visant spécifiquement à préparer les leaders potentiels et à favoriser la formation de leaders en continu chez tous les groupes de personnel;</a:t>
            </a:r>
            <a:endParaRPr lang="en-CA" sz="2400" dirty="0">
              <a:effectLst/>
              <a:latin typeface="+mn-lt"/>
              <a:ea typeface="+mn-ea"/>
              <a:cs typeface="+mn-cs"/>
              <a:sym typeface="Avenir Roman"/>
            </a:endParaRPr>
          </a:p>
          <a:p>
            <a:pPr lvl="0"/>
            <a:r>
              <a:rPr lang="fr-CA" sz="2400" dirty="0">
                <a:effectLst/>
                <a:latin typeface="+mn-lt"/>
                <a:ea typeface="+mn-ea"/>
                <a:cs typeface="+mn-cs"/>
                <a:sym typeface="Avenir Roman"/>
              </a:rPr>
              <a:t>L’établissement de partenariats avec des organisations externes.</a:t>
            </a:r>
            <a:endParaRPr lang="en-CA" sz="2400" dirty="0">
              <a:effectLst/>
              <a:latin typeface="+mn-lt"/>
              <a:ea typeface="+mn-ea"/>
              <a:cs typeface="+mn-cs"/>
              <a:sym typeface="Avenir Roman"/>
            </a:endParaRPr>
          </a:p>
          <a:p>
            <a:endParaRPr lang="fr-CA" dirty="0"/>
          </a:p>
        </p:txBody>
      </p:sp>
    </p:spTree>
    <p:extLst>
      <p:ext uri="{BB962C8B-B14F-4D97-AF65-F5344CB8AC3E}">
        <p14:creationId xmlns:p14="http://schemas.microsoft.com/office/powerpoint/2010/main" val="11432795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sz="2400" b="1" dirty="0">
                <a:effectLst/>
                <a:latin typeface="+mn-lt"/>
                <a:ea typeface="+mn-ea"/>
                <a:cs typeface="+mn-cs"/>
                <a:sym typeface="Avenir Roman"/>
              </a:rPr>
              <a:t>Exploitation des capacités existantes des leaders</a:t>
            </a:r>
            <a:endParaRPr lang="en-CA" sz="2400" b="1" dirty="0">
              <a:effectLst/>
              <a:latin typeface="+mn-lt"/>
              <a:ea typeface="+mn-ea"/>
              <a:cs typeface="+mn-cs"/>
              <a:sym typeface="Avenir Roman"/>
            </a:endParaRPr>
          </a:p>
          <a:p>
            <a:pPr lvl="0"/>
            <a:r>
              <a:rPr lang="fr-CA" sz="2400" dirty="0">
                <a:effectLst/>
                <a:latin typeface="+mn-lt"/>
                <a:ea typeface="+mn-ea"/>
                <a:cs typeface="+mn-cs"/>
                <a:sym typeface="Avenir Roman"/>
              </a:rPr>
              <a:t>Pour maintenir et développer le leadership lié aux plans d’amélioration des écoles, l’essentiel est d’éviter qu’il y ait trop de roulement chez les leaders. Les changements de leaders ne sont pas sans rappeler les modifications d’un portefeuille de placements : le jeu n’en vaut pas toujours la chandelle (</a:t>
            </a:r>
            <a:r>
              <a:rPr lang="fr-CA" sz="2400" dirty="0" err="1">
                <a:effectLst/>
                <a:latin typeface="+mn-lt"/>
                <a:ea typeface="+mn-ea"/>
                <a:cs typeface="+mn-cs"/>
                <a:sym typeface="Avenir Roman"/>
              </a:rPr>
              <a:t>Mascall</a:t>
            </a:r>
            <a:r>
              <a:rPr lang="fr-CA" sz="2400" dirty="0">
                <a:effectLst/>
                <a:latin typeface="+mn-lt"/>
                <a:ea typeface="+mn-ea"/>
                <a:cs typeface="+mn-cs"/>
                <a:sym typeface="Avenir Roman"/>
              </a:rPr>
              <a:t> et Leithwood, 2010).</a:t>
            </a:r>
            <a:endParaRPr lang="en-CA" sz="2400" dirty="0">
              <a:effectLst/>
              <a:latin typeface="+mn-lt"/>
              <a:ea typeface="+mn-ea"/>
              <a:cs typeface="+mn-cs"/>
              <a:sym typeface="Avenir Roman"/>
            </a:endParaRPr>
          </a:p>
          <a:p>
            <a:r>
              <a:rPr lang="fr-CA" sz="2400" b="1" dirty="0">
                <a:effectLst/>
                <a:latin typeface="+mn-lt"/>
                <a:ea typeface="+mn-ea"/>
                <a:cs typeface="+mn-cs"/>
                <a:sym typeface="Avenir Roman"/>
              </a:rPr>
              <a:t> </a:t>
            </a:r>
            <a:endParaRPr lang="en-CA" sz="2400" dirty="0">
              <a:effectLst/>
              <a:latin typeface="+mn-lt"/>
              <a:ea typeface="+mn-ea"/>
              <a:cs typeface="+mn-cs"/>
              <a:sym typeface="Avenir Roman"/>
            </a:endParaRPr>
          </a:p>
          <a:p>
            <a:r>
              <a:rPr lang="fr-CA" sz="2400" b="1" dirty="0">
                <a:effectLst/>
                <a:latin typeface="+mn-lt"/>
                <a:ea typeface="+mn-ea"/>
                <a:cs typeface="+mn-cs"/>
                <a:sym typeface="Avenir Roman"/>
              </a:rPr>
              <a:t>Exemple de recherche : </a:t>
            </a:r>
            <a:r>
              <a:rPr lang="fr-CA" sz="2400" b="1" dirty="0" err="1">
                <a:effectLst/>
                <a:latin typeface="+mn-lt"/>
                <a:ea typeface="+mn-ea"/>
                <a:cs typeface="+mn-cs"/>
                <a:sym typeface="Avenir Roman"/>
              </a:rPr>
              <a:t>Mascall</a:t>
            </a:r>
            <a:r>
              <a:rPr lang="fr-CA" sz="2400" b="1" dirty="0">
                <a:effectLst/>
                <a:latin typeface="+mn-lt"/>
                <a:ea typeface="+mn-ea"/>
                <a:cs typeface="+mn-cs"/>
                <a:sym typeface="Avenir Roman"/>
              </a:rPr>
              <a:t> et Leithwood (2010)</a:t>
            </a:r>
            <a:endParaRPr lang="en-CA" sz="2400" dirty="0">
              <a:effectLst/>
              <a:latin typeface="+mn-lt"/>
              <a:ea typeface="+mn-ea"/>
              <a:cs typeface="+mn-cs"/>
              <a:sym typeface="Avenir Roman"/>
            </a:endParaRPr>
          </a:p>
          <a:p>
            <a:pPr lvl="0"/>
            <a:r>
              <a:rPr lang="fr-CA" sz="2400" dirty="0">
                <a:effectLst/>
                <a:latin typeface="+mn-lt"/>
                <a:ea typeface="+mn-ea"/>
                <a:cs typeface="+mn-cs"/>
                <a:sym typeface="Avenir Roman"/>
              </a:rPr>
              <a:t>L’étude traite de l’incidence de la rotation des directions d’école sur les écoles et les élèves, et de la mesure dans laquelle la répartition du leadership peut atténuer les répercussions associées à des changements fréquents de direction d’école.</a:t>
            </a:r>
            <a:endParaRPr lang="en-CA" sz="2400" dirty="0">
              <a:effectLst/>
              <a:latin typeface="+mn-lt"/>
              <a:ea typeface="+mn-ea"/>
              <a:cs typeface="+mn-cs"/>
              <a:sym typeface="Avenir Roman"/>
            </a:endParaRPr>
          </a:p>
          <a:p>
            <a:pPr lvl="0"/>
            <a:r>
              <a:rPr lang="fr-CA" sz="2400" dirty="0">
                <a:effectLst/>
                <a:latin typeface="+mn-lt"/>
                <a:ea typeface="+mn-ea"/>
                <a:cs typeface="+mn-cs"/>
                <a:sym typeface="Avenir Roman"/>
              </a:rPr>
              <a:t>Des données quantitatives ont été recueillies auprès de 2 570 enseignantes et enseignants de 80 écoles élémentaires des États-Unis. De plus, des données sur le rendement en mathématiques et en langue ont été récupérées sur le site Web de ces établissements. L’évaluation du roulement se fondait principalement sur la réponse à la question suivante : « Combien de directions d’école l’établissement a-t-il eu au cours des dix dernières années? » L’étude comprenait aussi des questions sur la culture de l’école, le curriculum et l’enseignement.</a:t>
            </a:r>
            <a:endParaRPr lang="en-CA" sz="2400" dirty="0">
              <a:effectLst/>
              <a:latin typeface="+mn-lt"/>
              <a:ea typeface="+mn-ea"/>
              <a:cs typeface="+mn-cs"/>
              <a:sym typeface="Avenir Roman"/>
            </a:endParaRPr>
          </a:p>
          <a:p>
            <a:pPr lvl="0"/>
            <a:r>
              <a:rPr lang="fr-CA" sz="2400" dirty="0">
                <a:effectLst/>
                <a:latin typeface="+mn-lt"/>
                <a:ea typeface="+mn-ea"/>
                <a:cs typeface="+mn-cs"/>
                <a:sym typeface="Avenir Roman"/>
              </a:rPr>
              <a:t>Les auteurs de cette recherche ont mis à l’essai une théorie de l’action selon laquelle le roulement des directions d’école influait sur le rendement des élèves par l’intermédiaire de la culture de l’école, du curriculum et de l’enseignement.</a:t>
            </a:r>
            <a:endParaRPr lang="en-CA" sz="2400" dirty="0">
              <a:effectLst/>
              <a:latin typeface="+mn-lt"/>
              <a:ea typeface="+mn-ea"/>
              <a:cs typeface="+mn-cs"/>
              <a:sym typeface="Avenir Roman"/>
            </a:endParaRPr>
          </a:p>
          <a:p>
            <a:pPr lvl="0"/>
            <a:r>
              <a:rPr lang="fr-CA" sz="2400" dirty="0">
                <a:effectLst/>
                <a:latin typeface="+mn-lt"/>
                <a:ea typeface="+mn-ea"/>
                <a:cs typeface="+mn-cs"/>
                <a:sym typeface="Avenir Roman"/>
              </a:rPr>
              <a:t>La fluctuation du rendement des élèves dans les écoles était attribuable à 24 % à l’ensemble des répercussions entourant la rotation des directions d’école, plus particulièrement les effets du roulement sur la culture de l’école, qui elle-même est fortement liée au rendement des élèves.</a:t>
            </a:r>
            <a:endParaRPr lang="en-CA" sz="2400" dirty="0">
              <a:effectLst/>
              <a:latin typeface="+mn-lt"/>
              <a:ea typeface="+mn-ea"/>
              <a:cs typeface="+mn-cs"/>
              <a:sym typeface="Avenir Roman"/>
            </a:endParaRPr>
          </a:p>
          <a:p>
            <a:pPr lvl="0"/>
            <a:r>
              <a:rPr lang="fr-CA" sz="2400" dirty="0">
                <a:effectLst/>
                <a:latin typeface="+mn-lt"/>
                <a:ea typeface="+mn-ea"/>
                <a:cs typeface="+mn-cs"/>
                <a:sym typeface="Avenir Roman"/>
              </a:rPr>
              <a:t>Certaines formes de répartition du leadership (harmonisation méthodique) réussissaient réellement à atténuer les conséquences négatives de la rotation.</a:t>
            </a:r>
            <a:endParaRPr lang="en-CA" sz="2400">
              <a:effectLst/>
              <a:latin typeface="+mn-lt"/>
              <a:ea typeface="+mn-ea"/>
              <a:cs typeface="+mn-cs"/>
              <a:sym typeface="Avenir Roman"/>
            </a:endParaRPr>
          </a:p>
          <a:p>
            <a:endParaRPr lang="fr-CA" dirty="0"/>
          </a:p>
        </p:txBody>
      </p:sp>
    </p:spTree>
    <p:extLst>
      <p:ext uri="{BB962C8B-B14F-4D97-AF65-F5344CB8AC3E}">
        <p14:creationId xmlns:p14="http://schemas.microsoft.com/office/powerpoint/2010/main" val="24464431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Tree>
    <p:extLst>
      <p:ext uri="{BB962C8B-B14F-4D97-AF65-F5344CB8AC3E}">
        <p14:creationId xmlns:p14="http://schemas.microsoft.com/office/powerpoint/2010/main" val="35551930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Tree>
    <p:extLst>
      <p:ext uri="{BB962C8B-B14F-4D97-AF65-F5344CB8AC3E}">
        <p14:creationId xmlns:p14="http://schemas.microsoft.com/office/powerpoint/2010/main" val="312786820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Default">
    <p:bg>
      <p:bgPr>
        <a:blipFill rotWithShape="1">
          <a:blip r:embed="rId2"/>
          <a:srcRect/>
          <a:stretch>
            <a:fillRect/>
          </a:stretch>
        </a:blipFill>
        <a:effectLst/>
      </p:bgPr>
    </p:bg>
    <p:spTree>
      <p:nvGrpSpPr>
        <p:cNvPr id="1" name=""/>
        <p:cNvGrpSpPr/>
        <p:nvPr/>
      </p:nvGrpSpPr>
      <p:grpSpPr>
        <a:xfrm>
          <a:off x="0" y="0"/>
          <a:ext cx="0" cy="0"/>
          <a:chOff x="0" y="0"/>
          <a:chExt cx="0" cy="0"/>
        </a:xfrm>
      </p:grpSpPr>
      <p:pic>
        <p:nvPicPr>
          <p:cNvPr id="7" name="image.png"/>
          <p:cNvPicPr/>
          <p:nvPr/>
        </p:nvPicPr>
        <p:blipFill>
          <a:blip r:embed="rId3">
            <a:extLst/>
          </a:blip>
          <a:stretch>
            <a:fillRect/>
          </a:stretch>
        </p:blipFill>
        <p:spPr>
          <a:xfrm>
            <a:off x="3035300" y="1968500"/>
            <a:ext cx="6946900" cy="88900"/>
          </a:xfrm>
          <a:prstGeom prst="rect">
            <a:avLst/>
          </a:prstGeom>
          <a:ln w="12700">
            <a:miter lim="400000"/>
          </a:ln>
        </p:spPr>
      </p:pic>
      <p:sp>
        <p:nvSpPr>
          <p:cNvPr id="8" name="Shape 8"/>
          <p:cNvSpPr>
            <a:spLocks noGrp="1"/>
          </p:cNvSpPr>
          <p:nvPr>
            <p:ph type="title"/>
          </p:nvPr>
        </p:nvSpPr>
        <p:spPr>
          <a:xfrm>
            <a:off x="762000" y="0"/>
            <a:ext cx="11480800" cy="2286000"/>
          </a:xfrm>
          <a:prstGeom prst="rect">
            <a:avLst/>
          </a:prstGeom>
          <a:effectLst>
            <a:outerShdw blurRad="25400" dist="35921" dir="2700000" rotWithShape="0">
              <a:srgbClr val="FFFFFF">
                <a:alpha val="89997"/>
              </a:srgbClr>
            </a:outerShdw>
          </a:effectLst>
        </p:spPr>
        <p:txBody>
          <a:bodyPr lIns="50800" tIns="50800" rIns="50800" bIns="50800"/>
          <a:lstStyle>
            <a:lvl1pPr>
              <a:defRPr sz="6400">
                <a:solidFill>
                  <a:srgbClr val="595650"/>
                </a:solidFill>
                <a:uFill>
                  <a:solidFill>
                    <a:srgbClr val="595650"/>
                  </a:solidFill>
                </a:uFill>
                <a:latin typeface="Baskerville"/>
                <a:ea typeface="Baskerville"/>
                <a:cs typeface="Baskerville"/>
                <a:sym typeface="Baskerville"/>
              </a:defRPr>
            </a:lvl1pPr>
          </a:lstStyle>
          <a:p>
            <a:pPr lvl="0">
              <a:defRPr sz="1800">
                <a:solidFill>
                  <a:srgbClr val="000000"/>
                </a:solidFill>
                <a:uFillTx/>
              </a:defRPr>
            </a:pPr>
            <a:r>
              <a:rPr sz="6400">
                <a:solidFill>
                  <a:srgbClr val="595650"/>
                </a:solidFill>
                <a:uFill>
                  <a:solidFill>
                    <a:srgbClr val="595650"/>
                  </a:solidFill>
                </a:uFill>
              </a:rPr>
              <a:t>Title Text</a:t>
            </a:r>
          </a:p>
        </p:txBody>
      </p:sp>
      <p:sp>
        <p:nvSpPr>
          <p:cNvPr id="9" name="Shape 9"/>
          <p:cNvSpPr>
            <a:spLocks noGrp="1"/>
          </p:cNvSpPr>
          <p:nvPr>
            <p:ph type="body" idx="1"/>
          </p:nvPr>
        </p:nvSpPr>
        <p:spPr>
          <a:xfrm>
            <a:off x="762000" y="2768600"/>
            <a:ext cx="11480800" cy="6985000"/>
          </a:xfrm>
          <a:prstGeom prst="rect">
            <a:avLst/>
          </a:prstGeom>
          <a:effectLst>
            <a:outerShdw blurRad="12700" dist="35921" dir="2700000" rotWithShape="0">
              <a:srgbClr val="FFFFFF">
                <a:alpha val="89997"/>
              </a:srgbClr>
            </a:outerShdw>
          </a:effectLst>
        </p:spPr>
        <p:txBody>
          <a:bodyPr lIns="50800" tIns="50800" rIns="50800" bIns="50800"/>
          <a:lstStyle>
            <a:lvl1pPr marL="838200" indent="-571500">
              <a:spcBef>
                <a:spcPts val="2600"/>
              </a:spcBef>
              <a:buSzPct val="54000"/>
              <a:defRPr sz="3200">
                <a:solidFill>
                  <a:srgbClr val="595650"/>
                </a:solidFill>
                <a:uFill>
                  <a:solidFill>
                    <a:srgbClr val="595650"/>
                  </a:solidFill>
                </a:uFill>
                <a:latin typeface="Baskerville"/>
                <a:ea typeface="Baskerville"/>
                <a:cs typeface="Baskerville"/>
                <a:sym typeface="Baskerville"/>
              </a:defRPr>
            </a:lvl1pPr>
            <a:lvl2pPr marL="1727200" indent="-1016000">
              <a:spcBef>
                <a:spcPts val="2600"/>
              </a:spcBef>
              <a:buSzPct val="54000"/>
              <a:buChar char="•"/>
              <a:defRPr sz="3200">
                <a:solidFill>
                  <a:srgbClr val="595650"/>
                </a:solidFill>
                <a:uFill>
                  <a:solidFill>
                    <a:srgbClr val="595650"/>
                  </a:solidFill>
                </a:uFill>
                <a:latin typeface="Baskerville"/>
                <a:ea typeface="Baskerville"/>
                <a:cs typeface="Baskerville"/>
                <a:sym typeface="Baskerville"/>
              </a:defRPr>
            </a:lvl2pPr>
            <a:lvl3pPr marL="2171700" indent="-1016000">
              <a:spcBef>
                <a:spcPts val="2600"/>
              </a:spcBef>
              <a:buSzPct val="54000"/>
              <a:defRPr sz="3200">
                <a:solidFill>
                  <a:srgbClr val="595650"/>
                </a:solidFill>
                <a:uFill>
                  <a:solidFill>
                    <a:srgbClr val="595650"/>
                  </a:solidFill>
                </a:uFill>
                <a:latin typeface="Baskerville"/>
                <a:ea typeface="Baskerville"/>
                <a:cs typeface="Baskerville"/>
                <a:sym typeface="Baskerville"/>
              </a:defRPr>
            </a:lvl3pPr>
            <a:lvl4pPr marL="2616200" indent="-1016000">
              <a:spcBef>
                <a:spcPts val="2600"/>
              </a:spcBef>
              <a:buSzPct val="54000"/>
              <a:buChar char="•"/>
              <a:defRPr sz="3200">
                <a:solidFill>
                  <a:srgbClr val="595650"/>
                </a:solidFill>
                <a:uFill>
                  <a:solidFill>
                    <a:srgbClr val="595650"/>
                  </a:solidFill>
                </a:uFill>
                <a:latin typeface="Baskerville"/>
                <a:ea typeface="Baskerville"/>
                <a:cs typeface="Baskerville"/>
                <a:sym typeface="Baskerville"/>
              </a:defRPr>
            </a:lvl4pPr>
            <a:lvl5pPr marL="3060700" indent="-1016000">
              <a:spcBef>
                <a:spcPts val="2600"/>
              </a:spcBef>
              <a:buSzPct val="54000"/>
              <a:buChar char="•"/>
              <a:defRPr sz="3200">
                <a:solidFill>
                  <a:srgbClr val="595650"/>
                </a:solidFill>
                <a:uFill>
                  <a:solidFill>
                    <a:srgbClr val="595650"/>
                  </a:solidFill>
                </a:uFill>
                <a:latin typeface="Baskerville"/>
                <a:ea typeface="Baskerville"/>
                <a:cs typeface="Baskerville"/>
                <a:sym typeface="Baskerville"/>
              </a:defRPr>
            </a:lvl5pPr>
          </a:lstStyle>
          <a:p>
            <a:pPr lvl="0">
              <a:defRPr sz="1800">
                <a:solidFill>
                  <a:srgbClr val="000000"/>
                </a:solidFill>
                <a:uFillTx/>
              </a:defRPr>
            </a:pPr>
            <a:r>
              <a:rPr sz="3200">
                <a:solidFill>
                  <a:srgbClr val="595650"/>
                </a:solidFill>
                <a:uFill>
                  <a:solidFill>
                    <a:srgbClr val="595650"/>
                  </a:solidFill>
                </a:uFill>
              </a:rPr>
              <a:t>Body Level One</a:t>
            </a:r>
          </a:p>
          <a:p>
            <a:pPr lvl="1">
              <a:defRPr sz="1800">
                <a:solidFill>
                  <a:srgbClr val="000000"/>
                </a:solidFill>
                <a:uFillTx/>
              </a:defRPr>
            </a:pPr>
            <a:r>
              <a:rPr sz="3200">
                <a:solidFill>
                  <a:srgbClr val="595650"/>
                </a:solidFill>
                <a:uFill>
                  <a:solidFill>
                    <a:srgbClr val="595650"/>
                  </a:solidFill>
                </a:uFill>
              </a:rPr>
              <a:t>Body Level Two</a:t>
            </a:r>
          </a:p>
          <a:p>
            <a:pPr lvl="2">
              <a:defRPr sz="1800">
                <a:solidFill>
                  <a:srgbClr val="000000"/>
                </a:solidFill>
                <a:uFillTx/>
              </a:defRPr>
            </a:pPr>
            <a:r>
              <a:rPr sz="3200">
                <a:solidFill>
                  <a:srgbClr val="595650"/>
                </a:solidFill>
                <a:uFill>
                  <a:solidFill>
                    <a:srgbClr val="595650"/>
                  </a:solidFill>
                </a:uFill>
              </a:rPr>
              <a:t>Body Level Three</a:t>
            </a:r>
          </a:p>
          <a:p>
            <a:pPr lvl="3">
              <a:defRPr sz="1800">
                <a:solidFill>
                  <a:srgbClr val="000000"/>
                </a:solidFill>
                <a:uFillTx/>
              </a:defRPr>
            </a:pPr>
            <a:r>
              <a:rPr sz="3200">
                <a:solidFill>
                  <a:srgbClr val="595650"/>
                </a:solidFill>
                <a:uFill>
                  <a:solidFill>
                    <a:srgbClr val="595650"/>
                  </a:solidFill>
                </a:uFill>
              </a:rPr>
              <a:t>Body Level Four</a:t>
            </a:r>
          </a:p>
          <a:p>
            <a:pPr lvl="4">
              <a:defRPr sz="1800">
                <a:solidFill>
                  <a:srgbClr val="000000"/>
                </a:solidFill>
                <a:uFillTx/>
              </a:defRPr>
            </a:pPr>
            <a:r>
              <a:rPr sz="3200">
                <a:solidFill>
                  <a:srgbClr val="595650"/>
                </a:solidFill>
                <a:uFill>
                  <a:solidFill>
                    <a:srgbClr val="595650"/>
                  </a:solidFill>
                </a:uFill>
              </a:rPr>
              <a:t>Body Level Five</a:t>
            </a: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Default">
    <p:bg>
      <p:bgPr>
        <a:blipFill rotWithShape="1">
          <a:blip r:embed="rId2"/>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39" name="Shape 39"/>
          <p:cNvSpPr>
            <a:spLocks noGrp="1"/>
          </p:cNvSpPr>
          <p:nvPr>
            <p:ph type="title"/>
          </p:nvPr>
        </p:nvSpPr>
        <p:spPr>
          <a:prstGeom prst="rect">
            <a:avLst/>
          </a:prstGeom>
        </p:spPr>
        <p:txBody>
          <a:bodyPr/>
          <a:lstStyle/>
          <a:p>
            <a:pPr lvl="0">
              <a:defRPr sz="1800">
                <a:uFillTx/>
              </a:defRPr>
            </a:pPr>
            <a:r>
              <a:rPr sz="6300">
                <a:uFill>
                  <a:solidFill/>
                </a:uFill>
              </a:rPr>
              <a:t>Title Text</a:t>
            </a:r>
          </a:p>
        </p:txBody>
      </p:sp>
      <p:sp>
        <p:nvSpPr>
          <p:cNvPr id="40" name="Shape 40"/>
          <p:cNvSpPr>
            <a:spLocks noGrp="1"/>
          </p:cNvSpPr>
          <p:nvPr>
            <p:ph type="body" idx="1"/>
          </p:nvPr>
        </p:nvSpPr>
        <p:spPr>
          <a:prstGeom prst="rect">
            <a:avLst/>
          </a:prstGeom>
        </p:spPr>
        <p:txBody>
          <a:bodyPr/>
          <a:lstStyle/>
          <a:p>
            <a:pPr lvl="0">
              <a:defRPr sz="1800">
                <a:uFillTx/>
              </a:defRPr>
            </a:pPr>
            <a:r>
              <a:rPr sz="4600">
                <a:uFill>
                  <a:solidFill/>
                </a:uFill>
              </a:rPr>
              <a:t>Body Level One</a:t>
            </a:r>
          </a:p>
          <a:p>
            <a:pPr lvl="1">
              <a:defRPr sz="1800">
                <a:uFillTx/>
              </a:defRPr>
            </a:pPr>
            <a:r>
              <a:rPr sz="4600">
                <a:uFill>
                  <a:solidFill/>
                </a:uFill>
              </a:rPr>
              <a:t>Body Level Two</a:t>
            </a:r>
          </a:p>
          <a:p>
            <a:pPr lvl="2">
              <a:defRPr sz="1800">
                <a:uFillTx/>
              </a:defRPr>
            </a:pPr>
            <a:r>
              <a:rPr sz="4600">
                <a:uFill>
                  <a:solidFill/>
                </a:uFill>
              </a:rPr>
              <a:t>Body Level Three</a:t>
            </a:r>
          </a:p>
          <a:p>
            <a:pPr lvl="3">
              <a:defRPr sz="1800">
                <a:uFillTx/>
              </a:defRPr>
            </a:pPr>
            <a:r>
              <a:rPr sz="4600">
                <a:uFill>
                  <a:solidFill/>
                </a:uFill>
              </a:rPr>
              <a:t>Body Level Four</a:t>
            </a:r>
          </a:p>
          <a:p>
            <a:pPr lvl="4">
              <a:defRPr sz="1800">
                <a:uFillTx/>
              </a:defRPr>
            </a:pPr>
            <a:r>
              <a:rPr sz="4600">
                <a:uFill>
                  <a:solidFill/>
                </a:uFill>
              </a:rPr>
              <a:t>Body Level Five</a:t>
            </a:r>
          </a:p>
        </p:txBody>
      </p:sp>
      <p:sp>
        <p:nvSpPr>
          <p:cNvPr id="41" name="Shape 41"/>
          <p:cNvSpPr>
            <a:spLocks noGrp="1"/>
          </p:cNvSpPr>
          <p:nvPr>
            <p:ph type="sldNum" sz="quarter" idx="2"/>
          </p:nvPr>
        </p:nvSpPr>
        <p:spPr>
          <a:prstGeom prst="rect">
            <a:avLst/>
          </a:prstGeom>
        </p:spPr>
        <p:txBody>
          <a:bodyPr/>
          <a:lstStyle/>
          <a:p>
            <a:pPr lvl="0"/>
            <a:fld id="{86CB4B4D-7CA3-9044-876B-883B54F8677D}" type="slidenum">
              <a:t>‹#›</a:t>
            </a:fld>
            <a:endParaRPr dirty="0"/>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43" name="Shape 43"/>
          <p:cNvSpPr>
            <a:spLocks noGrp="1"/>
          </p:cNvSpPr>
          <p:nvPr>
            <p:ph type="title"/>
          </p:nvPr>
        </p:nvSpPr>
        <p:spPr>
          <a:prstGeom prst="rect">
            <a:avLst/>
          </a:prstGeom>
        </p:spPr>
        <p:txBody>
          <a:bodyPr/>
          <a:lstStyle/>
          <a:p>
            <a:pPr lvl="0">
              <a:defRPr sz="1800">
                <a:uFillTx/>
              </a:defRPr>
            </a:pPr>
            <a:r>
              <a:rPr sz="6300">
                <a:uFill>
                  <a:solidFill/>
                </a:uFill>
              </a:rPr>
              <a:t>Title Text</a:t>
            </a:r>
          </a:p>
        </p:txBody>
      </p:sp>
      <p:sp>
        <p:nvSpPr>
          <p:cNvPr id="44" name="Shape 44"/>
          <p:cNvSpPr>
            <a:spLocks noGrp="1"/>
          </p:cNvSpPr>
          <p:nvPr>
            <p:ph type="body" idx="1"/>
          </p:nvPr>
        </p:nvSpPr>
        <p:spPr>
          <a:prstGeom prst="rect">
            <a:avLst/>
          </a:prstGeom>
        </p:spPr>
        <p:txBody>
          <a:bodyPr/>
          <a:lstStyle/>
          <a:p>
            <a:pPr lvl="0">
              <a:defRPr sz="1800">
                <a:uFillTx/>
              </a:defRPr>
            </a:pPr>
            <a:r>
              <a:rPr sz="4600">
                <a:uFill>
                  <a:solidFill/>
                </a:uFill>
              </a:rPr>
              <a:t>Body Level One</a:t>
            </a:r>
          </a:p>
          <a:p>
            <a:pPr lvl="1">
              <a:defRPr sz="1800">
                <a:uFillTx/>
              </a:defRPr>
            </a:pPr>
            <a:r>
              <a:rPr sz="4600">
                <a:uFill>
                  <a:solidFill/>
                </a:uFill>
              </a:rPr>
              <a:t>Body Level Two</a:t>
            </a:r>
          </a:p>
          <a:p>
            <a:pPr lvl="2">
              <a:defRPr sz="1800">
                <a:uFillTx/>
              </a:defRPr>
            </a:pPr>
            <a:r>
              <a:rPr sz="4600">
                <a:uFill>
                  <a:solidFill/>
                </a:uFill>
              </a:rPr>
              <a:t>Body Level Three</a:t>
            </a:r>
          </a:p>
          <a:p>
            <a:pPr lvl="3">
              <a:defRPr sz="1800">
                <a:uFillTx/>
              </a:defRPr>
            </a:pPr>
            <a:r>
              <a:rPr sz="4600">
                <a:uFill>
                  <a:solidFill/>
                </a:uFill>
              </a:rPr>
              <a:t>Body Level Four</a:t>
            </a:r>
          </a:p>
          <a:p>
            <a:pPr lvl="4">
              <a:defRPr sz="1800">
                <a:uFillTx/>
              </a:defRPr>
            </a:pPr>
            <a:r>
              <a:rPr sz="4600">
                <a:uFill>
                  <a:solidFill/>
                </a:uFill>
              </a:rPr>
              <a:t>Body Level Five</a:t>
            </a:r>
          </a:p>
        </p:txBody>
      </p:sp>
      <p:sp>
        <p:nvSpPr>
          <p:cNvPr id="45" name="Shape 45"/>
          <p:cNvSpPr>
            <a:spLocks noGrp="1"/>
          </p:cNvSpPr>
          <p:nvPr>
            <p:ph type="sldNum" sz="quarter" idx="2"/>
          </p:nvPr>
        </p:nvSpPr>
        <p:spPr>
          <a:prstGeom prst="rect">
            <a:avLst/>
          </a:prstGeom>
        </p:spPr>
        <p:txBody>
          <a:bodyPr/>
          <a:lstStyle/>
          <a:p>
            <a:pPr lvl="0"/>
            <a:fld id="{86CB4B4D-7CA3-9044-876B-883B54F8677D}" type="slidenum">
              <a:t>‹#›</a:t>
            </a:fld>
            <a:endParaRPr dirty="0"/>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47" name="Shape 47"/>
          <p:cNvSpPr>
            <a:spLocks noGrp="1"/>
          </p:cNvSpPr>
          <p:nvPr>
            <p:ph type="sldNum" sz="quarter" idx="2"/>
          </p:nvPr>
        </p:nvSpPr>
        <p:spPr>
          <a:prstGeom prst="rect">
            <a:avLst/>
          </a:prstGeom>
        </p:spPr>
        <p:txBody>
          <a:bodyPr/>
          <a:lstStyle/>
          <a:p>
            <a:pPr lvl="0"/>
            <a:fld id="{86CB4B4D-7CA3-9044-876B-883B54F8677D}" type="slidenum">
              <a:t>‹#›</a:t>
            </a:fld>
            <a:endParaRPr dirty="0"/>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49" name="Shape 49"/>
          <p:cNvSpPr>
            <a:spLocks noGrp="1"/>
          </p:cNvSpPr>
          <p:nvPr>
            <p:ph type="title"/>
          </p:nvPr>
        </p:nvSpPr>
        <p:spPr>
          <a:prstGeom prst="rect">
            <a:avLst/>
          </a:prstGeom>
        </p:spPr>
        <p:txBody>
          <a:bodyPr/>
          <a:lstStyle/>
          <a:p>
            <a:pPr lvl="0">
              <a:defRPr sz="1800">
                <a:uFillTx/>
              </a:defRPr>
            </a:pPr>
            <a:r>
              <a:rPr sz="6300">
                <a:uFill>
                  <a:solidFill/>
                </a:uFill>
              </a:rPr>
              <a:t>Title Text</a:t>
            </a:r>
          </a:p>
        </p:txBody>
      </p:sp>
      <p:sp>
        <p:nvSpPr>
          <p:cNvPr id="50" name="Shape 50"/>
          <p:cNvSpPr>
            <a:spLocks noGrp="1"/>
          </p:cNvSpPr>
          <p:nvPr>
            <p:ph type="body" idx="1"/>
          </p:nvPr>
        </p:nvSpPr>
        <p:spPr>
          <a:prstGeom prst="rect">
            <a:avLst/>
          </a:prstGeom>
        </p:spPr>
        <p:txBody>
          <a:bodyPr/>
          <a:lstStyle/>
          <a:p>
            <a:pPr lvl="0">
              <a:defRPr sz="1800">
                <a:uFillTx/>
              </a:defRPr>
            </a:pPr>
            <a:r>
              <a:rPr sz="4600">
                <a:uFill>
                  <a:solidFill/>
                </a:uFill>
              </a:rPr>
              <a:t>Body Level One</a:t>
            </a:r>
          </a:p>
          <a:p>
            <a:pPr lvl="1">
              <a:defRPr sz="1800">
                <a:uFillTx/>
              </a:defRPr>
            </a:pPr>
            <a:r>
              <a:rPr sz="4600">
                <a:uFill>
                  <a:solidFill/>
                </a:uFill>
              </a:rPr>
              <a:t>Body Level Two</a:t>
            </a:r>
          </a:p>
          <a:p>
            <a:pPr lvl="2">
              <a:defRPr sz="1800">
                <a:uFillTx/>
              </a:defRPr>
            </a:pPr>
            <a:r>
              <a:rPr sz="4600">
                <a:uFill>
                  <a:solidFill/>
                </a:uFill>
              </a:rPr>
              <a:t>Body Level Three</a:t>
            </a:r>
          </a:p>
          <a:p>
            <a:pPr lvl="3">
              <a:defRPr sz="1800">
                <a:uFillTx/>
              </a:defRPr>
            </a:pPr>
            <a:r>
              <a:rPr sz="4600">
                <a:uFill>
                  <a:solidFill/>
                </a:uFill>
              </a:rPr>
              <a:t>Body Level Four</a:t>
            </a:r>
          </a:p>
          <a:p>
            <a:pPr lvl="4">
              <a:defRPr sz="1800">
                <a:uFillTx/>
              </a:defRPr>
            </a:pPr>
            <a:r>
              <a:rPr sz="4600">
                <a:uFill>
                  <a:solidFill/>
                </a:uFill>
              </a:rPr>
              <a:t>Body Level Five</a:t>
            </a:r>
          </a:p>
        </p:txBody>
      </p:sp>
      <p:sp>
        <p:nvSpPr>
          <p:cNvPr id="51" name="Shape 51"/>
          <p:cNvSpPr>
            <a:spLocks noGrp="1"/>
          </p:cNvSpPr>
          <p:nvPr>
            <p:ph type="sldNum" sz="quarter" idx="2"/>
          </p:nvPr>
        </p:nvSpPr>
        <p:spPr>
          <a:prstGeom prst="rect">
            <a:avLst/>
          </a:prstGeom>
        </p:spPr>
        <p:txBody>
          <a:bodyPr/>
          <a:lstStyle/>
          <a:p>
            <a:pPr lvl="0"/>
            <a:fld id="{86CB4B4D-7CA3-9044-876B-883B54F8677D}" type="slidenum">
              <a:t>‹#›</a:t>
            </a:fld>
            <a:endParaRPr dirty="0"/>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53" name="Shape 53"/>
          <p:cNvSpPr>
            <a:spLocks noGrp="1"/>
          </p:cNvSpPr>
          <p:nvPr>
            <p:ph type="title"/>
          </p:nvPr>
        </p:nvSpPr>
        <p:spPr>
          <a:prstGeom prst="rect">
            <a:avLst/>
          </a:prstGeom>
        </p:spPr>
        <p:txBody>
          <a:bodyPr/>
          <a:lstStyle/>
          <a:p>
            <a:pPr lvl="0">
              <a:defRPr sz="1800">
                <a:uFillTx/>
              </a:defRPr>
            </a:pPr>
            <a:r>
              <a:rPr sz="6300">
                <a:uFill>
                  <a:solidFill/>
                </a:uFill>
              </a:rPr>
              <a:t>Title Text</a:t>
            </a:r>
          </a:p>
        </p:txBody>
      </p:sp>
      <p:sp>
        <p:nvSpPr>
          <p:cNvPr id="54" name="Shape 54"/>
          <p:cNvSpPr>
            <a:spLocks noGrp="1"/>
          </p:cNvSpPr>
          <p:nvPr>
            <p:ph type="body" idx="1"/>
          </p:nvPr>
        </p:nvSpPr>
        <p:spPr>
          <a:prstGeom prst="rect">
            <a:avLst/>
          </a:prstGeom>
        </p:spPr>
        <p:txBody>
          <a:bodyPr/>
          <a:lstStyle/>
          <a:p>
            <a:pPr lvl="0">
              <a:defRPr sz="1800">
                <a:uFillTx/>
              </a:defRPr>
            </a:pPr>
            <a:r>
              <a:rPr sz="4600">
                <a:uFill>
                  <a:solidFill/>
                </a:uFill>
              </a:rPr>
              <a:t>Body Level One</a:t>
            </a:r>
          </a:p>
          <a:p>
            <a:pPr lvl="1">
              <a:defRPr sz="1800">
                <a:uFillTx/>
              </a:defRPr>
            </a:pPr>
            <a:r>
              <a:rPr sz="4600">
                <a:uFill>
                  <a:solidFill/>
                </a:uFill>
              </a:rPr>
              <a:t>Body Level Two</a:t>
            </a:r>
          </a:p>
          <a:p>
            <a:pPr lvl="2">
              <a:defRPr sz="1800">
                <a:uFillTx/>
              </a:defRPr>
            </a:pPr>
            <a:r>
              <a:rPr sz="4600">
                <a:uFill>
                  <a:solidFill/>
                </a:uFill>
              </a:rPr>
              <a:t>Body Level Three</a:t>
            </a:r>
          </a:p>
          <a:p>
            <a:pPr lvl="3">
              <a:defRPr sz="1800">
                <a:uFillTx/>
              </a:defRPr>
            </a:pPr>
            <a:r>
              <a:rPr sz="4600">
                <a:uFill>
                  <a:solidFill/>
                </a:uFill>
              </a:rPr>
              <a:t>Body Level Four</a:t>
            </a:r>
          </a:p>
          <a:p>
            <a:pPr lvl="4">
              <a:defRPr sz="1800">
                <a:uFillTx/>
              </a:defRPr>
            </a:pPr>
            <a:r>
              <a:rPr sz="4600">
                <a:uFill>
                  <a:solidFill/>
                </a:uFill>
              </a:rPr>
              <a:t>Body Level Five</a:t>
            </a:r>
          </a:p>
        </p:txBody>
      </p:sp>
      <p:sp>
        <p:nvSpPr>
          <p:cNvPr id="55" name="Shape 55"/>
          <p:cNvSpPr>
            <a:spLocks noGrp="1"/>
          </p:cNvSpPr>
          <p:nvPr>
            <p:ph type="sldNum" sz="quarter" idx="2"/>
          </p:nvPr>
        </p:nvSpPr>
        <p:spPr>
          <a:prstGeom prst="rect">
            <a:avLst/>
          </a:prstGeom>
        </p:spPr>
        <p:txBody>
          <a:bodyPr/>
          <a:lstStyle/>
          <a:p>
            <a:pPr lvl="0"/>
            <a:fld id="{86CB4B4D-7CA3-9044-876B-883B54F8677D}" type="slidenum">
              <a:t>‹#›</a:t>
            </a:fld>
            <a:endParaRPr dirty="0"/>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57" name="Shape 57"/>
          <p:cNvSpPr>
            <a:spLocks noGrp="1"/>
          </p:cNvSpPr>
          <p:nvPr>
            <p:ph type="title"/>
          </p:nvPr>
        </p:nvSpPr>
        <p:spPr>
          <a:prstGeom prst="rect">
            <a:avLst/>
          </a:prstGeom>
        </p:spPr>
        <p:txBody>
          <a:bodyPr/>
          <a:lstStyle/>
          <a:p>
            <a:pPr lvl="0">
              <a:defRPr sz="1800">
                <a:uFillTx/>
              </a:defRPr>
            </a:pPr>
            <a:r>
              <a:rPr sz="6300">
                <a:uFill>
                  <a:solidFill/>
                </a:uFill>
              </a:rPr>
              <a:t>Title Text</a:t>
            </a:r>
          </a:p>
        </p:txBody>
      </p:sp>
      <p:sp>
        <p:nvSpPr>
          <p:cNvPr id="58" name="Shape 58"/>
          <p:cNvSpPr>
            <a:spLocks noGrp="1"/>
          </p:cNvSpPr>
          <p:nvPr>
            <p:ph type="body" idx="1"/>
          </p:nvPr>
        </p:nvSpPr>
        <p:spPr>
          <a:prstGeom prst="rect">
            <a:avLst/>
          </a:prstGeom>
        </p:spPr>
        <p:txBody>
          <a:bodyPr/>
          <a:lstStyle/>
          <a:p>
            <a:pPr lvl="0">
              <a:defRPr sz="1800">
                <a:uFillTx/>
              </a:defRPr>
            </a:pPr>
            <a:r>
              <a:rPr sz="4600">
                <a:uFill>
                  <a:solidFill/>
                </a:uFill>
              </a:rPr>
              <a:t>Body Level One</a:t>
            </a:r>
          </a:p>
          <a:p>
            <a:pPr lvl="1">
              <a:defRPr sz="1800">
                <a:uFillTx/>
              </a:defRPr>
            </a:pPr>
            <a:r>
              <a:rPr sz="4600">
                <a:uFill>
                  <a:solidFill/>
                </a:uFill>
              </a:rPr>
              <a:t>Body Level Two</a:t>
            </a:r>
          </a:p>
          <a:p>
            <a:pPr lvl="2">
              <a:defRPr sz="1800">
                <a:uFillTx/>
              </a:defRPr>
            </a:pPr>
            <a:r>
              <a:rPr sz="4600">
                <a:uFill>
                  <a:solidFill/>
                </a:uFill>
              </a:rPr>
              <a:t>Body Level Three</a:t>
            </a:r>
          </a:p>
          <a:p>
            <a:pPr lvl="3">
              <a:defRPr sz="1800">
                <a:uFillTx/>
              </a:defRPr>
            </a:pPr>
            <a:r>
              <a:rPr sz="4600">
                <a:uFill>
                  <a:solidFill/>
                </a:uFill>
              </a:rPr>
              <a:t>Body Level Four</a:t>
            </a:r>
          </a:p>
          <a:p>
            <a:pPr lvl="4">
              <a:defRPr sz="1800">
                <a:uFillTx/>
              </a:defRPr>
            </a:pPr>
            <a:r>
              <a:rPr sz="4600">
                <a:uFill>
                  <a:solidFill/>
                </a:uFill>
              </a:rPr>
              <a:t>Body Level Five</a:t>
            </a:r>
          </a:p>
        </p:txBody>
      </p:sp>
      <p:sp>
        <p:nvSpPr>
          <p:cNvPr id="59" name="Shape 59"/>
          <p:cNvSpPr>
            <a:spLocks noGrp="1"/>
          </p:cNvSpPr>
          <p:nvPr>
            <p:ph type="sldNum" sz="quarter" idx="2"/>
          </p:nvPr>
        </p:nvSpPr>
        <p:spPr>
          <a:prstGeom prst="rect">
            <a:avLst/>
          </a:prstGeom>
        </p:spPr>
        <p:txBody>
          <a:bodyPr/>
          <a:lstStyle/>
          <a:p>
            <a:pPr lvl="0"/>
            <a:fld id="{86CB4B4D-7CA3-9044-876B-883B54F8677D}" type="slidenum">
              <a:t>‹#›</a:t>
            </a:fld>
            <a:endParaRPr dirty="0"/>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61" name="Shape 61"/>
          <p:cNvSpPr>
            <a:spLocks noGrp="1"/>
          </p:cNvSpPr>
          <p:nvPr>
            <p:ph type="title"/>
          </p:nvPr>
        </p:nvSpPr>
        <p:spPr>
          <a:prstGeom prst="rect">
            <a:avLst/>
          </a:prstGeom>
        </p:spPr>
        <p:txBody>
          <a:bodyPr/>
          <a:lstStyle/>
          <a:p>
            <a:pPr lvl="0">
              <a:defRPr sz="1800">
                <a:uFillTx/>
              </a:defRPr>
            </a:pPr>
            <a:r>
              <a:rPr sz="6300">
                <a:uFill>
                  <a:solidFill/>
                </a:uFill>
              </a:rPr>
              <a:t>Title Text</a:t>
            </a:r>
          </a:p>
        </p:txBody>
      </p:sp>
      <p:sp>
        <p:nvSpPr>
          <p:cNvPr id="62" name="Shape 62"/>
          <p:cNvSpPr>
            <a:spLocks noGrp="1"/>
          </p:cNvSpPr>
          <p:nvPr>
            <p:ph type="body" idx="1"/>
          </p:nvPr>
        </p:nvSpPr>
        <p:spPr>
          <a:prstGeom prst="rect">
            <a:avLst/>
          </a:prstGeom>
        </p:spPr>
        <p:txBody>
          <a:bodyPr/>
          <a:lstStyle/>
          <a:p>
            <a:pPr lvl="0">
              <a:defRPr sz="1800">
                <a:uFillTx/>
              </a:defRPr>
            </a:pPr>
            <a:r>
              <a:rPr sz="4600">
                <a:uFill>
                  <a:solidFill/>
                </a:uFill>
              </a:rPr>
              <a:t>Body Level One</a:t>
            </a:r>
          </a:p>
          <a:p>
            <a:pPr lvl="1">
              <a:defRPr sz="1800">
                <a:uFillTx/>
              </a:defRPr>
            </a:pPr>
            <a:r>
              <a:rPr sz="4600">
                <a:uFill>
                  <a:solidFill/>
                </a:uFill>
              </a:rPr>
              <a:t>Body Level Two</a:t>
            </a:r>
          </a:p>
          <a:p>
            <a:pPr lvl="2">
              <a:defRPr sz="1800">
                <a:uFillTx/>
              </a:defRPr>
            </a:pPr>
            <a:r>
              <a:rPr sz="4600">
                <a:uFill>
                  <a:solidFill/>
                </a:uFill>
              </a:rPr>
              <a:t>Body Level Three</a:t>
            </a:r>
          </a:p>
          <a:p>
            <a:pPr lvl="3">
              <a:defRPr sz="1800">
                <a:uFillTx/>
              </a:defRPr>
            </a:pPr>
            <a:r>
              <a:rPr sz="4600">
                <a:uFill>
                  <a:solidFill/>
                </a:uFill>
              </a:rPr>
              <a:t>Body Level Four</a:t>
            </a:r>
          </a:p>
          <a:p>
            <a:pPr lvl="4">
              <a:defRPr sz="1800">
                <a:uFillTx/>
              </a:defRPr>
            </a:pPr>
            <a:r>
              <a:rPr sz="4600">
                <a:uFill>
                  <a:solidFill/>
                </a:uFill>
              </a:rPr>
              <a:t>Body Level Five</a:t>
            </a:r>
          </a:p>
        </p:txBody>
      </p:sp>
      <p:sp>
        <p:nvSpPr>
          <p:cNvPr id="63" name="Shape 63"/>
          <p:cNvSpPr>
            <a:spLocks noGrp="1"/>
          </p:cNvSpPr>
          <p:nvPr>
            <p:ph type="sldNum" sz="quarter" idx="2"/>
          </p:nvPr>
        </p:nvSpPr>
        <p:spPr>
          <a:prstGeom prst="rect">
            <a:avLst/>
          </a:prstGeom>
        </p:spPr>
        <p:txBody>
          <a:bodyPr/>
          <a:lstStyle/>
          <a:p>
            <a:pPr lvl="0"/>
            <a:fld id="{86CB4B4D-7CA3-9044-876B-883B54F8677D}" type="slidenum">
              <a:t>‹#›</a:t>
            </a:fld>
            <a:endParaRPr dirty="0"/>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65" name="Shape 65"/>
          <p:cNvSpPr>
            <a:spLocks noGrp="1"/>
          </p:cNvSpPr>
          <p:nvPr>
            <p:ph type="title"/>
          </p:nvPr>
        </p:nvSpPr>
        <p:spPr>
          <a:prstGeom prst="rect">
            <a:avLst/>
          </a:prstGeom>
        </p:spPr>
        <p:txBody>
          <a:bodyPr/>
          <a:lstStyle/>
          <a:p>
            <a:pPr lvl="0">
              <a:defRPr sz="1800">
                <a:uFillTx/>
              </a:defRPr>
            </a:pPr>
            <a:r>
              <a:rPr sz="6300">
                <a:uFill>
                  <a:solidFill/>
                </a:uFill>
              </a:rPr>
              <a:t>Title Text</a:t>
            </a:r>
          </a:p>
        </p:txBody>
      </p:sp>
      <p:sp>
        <p:nvSpPr>
          <p:cNvPr id="66" name="Shape 66"/>
          <p:cNvSpPr>
            <a:spLocks noGrp="1"/>
          </p:cNvSpPr>
          <p:nvPr>
            <p:ph type="body" idx="1"/>
          </p:nvPr>
        </p:nvSpPr>
        <p:spPr>
          <a:prstGeom prst="rect">
            <a:avLst/>
          </a:prstGeom>
        </p:spPr>
        <p:txBody>
          <a:bodyPr/>
          <a:lstStyle/>
          <a:p>
            <a:pPr lvl="0">
              <a:defRPr sz="1800">
                <a:uFillTx/>
              </a:defRPr>
            </a:pPr>
            <a:r>
              <a:rPr sz="4600">
                <a:uFill>
                  <a:solidFill/>
                </a:uFill>
              </a:rPr>
              <a:t>Body Level One</a:t>
            </a:r>
          </a:p>
          <a:p>
            <a:pPr lvl="1">
              <a:defRPr sz="1800">
                <a:uFillTx/>
              </a:defRPr>
            </a:pPr>
            <a:r>
              <a:rPr sz="4600">
                <a:uFill>
                  <a:solidFill/>
                </a:uFill>
              </a:rPr>
              <a:t>Body Level Two</a:t>
            </a:r>
          </a:p>
          <a:p>
            <a:pPr lvl="2">
              <a:defRPr sz="1800">
                <a:uFillTx/>
              </a:defRPr>
            </a:pPr>
            <a:r>
              <a:rPr sz="4600">
                <a:uFill>
                  <a:solidFill/>
                </a:uFill>
              </a:rPr>
              <a:t>Body Level Three</a:t>
            </a:r>
          </a:p>
          <a:p>
            <a:pPr lvl="3">
              <a:defRPr sz="1800">
                <a:uFillTx/>
              </a:defRPr>
            </a:pPr>
            <a:r>
              <a:rPr sz="4600">
                <a:uFill>
                  <a:solidFill/>
                </a:uFill>
              </a:rPr>
              <a:t>Body Level Four</a:t>
            </a:r>
          </a:p>
          <a:p>
            <a:pPr lvl="4">
              <a:defRPr sz="1800">
                <a:uFillTx/>
              </a:defRPr>
            </a:pPr>
            <a:r>
              <a:rPr sz="4600">
                <a:uFill>
                  <a:solidFill/>
                </a:uFill>
              </a:rPr>
              <a:t>Body Level Five</a:t>
            </a:r>
          </a:p>
        </p:txBody>
      </p:sp>
      <p:sp>
        <p:nvSpPr>
          <p:cNvPr id="67" name="Shape 67"/>
          <p:cNvSpPr>
            <a:spLocks noGrp="1"/>
          </p:cNvSpPr>
          <p:nvPr>
            <p:ph type="sldNum" sz="quarter" idx="2"/>
          </p:nvPr>
        </p:nvSpPr>
        <p:spPr>
          <a:prstGeom prst="rect">
            <a:avLst/>
          </a:prstGeom>
        </p:spPr>
        <p:txBody>
          <a:bodyPr/>
          <a:lstStyle/>
          <a:p>
            <a:pPr lvl="0"/>
            <a:fld id="{86CB4B4D-7CA3-9044-876B-883B54F8677D}" type="slidenum">
              <a:t>‹#›</a:t>
            </a:fld>
            <a:endParaRPr dirty="0"/>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69" name="Shape 69"/>
          <p:cNvSpPr>
            <a:spLocks noGrp="1"/>
          </p:cNvSpPr>
          <p:nvPr>
            <p:ph type="title"/>
          </p:nvPr>
        </p:nvSpPr>
        <p:spPr>
          <a:prstGeom prst="rect">
            <a:avLst/>
          </a:prstGeom>
        </p:spPr>
        <p:txBody>
          <a:bodyPr/>
          <a:lstStyle/>
          <a:p>
            <a:pPr lvl="0">
              <a:defRPr sz="1800">
                <a:uFillTx/>
              </a:defRPr>
            </a:pPr>
            <a:r>
              <a:rPr sz="6300">
                <a:uFill>
                  <a:solidFill/>
                </a:uFill>
              </a:rPr>
              <a:t>Title Text</a:t>
            </a:r>
          </a:p>
        </p:txBody>
      </p:sp>
      <p:sp>
        <p:nvSpPr>
          <p:cNvPr id="70" name="Shape 70"/>
          <p:cNvSpPr>
            <a:spLocks noGrp="1"/>
          </p:cNvSpPr>
          <p:nvPr>
            <p:ph type="body" idx="1"/>
          </p:nvPr>
        </p:nvSpPr>
        <p:spPr>
          <a:prstGeom prst="rect">
            <a:avLst/>
          </a:prstGeom>
        </p:spPr>
        <p:txBody>
          <a:bodyPr/>
          <a:lstStyle/>
          <a:p>
            <a:pPr lvl="0">
              <a:defRPr sz="1800">
                <a:uFillTx/>
              </a:defRPr>
            </a:pPr>
            <a:r>
              <a:rPr sz="4600">
                <a:uFill>
                  <a:solidFill/>
                </a:uFill>
              </a:rPr>
              <a:t>Body Level One</a:t>
            </a:r>
          </a:p>
          <a:p>
            <a:pPr lvl="1">
              <a:defRPr sz="1800">
                <a:uFillTx/>
              </a:defRPr>
            </a:pPr>
            <a:r>
              <a:rPr sz="4600">
                <a:uFill>
                  <a:solidFill/>
                </a:uFill>
              </a:rPr>
              <a:t>Body Level Two</a:t>
            </a:r>
          </a:p>
          <a:p>
            <a:pPr lvl="2">
              <a:defRPr sz="1800">
                <a:uFillTx/>
              </a:defRPr>
            </a:pPr>
            <a:r>
              <a:rPr sz="4600">
                <a:uFill>
                  <a:solidFill/>
                </a:uFill>
              </a:rPr>
              <a:t>Body Level Three</a:t>
            </a:r>
          </a:p>
          <a:p>
            <a:pPr lvl="3">
              <a:defRPr sz="1800">
                <a:uFillTx/>
              </a:defRPr>
            </a:pPr>
            <a:r>
              <a:rPr sz="4600">
                <a:uFill>
                  <a:solidFill/>
                </a:uFill>
              </a:rPr>
              <a:t>Body Level Four</a:t>
            </a:r>
          </a:p>
          <a:p>
            <a:pPr lvl="4">
              <a:defRPr sz="1800">
                <a:uFillTx/>
              </a:defRPr>
            </a:pPr>
            <a:r>
              <a:rPr sz="4600">
                <a:uFill>
                  <a:solidFill/>
                </a:uFill>
              </a:rPr>
              <a:t>Body Level Five</a:t>
            </a:r>
          </a:p>
        </p:txBody>
      </p:sp>
      <p:sp>
        <p:nvSpPr>
          <p:cNvPr id="71" name="Shape 71"/>
          <p:cNvSpPr>
            <a:spLocks noGrp="1"/>
          </p:cNvSpPr>
          <p:nvPr>
            <p:ph type="sldNum" sz="quarter" idx="2"/>
          </p:nvPr>
        </p:nvSpPr>
        <p:spPr>
          <a:prstGeom prst="rect">
            <a:avLst/>
          </a:prstGeom>
        </p:spPr>
        <p:txBody>
          <a:bodyPr/>
          <a:lstStyle/>
          <a:p>
            <a:pPr lvl="0"/>
            <a:fld id="{86CB4B4D-7CA3-9044-876B-883B54F8677D}" type="slidenum">
              <a:t>‹#›</a:t>
            </a:fld>
            <a:endParaRPr dirty="0"/>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Default">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1" name="Shape 11"/>
          <p:cNvSpPr>
            <a:spLocks noGrp="1"/>
          </p:cNvSpPr>
          <p:nvPr>
            <p:ph type="title"/>
          </p:nvPr>
        </p:nvSpPr>
        <p:spPr>
          <a:xfrm>
            <a:off x="762000" y="3606800"/>
            <a:ext cx="11480800" cy="2540000"/>
          </a:xfrm>
          <a:prstGeom prst="rect">
            <a:avLst/>
          </a:prstGeom>
          <a:effectLst>
            <a:outerShdw blurRad="25400" dist="35921" dir="2700000" rotWithShape="0">
              <a:srgbClr val="FFFFFF">
                <a:alpha val="89997"/>
              </a:srgbClr>
            </a:outerShdw>
          </a:effectLst>
        </p:spPr>
        <p:txBody>
          <a:bodyPr lIns="50800" tIns="50800" rIns="50800" bIns="50800"/>
          <a:lstStyle>
            <a:lvl1pPr>
              <a:defRPr sz="8400">
                <a:solidFill>
                  <a:srgbClr val="595650"/>
                </a:solidFill>
                <a:uFill>
                  <a:solidFill>
                    <a:srgbClr val="595650"/>
                  </a:solidFill>
                </a:uFill>
                <a:latin typeface="Baskerville"/>
                <a:ea typeface="Baskerville"/>
                <a:cs typeface="Baskerville"/>
                <a:sym typeface="Baskerville"/>
              </a:defRPr>
            </a:lvl1pPr>
          </a:lstStyle>
          <a:p>
            <a:pPr lvl="0">
              <a:defRPr sz="1800">
                <a:solidFill>
                  <a:srgbClr val="000000"/>
                </a:solidFill>
                <a:uFillTx/>
              </a:defRPr>
            </a:pPr>
            <a:r>
              <a:rPr sz="8400">
                <a:solidFill>
                  <a:srgbClr val="595650"/>
                </a:solidFill>
                <a:uFill>
                  <a:solidFill>
                    <a:srgbClr val="595650"/>
                  </a:solidFill>
                </a:uFill>
              </a:rPr>
              <a:t>Title Text</a:t>
            </a: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73" name="Shape 73"/>
          <p:cNvSpPr>
            <a:spLocks noGrp="1"/>
          </p:cNvSpPr>
          <p:nvPr>
            <p:ph type="title"/>
          </p:nvPr>
        </p:nvSpPr>
        <p:spPr>
          <a:prstGeom prst="rect">
            <a:avLst/>
          </a:prstGeom>
        </p:spPr>
        <p:txBody>
          <a:bodyPr/>
          <a:lstStyle/>
          <a:p>
            <a:pPr lvl="0">
              <a:defRPr sz="1800">
                <a:uFillTx/>
              </a:defRPr>
            </a:pPr>
            <a:r>
              <a:rPr sz="6300">
                <a:uFill>
                  <a:solidFill/>
                </a:uFill>
              </a:rPr>
              <a:t>Title Text</a:t>
            </a:r>
          </a:p>
        </p:txBody>
      </p:sp>
      <p:sp>
        <p:nvSpPr>
          <p:cNvPr id="74" name="Shape 74"/>
          <p:cNvSpPr>
            <a:spLocks noGrp="1"/>
          </p:cNvSpPr>
          <p:nvPr>
            <p:ph type="body" idx="1"/>
          </p:nvPr>
        </p:nvSpPr>
        <p:spPr>
          <a:prstGeom prst="rect">
            <a:avLst/>
          </a:prstGeom>
        </p:spPr>
        <p:txBody>
          <a:bodyPr/>
          <a:lstStyle/>
          <a:p>
            <a:pPr lvl="0">
              <a:defRPr sz="1800">
                <a:uFillTx/>
              </a:defRPr>
            </a:pPr>
            <a:r>
              <a:rPr sz="4600">
                <a:uFill>
                  <a:solidFill/>
                </a:uFill>
              </a:rPr>
              <a:t>Body Level One</a:t>
            </a:r>
          </a:p>
          <a:p>
            <a:pPr lvl="1">
              <a:defRPr sz="1800">
                <a:uFillTx/>
              </a:defRPr>
            </a:pPr>
            <a:r>
              <a:rPr sz="4600">
                <a:uFill>
                  <a:solidFill/>
                </a:uFill>
              </a:rPr>
              <a:t>Body Level Two</a:t>
            </a:r>
          </a:p>
          <a:p>
            <a:pPr lvl="2">
              <a:defRPr sz="1800">
                <a:uFillTx/>
              </a:defRPr>
            </a:pPr>
            <a:r>
              <a:rPr sz="4600">
                <a:uFill>
                  <a:solidFill/>
                </a:uFill>
              </a:rPr>
              <a:t>Body Level Three</a:t>
            </a:r>
          </a:p>
          <a:p>
            <a:pPr lvl="3">
              <a:defRPr sz="1800">
                <a:uFillTx/>
              </a:defRPr>
            </a:pPr>
            <a:r>
              <a:rPr sz="4600">
                <a:uFill>
                  <a:solidFill/>
                </a:uFill>
              </a:rPr>
              <a:t>Body Level Four</a:t>
            </a:r>
          </a:p>
          <a:p>
            <a:pPr lvl="4">
              <a:defRPr sz="1800">
                <a:uFillTx/>
              </a:defRPr>
            </a:pPr>
            <a:r>
              <a:rPr sz="4600">
                <a:uFill>
                  <a:solidFill/>
                </a:uFill>
              </a:rPr>
              <a:t>Body Level Five</a:t>
            </a:r>
          </a:p>
        </p:txBody>
      </p:sp>
      <p:sp>
        <p:nvSpPr>
          <p:cNvPr id="75" name="Shape 75"/>
          <p:cNvSpPr>
            <a:spLocks noGrp="1"/>
          </p:cNvSpPr>
          <p:nvPr>
            <p:ph type="sldNum" sz="quarter" idx="2"/>
          </p:nvPr>
        </p:nvSpPr>
        <p:spPr>
          <a:prstGeom prst="rect">
            <a:avLst/>
          </a:prstGeom>
        </p:spPr>
        <p:txBody>
          <a:bodyPr/>
          <a:lstStyle/>
          <a:p>
            <a:pPr lvl="0"/>
            <a:fld id="{86CB4B4D-7CA3-9044-876B-883B54F8677D}" type="slidenum">
              <a:t>‹#›</a:t>
            </a:fld>
            <a:endParaRPr dirty="0"/>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77" name="Shape 77"/>
          <p:cNvSpPr>
            <a:spLocks noGrp="1"/>
          </p:cNvSpPr>
          <p:nvPr>
            <p:ph type="title"/>
          </p:nvPr>
        </p:nvSpPr>
        <p:spPr>
          <a:prstGeom prst="rect">
            <a:avLst/>
          </a:prstGeom>
        </p:spPr>
        <p:txBody>
          <a:bodyPr/>
          <a:lstStyle/>
          <a:p>
            <a:pPr lvl="0">
              <a:defRPr sz="1800">
                <a:uFillTx/>
              </a:defRPr>
            </a:pPr>
            <a:r>
              <a:rPr sz="6300">
                <a:uFill>
                  <a:solidFill/>
                </a:uFill>
              </a:rPr>
              <a:t>Title Text</a:t>
            </a:r>
          </a:p>
        </p:txBody>
      </p:sp>
      <p:sp>
        <p:nvSpPr>
          <p:cNvPr id="78" name="Shape 78"/>
          <p:cNvSpPr>
            <a:spLocks noGrp="1"/>
          </p:cNvSpPr>
          <p:nvPr>
            <p:ph type="body" idx="1"/>
          </p:nvPr>
        </p:nvSpPr>
        <p:spPr>
          <a:prstGeom prst="rect">
            <a:avLst/>
          </a:prstGeom>
        </p:spPr>
        <p:txBody>
          <a:bodyPr/>
          <a:lstStyle/>
          <a:p>
            <a:pPr lvl="0">
              <a:defRPr sz="1800">
                <a:uFillTx/>
              </a:defRPr>
            </a:pPr>
            <a:r>
              <a:rPr sz="4600">
                <a:uFill>
                  <a:solidFill/>
                </a:uFill>
              </a:rPr>
              <a:t>Body Level One</a:t>
            </a:r>
          </a:p>
          <a:p>
            <a:pPr lvl="1">
              <a:defRPr sz="1800">
                <a:uFillTx/>
              </a:defRPr>
            </a:pPr>
            <a:r>
              <a:rPr sz="4600">
                <a:uFill>
                  <a:solidFill/>
                </a:uFill>
              </a:rPr>
              <a:t>Body Level Two</a:t>
            </a:r>
          </a:p>
          <a:p>
            <a:pPr lvl="2">
              <a:defRPr sz="1800">
                <a:uFillTx/>
              </a:defRPr>
            </a:pPr>
            <a:r>
              <a:rPr sz="4600">
                <a:uFill>
                  <a:solidFill/>
                </a:uFill>
              </a:rPr>
              <a:t>Body Level Three</a:t>
            </a:r>
          </a:p>
          <a:p>
            <a:pPr lvl="3">
              <a:defRPr sz="1800">
                <a:uFillTx/>
              </a:defRPr>
            </a:pPr>
            <a:r>
              <a:rPr sz="4600">
                <a:uFill>
                  <a:solidFill/>
                </a:uFill>
              </a:rPr>
              <a:t>Body Level Four</a:t>
            </a:r>
          </a:p>
          <a:p>
            <a:pPr lvl="4">
              <a:defRPr sz="1800">
                <a:uFillTx/>
              </a:defRPr>
            </a:pPr>
            <a:r>
              <a:rPr sz="4600">
                <a:uFill>
                  <a:solidFill/>
                </a:uFill>
              </a:rPr>
              <a:t>Body Level Five</a:t>
            </a:r>
          </a:p>
        </p:txBody>
      </p:sp>
      <p:sp>
        <p:nvSpPr>
          <p:cNvPr id="79" name="Shape 79"/>
          <p:cNvSpPr>
            <a:spLocks noGrp="1"/>
          </p:cNvSpPr>
          <p:nvPr>
            <p:ph type="sldNum" sz="quarter" idx="2"/>
          </p:nvPr>
        </p:nvSpPr>
        <p:spPr>
          <a:prstGeom prst="rect">
            <a:avLst/>
          </a:prstGeom>
        </p:spPr>
        <p:txBody>
          <a:bodyPr/>
          <a:lstStyle/>
          <a:p>
            <a:pPr lvl="0"/>
            <a:fld id="{86CB4B4D-7CA3-9044-876B-883B54F8677D}" type="slidenum">
              <a:t>‹#›</a:t>
            </a:fld>
            <a:endParaRPr dirty="0"/>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81" name="Shape 81"/>
          <p:cNvSpPr>
            <a:spLocks noGrp="1"/>
          </p:cNvSpPr>
          <p:nvPr>
            <p:ph type="title"/>
          </p:nvPr>
        </p:nvSpPr>
        <p:spPr>
          <a:prstGeom prst="rect">
            <a:avLst/>
          </a:prstGeom>
        </p:spPr>
        <p:txBody>
          <a:bodyPr/>
          <a:lstStyle/>
          <a:p>
            <a:pPr lvl="0">
              <a:defRPr sz="1800">
                <a:uFillTx/>
              </a:defRPr>
            </a:pPr>
            <a:r>
              <a:rPr sz="6300">
                <a:uFill>
                  <a:solidFill/>
                </a:uFill>
              </a:rPr>
              <a:t>Title Text</a:t>
            </a:r>
          </a:p>
        </p:txBody>
      </p:sp>
      <p:sp>
        <p:nvSpPr>
          <p:cNvPr id="82" name="Shape 82"/>
          <p:cNvSpPr>
            <a:spLocks noGrp="1"/>
          </p:cNvSpPr>
          <p:nvPr>
            <p:ph type="body" idx="1"/>
          </p:nvPr>
        </p:nvSpPr>
        <p:spPr>
          <a:prstGeom prst="rect">
            <a:avLst/>
          </a:prstGeom>
        </p:spPr>
        <p:txBody>
          <a:bodyPr/>
          <a:lstStyle/>
          <a:p>
            <a:pPr lvl="0">
              <a:defRPr sz="1800">
                <a:uFillTx/>
              </a:defRPr>
            </a:pPr>
            <a:r>
              <a:rPr sz="4600">
                <a:uFill>
                  <a:solidFill/>
                </a:uFill>
              </a:rPr>
              <a:t>Body Level One</a:t>
            </a:r>
          </a:p>
          <a:p>
            <a:pPr lvl="1">
              <a:defRPr sz="1800">
                <a:uFillTx/>
              </a:defRPr>
            </a:pPr>
            <a:r>
              <a:rPr sz="4600">
                <a:uFill>
                  <a:solidFill/>
                </a:uFill>
              </a:rPr>
              <a:t>Body Level Two</a:t>
            </a:r>
          </a:p>
          <a:p>
            <a:pPr lvl="2">
              <a:defRPr sz="1800">
                <a:uFillTx/>
              </a:defRPr>
            </a:pPr>
            <a:r>
              <a:rPr sz="4600">
                <a:uFill>
                  <a:solidFill/>
                </a:uFill>
              </a:rPr>
              <a:t>Body Level Three</a:t>
            </a:r>
          </a:p>
          <a:p>
            <a:pPr lvl="3">
              <a:defRPr sz="1800">
                <a:uFillTx/>
              </a:defRPr>
            </a:pPr>
            <a:r>
              <a:rPr sz="4600">
                <a:uFill>
                  <a:solidFill/>
                </a:uFill>
              </a:rPr>
              <a:t>Body Level Four</a:t>
            </a:r>
          </a:p>
          <a:p>
            <a:pPr lvl="4">
              <a:defRPr sz="1800">
                <a:uFillTx/>
              </a:defRPr>
            </a:pPr>
            <a:r>
              <a:rPr sz="4600">
                <a:uFill>
                  <a:solidFill/>
                </a:uFill>
              </a:rPr>
              <a:t>Body Level Five</a:t>
            </a:r>
          </a:p>
        </p:txBody>
      </p:sp>
      <p:sp>
        <p:nvSpPr>
          <p:cNvPr id="83" name="Shape 83"/>
          <p:cNvSpPr>
            <a:spLocks noGrp="1"/>
          </p:cNvSpPr>
          <p:nvPr>
            <p:ph type="sldNum" sz="quarter" idx="2"/>
          </p:nvPr>
        </p:nvSpPr>
        <p:spPr>
          <a:prstGeom prst="rect">
            <a:avLst/>
          </a:prstGeom>
        </p:spPr>
        <p:txBody>
          <a:bodyPr/>
          <a:lstStyle/>
          <a:p>
            <a:pPr lvl="0"/>
            <a:fld id="{86CB4B4D-7CA3-9044-876B-883B54F8677D}" type="slidenum">
              <a:t>‹#›</a:t>
            </a:fld>
            <a:endParaRPr dirty="0"/>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Default">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3" name="Shape 13"/>
          <p:cNvSpPr>
            <a:spLocks noGrp="1"/>
          </p:cNvSpPr>
          <p:nvPr>
            <p:ph type="title"/>
          </p:nvPr>
        </p:nvSpPr>
        <p:spPr>
          <a:xfrm>
            <a:off x="762000" y="7340600"/>
            <a:ext cx="11480800" cy="1574800"/>
          </a:xfrm>
          <a:prstGeom prst="rect">
            <a:avLst/>
          </a:prstGeom>
          <a:effectLst>
            <a:outerShdw blurRad="25400" dist="35921" dir="2700000" rotWithShape="0">
              <a:srgbClr val="FFFFFF">
                <a:alpha val="89997"/>
              </a:srgbClr>
            </a:outerShdw>
          </a:effectLst>
        </p:spPr>
        <p:txBody>
          <a:bodyPr lIns="50800" tIns="50800" rIns="50800" bIns="50800"/>
          <a:lstStyle>
            <a:lvl1pPr>
              <a:defRPr sz="8400">
                <a:solidFill>
                  <a:srgbClr val="595650"/>
                </a:solidFill>
                <a:uFill>
                  <a:solidFill>
                    <a:srgbClr val="595650"/>
                  </a:solidFill>
                </a:uFill>
                <a:latin typeface="Baskerville"/>
                <a:ea typeface="Baskerville"/>
                <a:cs typeface="Baskerville"/>
                <a:sym typeface="Baskerville"/>
              </a:defRPr>
            </a:lvl1pPr>
          </a:lstStyle>
          <a:p>
            <a:pPr lvl="0">
              <a:defRPr sz="1800">
                <a:solidFill>
                  <a:srgbClr val="000000"/>
                </a:solidFill>
                <a:uFillTx/>
              </a:defRPr>
            </a:pPr>
            <a:r>
              <a:rPr sz="8400">
                <a:solidFill>
                  <a:srgbClr val="595650"/>
                </a:solidFill>
                <a:uFill>
                  <a:solidFill>
                    <a:srgbClr val="595650"/>
                  </a:solidFill>
                </a:uFill>
              </a:rPr>
              <a:t>Title Text</a:t>
            </a: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Default">
    <p:bg>
      <p:bgPr>
        <a:blipFill rotWithShape="1">
          <a:blip r:embed="rId2"/>
          <a:srcRect/>
          <a:stretch>
            <a:fillRect/>
          </a:stretch>
        </a:blipFill>
        <a:effectLst/>
      </p:bgPr>
    </p:bg>
    <p:spTree>
      <p:nvGrpSpPr>
        <p:cNvPr id="1" name=""/>
        <p:cNvGrpSpPr/>
        <p:nvPr/>
      </p:nvGrpSpPr>
      <p:grpSpPr>
        <a:xfrm>
          <a:off x="0" y="0"/>
          <a:ext cx="0" cy="0"/>
          <a:chOff x="0" y="0"/>
          <a:chExt cx="0" cy="0"/>
        </a:xfrm>
      </p:grpSpPr>
      <p:pic>
        <p:nvPicPr>
          <p:cNvPr id="15" name="image.png"/>
          <p:cNvPicPr/>
          <p:nvPr/>
        </p:nvPicPr>
        <p:blipFill>
          <a:blip r:embed="rId3">
            <a:extLst/>
          </a:blip>
          <a:stretch>
            <a:fillRect/>
          </a:stretch>
        </p:blipFill>
        <p:spPr>
          <a:xfrm>
            <a:off x="1384300" y="4876800"/>
            <a:ext cx="3848100" cy="88900"/>
          </a:xfrm>
          <a:prstGeom prst="rect">
            <a:avLst/>
          </a:prstGeom>
          <a:ln w="12700">
            <a:miter lim="400000"/>
          </a:ln>
        </p:spPr>
      </p:pic>
      <p:sp>
        <p:nvSpPr>
          <p:cNvPr id="16" name="Shape 16"/>
          <p:cNvSpPr>
            <a:spLocks noGrp="1"/>
          </p:cNvSpPr>
          <p:nvPr>
            <p:ph type="title"/>
          </p:nvPr>
        </p:nvSpPr>
        <p:spPr>
          <a:xfrm>
            <a:off x="635000" y="0"/>
            <a:ext cx="5359400" cy="4724400"/>
          </a:xfrm>
          <a:prstGeom prst="rect">
            <a:avLst/>
          </a:prstGeom>
          <a:effectLst>
            <a:outerShdw blurRad="25400" dist="35921" dir="2700000" rotWithShape="0">
              <a:srgbClr val="FFFFFF">
                <a:alpha val="89997"/>
              </a:srgbClr>
            </a:outerShdw>
          </a:effectLst>
        </p:spPr>
        <p:txBody>
          <a:bodyPr lIns="50800" tIns="50800" rIns="50800" bIns="50800" anchor="b"/>
          <a:lstStyle>
            <a:lvl1pPr>
              <a:defRPr sz="8400">
                <a:solidFill>
                  <a:srgbClr val="595650"/>
                </a:solidFill>
                <a:uFill>
                  <a:solidFill>
                    <a:srgbClr val="595650"/>
                  </a:solidFill>
                </a:uFill>
                <a:latin typeface="Baskerville"/>
                <a:ea typeface="Baskerville"/>
                <a:cs typeface="Baskerville"/>
                <a:sym typeface="Baskerville"/>
              </a:defRPr>
            </a:lvl1pPr>
          </a:lstStyle>
          <a:p>
            <a:pPr lvl="0">
              <a:defRPr sz="1800">
                <a:solidFill>
                  <a:srgbClr val="000000"/>
                </a:solidFill>
                <a:uFillTx/>
              </a:defRPr>
            </a:pPr>
            <a:r>
              <a:rPr sz="8400">
                <a:solidFill>
                  <a:srgbClr val="595650"/>
                </a:solidFill>
                <a:uFill>
                  <a:solidFill>
                    <a:srgbClr val="595650"/>
                  </a:solidFill>
                </a:uFill>
              </a:rPr>
              <a:t>Title Text</a:t>
            </a:r>
          </a:p>
        </p:txBody>
      </p:sp>
      <p:sp>
        <p:nvSpPr>
          <p:cNvPr id="17" name="Shape 17"/>
          <p:cNvSpPr>
            <a:spLocks noGrp="1"/>
          </p:cNvSpPr>
          <p:nvPr>
            <p:ph type="body" idx="1"/>
          </p:nvPr>
        </p:nvSpPr>
        <p:spPr>
          <a:xfrm>
            <a:off x="635000" y="5156200"/>
            <a:ext cx="5359400" cy="4597400"/>
          </a:xfrm>
          <a:prstGeom prst="rect">
            <a:avLst/>
          </a:prstGeom>
          <a:effectLst>
            <a:outerShdw blurRad="12700" dist="35921" dir="2700000" rotWithShape="0">
              <a:srgbClr val="FFFFFF">
                <a:alpha val="89997"/>
              </a:srgbClr>
            </a:outerShdw>
          </a:effectLst>
        </p:spPr>
        <p:txBody>
          <a:bodyPr lIns="50800" tIns="50800" rIns="50800" bIns="50800"/>
          <a:lstStyle>
            <a:lvl1pPr marL="342900" indent="-342900" algn="ctr">
              <a:spcBef>
                <a:spcPts val="0"/>
              </a:spcBef>
              <a:buSzTx/>
              <a:buNone/>
              <a:defRPr sz="3600" i="1">
                <a:solidFill>
                  <a:srgbClr val="595650"/>
                </a:solidFill>
                <a:uFill>
                  <a:solidFill>
                    <a:srgbClr val="595650"/>
                  </a:solidFill>
                </a:uFill>
                <a:latin typeface="Baskerville"/>
                <a:ea typeface="Baskerville"/>
                <a:cs typeface="Baskerville"/>
                <a:sym typeface="Baskerville"/>
              </a:defRPr>
            </a:lvl1pPr>
            <a:lvl2pPr marL="342900" indent="114300" algn="ctr">
              <a:spcBef>
                <a:spcPts val="0"/>
              </a:spcBef>
              <a:buSzTx/>
              <a:buNone/>
              <a:defRPr sz="3600" i="1">
                <a:solidFill>
                  <a:srgbClr val="595650"/>
                </a:solidFill>
                <a:uFill>
                  <a:solidFill>
                    <a:srgbClr val="595650"/>
                  </a:solidFill>
                </a:uFill>
                <a:latin typeface="Baskerville"/>
                <a:ea typeface="Baskerville"/>
                <a:cs typeface="Baskerville"/>
                <a:sym typeface="Baskerville"/>
              </a:defRPr>
            </a:lvl2pPr>
            <a:lvl3pPr marL="342900" indent="571500" algn="ctr">
              <a:spcBef>
                <a:spcPts val="0"/>
              </a:spcBef>
              <a:buSzTx/>
              <a:buNone/>
              <a:defRPr sz="3600" i="1">
                <a:solidFill>
                  <a:srgbClr val="595650"/>
                </a:solidFill>
                <a:uFill>
                  <a:solidFill>
                    <a:srgbClr val="595650"/>
                  </a:solidFill>
                </a:uFill>
                <a:latin typeface="Baskerville"/>
                <a:ea typeface="Baskerville"/>
                <a:cs typeface="Baskerville"/>
                <a:sym typeface="Baskerville"/>
              </a:defRPr>
            </a:lvl3pPr>
            <a:lvl4pPr marL="342900" indent="1028700" algn="ctr">
              <a:spcBef>
                <a:spcPts val="0"/>
              </a:spcBef>
              <a:buSzTx/>
              <a:buNone/>
              <a:defRPr sz="3600" i="1">
                <a:solidFill>
                  <a:srgbClr val="595650"/>
                </a:solidFill>
                <a:uFill>
                  <a:solidFill>
                    <a:srgbClr val="595650"/>
                  </a:solidFill>
                </a:uFill>
                <a:latin typeface="Baskerville"/>
                <a:ea typeface="Baskerville"/>
                <a:cs typeface="Baskerville"/>
                <a:sym typeface="Baskerville"/>
              </a:defRPr>
            </a:lvl4pPr>
            <a:lvl5pPr marL="342900" indent="1485900" algn="ctr">
              <a:spcBef>
                <a:spcPts val="0"/>
              </a:spcBef>
              <a:buSzTx/>
              <a:buNone/>
              <a:defRPr sz="3600" i="1">
                <a:solidFill>
                  <a:srgbClr val="595650"/>
                </a:solidFill>
                <a:uFill>
                  <a:solidFill>
                    <a:srgbClr val="595650"/>
                  </a:solidFill>
                </a:uFill>
                <a:latin typeface="Baskerville"/>
                <a:ea typeface="Baskerville"/>
                <a:cs typeface="Baskerville"/>
                <a:sym typeface="Baskerville"/>
              </a:defRPr>
            </a:lvl5pPr>
          </a:lstStyle>
          <a:p>
            <a:pPr lvl="0">
              <a:defRPr sz="1800" i="0">
                <a:solidFill>
                  <a:srgbClr val="000000"/>
                </a:solidFill>
                <a:uFillTx/>
              </a:defRPr>
            </a:pPr>
            <a:r>
              <a:rPr sz="3600" i="1">
                <a:solidFill>
                  <a:srgbClr val="595650"/>
                </a:solidFill>
                <a:uFill>
                  <a:solidFill>
                    <a:srgbClr val="595650"/>
                  </a:solidFill>
                </a:uFill>
              </a:rPr>
              <a:t>Body Level One</a:t>
            </a:r>
          </a:p>
          <a:p>
            <a:pPr lvl="1">
              <a:defRPr sz="1800" i="0">
                <a:solidFill>
                  <a:srgbClr val="000000"/>
                </a:solidFill>
                <a:uFillTx/>
              </a:defRPr>
            </a:pPr>
            <a:r>
              <a:rPr sz="3600" i="1">
                <a:solidFill>
                  <a:srgbClr val="595650"/>
                </a:solidFill>
                <a:uFill>
                  <a:solidFill>
                    <a:srgbClr val="595650"/>
                  </a:solidFill>
                </a:uFill>
              </a:rPr>
              <a:t>Body Level Two</a:t>
            </a:r>
          </a:p>
          <a:p>
            <a:pPr lvl="2">
              <a:defRPr sz="1800" i="0">
                <a:solidFill>
                  <a:srgbClr val="000000"/>
                </a:solidFill>
                <a:uFillTx/>
              </a:defRPr>
            </a:pPr>
            <a:r>
              <a:rPr sz="3600" i="1">
                <a:solidFill>
                  <a:srgbClr val="595650"/>
                </a:solidFill>
                <a:uFill>
                  <a:solidFill>
                    <a:srgbClr val="595650"/>
                  </a:solidFill>
                </a:uFill>
              </a:rPr>
              <a:t>Body Level Three</a:t>
            </a:r>
          </a:p>
          <a:p>
            <a:pPr lvl="3">
              <a:defRPr sz="1800" i="0">
                <a:solidFill>
                  <a:srgbClr val="000000"/>
                </a:solidFill>
                <a:uFillTx/>
              </a:defRPr>
            </a:pPr>
            <a:r>
              <a:rPr sz="3600" i="1">
                <a:solidFill>
                  <a:srgbClr val="595650"/>
                </a:solidFill>
                <a:uFill>
                  <a:solidFill>
                    <a:srgbClr val="595650"/>
                  </a:solidFill>
                </a:uFill>
              </a:rPr>
              <a:t>Body Level Four</a:t>
            </a:r>
          </a:p>
          <a:p>
            <a:pPr lvl="4">
              <a:defRPr sz="1800" i="0">
                <a:solidFill>
                  <a:srgbClr val="000000"/>
                </a:solidFill>
                <a:uFillTx/>
              </a:defRPr>
            </a:pPr>
            <a:r>
              <a:rPr sz="3600" i="1">
                <a:solidFill>
                  <a:srgbClr val="595650"/>
                </a:solidFill>
                <a:uFill>
                  <a:solidFill>
                    <a:srgbClr val="595650"/>
                  </a:solidFill>
                </a:uFill>
              </a:rPr>
              <a:t>Body Level Five</a:t>
            </a: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Default">
    <p:bg>
      <p:bgPr>
        <a:blipFill rotWithShape="1">
          <a:blip r:embed="rId2"/>
          <a:srcRect/>
          <a:stretch>
            <a:fillRect/>
          </a:stretch>
        </a:blipFill>
        <a:effectLst/>
      </p:bgPr>
    </p:bg>
    <p:spTree>
      <p:nvGrpSpPr>
        <p:cNvPr id="1" name=""/>
        <p:cNvGrpSpPr/>
        <p:nvPr/>
      </p:nvGrpSpPr>
      <p:grpSpPr>
        <a:xfrm>
          <a:off x="0" y="0"/>
          <a:ext cx="0" cy="0"/>
          <a:chOff x="0" y="0"/>
          <a:chExt cx="0" cy="0"/>
        </a:xfrm>
      </p:grpSpPr>
      <p:pic>
        <p:nvPicPr>
          <p:cNvPr id="19" name="image.png"/>
          <p:cNvPicPr/>
          <p:nvPr/>
        </p:nvPicPr>
        <p:blipFill>
          <a:blip r:embed="rId3">
            <a:extLst/>
          </a:blip>
          <a:stretch>
            <a:fillRect/>
          </a:stretch>
        </p:blipFill>
        <p:spPr>
          <a:xfrm>
            <a:off x="3035300" y="1968500"/>
            <a:ext cx="6946900" cy="88900"/>
          </a:xfrm>
          <a:prstGeom prst="rect">
            <a:avLst/>
          </a:prstGeom>
          <a:ln w="12700">
            <a:miter lim="400000"/>
          </a:ln>
        </p:spPr>
      </p:pic>
      <p:sp>
        <p:nvSpPr>
          <p:cNvPr id="20" name="Shape 20"/>
          <p:cNvSpPr>
            <a:spLocks noGrp="1"/>
          </p:cNvSpPr>
          <p:nvPr>
            <p:ph type="title"/>
          </p:nvPr>
        </p:nvSpPr>
        <p:spPr>
          <a:xfrm>
            <a:off x="762000" y="175380"/>
            <a:ext cx="11480800" cy="1935240"/>
          </a:xfrm>
          <a:prstGeom prst="rect">
            <a:avLst/>
          </a:prstGeom>
          <a:effectLst>
            <a:outerShdw blurRad="25400" dist="35921" dir="2700000" rotWithShape="0">
              <a:srgbClr val="FFFFFF">
                <a:alpha val="89997"/>
              </a:srgbClr>
            </a:outerShdw>
          </a:effectLst>
        </p:spPr>
        <p:txBody>
          <a:bodyPr lIns="50800" tIns="50800" rIns="50800" bIns="50800"/>
          <a:lstStyle>
            <a:lvl1pPr>
              <a:defRPr sz="6400">
                <a:solidFill>
                  <a:srgbClr val="595650"/>
                </a:solidFill>
                <a:uFill>
                  <a:solidFill>
                    <a:srgbClr val="595650"/>
                  </a:solidFill>
                </a:uFill>
                <a:latin typeface="Baskerville"/>
                <a:ea typeface="Baskerville"/>
                <a:cs typeface="Baskerville"/>
                <a:sym typeface="Baskerville"/>
              </a:defRPr>
            </a:lvl1pPr>
          </a:lstStyle>
          <a:p>
            <a:pPr lvl="0">
              <a:defRPr sz="1800">
                <a:solidFill>
                  <a:srgbClr val="000000"/>
                </a:solidFill>
                <a:uFillTx/>
              </a:defRPr>
            </a:pPr>
            <a:r>
              <a:rPr sz="6400">
                <a:solidFill>
                  <a:srgbClr val="595650"/>
                </a:solidFill>
                <a:uFill>
                  <a:solidFill>
                    <a:srgbClr val="595650"/>
                  </a:solidFill>
                </a:uFill>
              </a:rPr>
              <a:t>Title Text</a:t>
            </a:r>
          </a:p>
        </p:txBody>
      </p:sp>
      <p:sp>
        <p:nvSpPr>
          <p:cNvPr id="21" name="Shape 21"/>
          <p:cNvSpPr>
            <a:spLocks noGrp="1"/>
          </p:cNvSpPr>
          <p:nvPr>
            <p:ph type="body" idx="1"/>
          </p:nvPr>
        </p:nvSpPr>
        <p:spPr>
          <a:xfrm>
            <a:off x="762000" y="2110619"/>
            <a:ext cx="11480800" cy="7030962"/>
          </a:xfrm>
          <a:prstGeom prst="rect">
            <a:avLst/>
          </a:prstGeom>
          <a:effectLst>
            <a:outerShdw blurRad="12700" dist="35921" dir="2700000" rotWithShape="0">
              <a:srgbClr val="FFFFFF">
                <a:alpha val="89997"/>
              </a:srgbClr>
            </a:outerShdw>
          </a:effectLst>
        </p:spPr>
        <p:txBody>
          <a:bodyPr lIns="50800" tIns="50800" rIns="50800" bIns="50800" anchor="ctr"/>
          <a:lstStyle>
            <a:lvl1pPr marL="838200" indent="-571500">
              <a:spcBef>
                <a:spcPts val="2600"/>
              </a:spcBef>
              <a:buSzPct val="54000"/>
              <a:defRPr sz="4200">
                <a:solidFill>
                  <a:srgbClr val="595650"/>
                </a:solidFill>
                <a:uFill>
                  <a:solidFill>
                    <a:srgbClr val="595650"/>
                  </a:solidFill>
                </a:uFill>
                <a:latin typeface="Baskerville"/>
                <a:ea typeface="Baskerville"/>
                <a:cs typeface="Baskerville"/>
                <a:sym typeface="Baskerville"/>
              </a:defRPr>
            </a:lvl1pPr>
            <a:lvl2pPr marL="2044700" indent="-1333500">
              <a:spcBef>
                <a:spcPts val="2600"/>
              </a:spcBef>
              <a:buSzPct val="54000"/>
              <a:buChar char="•"/>
              <a:defRPr sz="4200">
                <a:solidFill>
                  <a:srgbClr val="595650"/>
                </a:solidFill>
                <a:uFill>
                  <a:solidFill>
                    <a:srgbClr val="595650"/>
                  </a:solidFill>
                </a:uFill>
                <a:latin typeface="Baskerville"/>
                <a:ea typeface="Baskerville"/>
                <a:cs typeface="Baskerville"/>
                <a:sym typeface="Baskerville"/>
              </a:defRPr>
            </a:lvl2pPr>
            <a:lvl3pPr marL="2489200" indent="-1333500">
              <a:spcBef>
                <a:spcPts val="2600"/>
              </a:spcBef>
              <a:buSzPct val="54000"/>
              <a:defRPr sz="4200">
                <a:solidFill>
                  <a:srgbClr val="595650"/>
                </a:solidFill>
                <a:uFill>
                  <a:solidFill>
                    <a:srgbClr val="595650"/>
                  </a:solidFill>
                </a:uFill>
                <a:latin typeface="Baskerville"/>
                <a:ea typeface="Baskerville"/>
                <a:cs typeface="Baskerville"/>
                <a:sym typeface="Baskerville"/>
              </a:defRPr>
            </a:lvl3pPr>
            <a:lvl4pPr marL="2933700" indent="-1333500">
              <a:spcBef>
                <a:spcPts val="2600"/>
              </a:spcBef>
              <a:buSzPct val="54000"/>
              <a:buChar char="•"/>
              <a:defRPr sz="4200">
                <a:solidFill>
                  <a:srgbClr val="595650"/>
                </a:solidFill>
                <a:uFill>
                  <a:solidFill>
                    <a:srgbClr val="595650"/>
                  </a:solidFill>
                </a:uFill>
                <a:latin typeface="Baskerville"/>
                <a:ea typeface="Baskerville"/>
                <a:cs typeface="Baskerville"/>
                <a:sym typeface="Baskerville"/>
              </a:defRPr>
            </a:lvl4pPr>
            <a:lvl5pPr marL="3378200" indent="-1333500">
              <a:spcBef>
                <a:spcPts val="2600"/>
              </a:spcBef>
              <a:buSzPct val="54000"/>
              <a:buChar char="•"/>
              <a:defRPr sz="4200">
                <a:solidFill>
                  <a:srgbClr val="595650"/>
                </a:solidFill>
                <a:uFill>
                  <a:solidFill>
                    <a:srgbClr val="595650"/>
                  </a:solidFill>
                </a:uFill>
                <a:latin typeface="Baskerville"/>
                <a:ea typeface="Baskerville"/>
                <a:cs typeface="Baskerville"/>
                <a:sym typeface="Baskerville"/>
              </a:defRPr>
            </a:lvl5pPr>
          </a:lstStyle>
          <a:p>
            <a:pPr lvl="0">
              <a:defRPr sz="1800">
                <a:solidFill>
                  <a:srgbClr val="000000"/>
                </a:solidFill>
                <a:uFillTx/>
              </a:defRPr>
            </a:pPr>
            <a:r>
              <a:rPr sz="4200">
                <a:solidFill>
                  <a:srgbClr val="595650"/>
                </a:solidFill>
                <a:uFill>
                  <a:solidFill>
                    <a:srgbClr val="595650"/>
                  </a:solidFill>
                </a:uFill>
              </a:rPr>
              <a:t>Body Level One</a:t>
            </a:r>
          </a:p>
          <a:p>
            <a:pPr lvl="1">
              <a:defRPr sz="1800">
                <a:solidFill>
                  <a:srgbClr val="000000"/>
                </a:solidFill>
                <a:uFillTx/>
              </a:defRPr>
            </a:pPr>
            <a:r>
              <a:rPr sz="4200">
                <a:solidFill>
                  <a:srgbClr val="595650"/>
                </a:solidFill>
                <a:uFill>
                  <a:solidFill>
                    <a:srgbClr val="595650"/>
                  </a:solidFill>
                </a:uFill>
              </a:rPr>
              <a:t>Body Level Two</a:t>
            </a:r>
          </a:p>
          <a:p>
            <a:pPr lvl="2">
              <a:defRPr sz="1800">
                <a:solidFill>
                  <a:srgbClr val="000000"/>
                </a:solidFill>
                <a:uFillTx/>
              </a:defRPr>
            </a:pPr>
            <a:r>
              <a:rPr sz="4200">
                <a:solidFill>
                  <a:srgbClr val="595650"/>
                </a:solidFill>
                <a:uFill>
                  <a:solidFill>
                    <a:srgbClr val="595650"/>
                  </a:solidFill>
                </a:uFill>
              </a:rPr>
              <a:t>Body Level Three</a:t>
            </a:r>
          </a:p>
          <a:p>
            <a:pPr lvl="3">
              <a:defRPr sz="1800">
                <a:solidFill>
                  <a:srgbClr val="000000"/>
                </a:solidFill>
                <a:uFillTx/>
              </a:defRPr>
            </a:pPr>
            <a:r>
              <a:rPr sz="4200">
                <a:solidFill>
                  <a:srgbClr val="595650"/>
                </a:solidFill>
                <a:uFill>
                  <a:solidFill>
                    <a:srgbClr val="595650"/>
                  </a:solidFill>
                </a:uFill>
              </a:rPr>
              <a:t>Body Level Four</a:t>
            </a:r>
          </a:p>
          <a:p>
            <a:pPr lvl="4">
              <a:defRPr sz="1800">
                <a:solidFill>
                  <a:srgbClr val="000000"/>
                </a:solidFill>
                <a:uFillTx/>
              </a:defRPr>
            </a:pPr>
            <a:r>
              <a:rPr sz="4200">
                <a:solidFill>
                  <a:srgbClr val="595650"/>
                </a:solidFill>
                <a:uFill>
                  <a:solidFill>
                    <a:srgbClr val="595650"/>
                  </a:solidFill>
                </a:uFill>
              </a:rPr>
              <a:t>Body Level Five</a:t>
            </a: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Default">
    <p:bg>
      <p:bgPr>
        <a:blipFill rotWithShape="1">
          <a:blip r:embed="rId2"/>
          <a:srcRect/>
          <a:stretch>
            <a:fillRect/>
          </a:stretch>
        </a:blipFill>
        <a:effectLst/>
      </p:bgPr>
    </p:bg>
    <p:spTree>
      <p:nvGrpSpPr>
        <p:cNvPr id="1" name=""/>
        <p:cNvGrpSpPr/>
        <p:nvPr/>
      </p:nvGrpSpPr>
      <p:grpSpPr>
        <a:xfrm>
          <a:off x="0" y="0"/>
          <a:ext cx="0" cy="0"/>
          <a:chOff x="0" y="0"/>
          <a:chExt cx="0" cy="0"/>
        </a:xfrm>
      </p:grpSpPr>
      <p:pic>
        <p:nvPicPr>
          <p:cNvPr id="23" name="image.png"/>
          <p:cNvPicPr/>
          <p:nvPr/>
        </p:nvPicPr>
        <p:blipFill>
          <a:blip r:embed="rId3">
            <a:extLst/>
          </a:blip>
          <a:stretch>
            <a:fillRect/>
          </a:stretch>
        </p:blipFill>
        <p:spPr>
          <a:xfrm>
            <a:off x="3035300" y="1968500"/>
            <a:ext cx="6946900" cy="88900"/>
          </a:xfrm>
          <a:prstGeom prst="rect">
            <a:avLst/>
          </a:prstGeom>
          <a:ln w="12700">
            <a:miter lim="400000"/>
          </a:ln>
        </p:spPr>
      </p:pic>
      <p:sp>
        <p:nvSpPr>
          <p:cNvPr id="24" name="Shape 24"/>
          <p:cNvSpPr>
            <a:spLocks noGrp="1"/>
          </p:cNvSpPr>
          <p:nvPr>
            <p:ph type="title"/>
          </p:nvPr>
        </p:nvSpPr>
        <p:spPr>
          <a:xfrm>
            <a:off x="762000" y="166914"/>
            <a:ext cx="11480800" cy="1952172"/>
          </a:xfrm>
          <a:prstGeom prst="rect">
            <a:avLst/>
          </a:prstGeom>
          <a:effectLst>
            <a:outerShdw blurRad="25400" dist="35921" dir="2700000" rotWithShape="0">
              <a:srgbClr val="FFFFFF">
                <a:alpha val="89997"/>
              </a:srgbClr>
            </a:outerShdw>
          </a:effectLst>
        </p:spPr>
        <p:txBody>
          <a:bodyPr lIns="50800" tIns="50800" rIns="50800" bIns="50800"/>
          <a:lstStyle>
            <a:lvl1pPr>
              <a:defRPr sz="6400">
                <a:solidFill>
                  <a:srgbClr val="595650"/>
                </a:solidFill>
                <a:uFill>
                  <a:solidFill>
                    <a:srgbClr val="595650"/>
                  </a:solidFill>
                </a:uFill>
                <a:latin typeface="Baskerville"/>
                <a:ea typeface="Baskerville"/>
                <a:cs typeface="Baskerville"/>
                <a:sym typeface="Baskerville"/>
              </a:defRPr>
            </a:lvl1pPr>
          </a:lstStyle>
          <a:p>
            <a:pPr lvl="0">
              <a:defRPr sz="1800">
                <a:solidFill>
                  <a:srgbClr val="000000"/>
                </a:solidFill>
                <a:uFillTx/>
              </a:defRPr>
            </a:pPr>
            <a:r>
              <a:rPr sz="6400">
                <a:solidFill>
                  <a:srgbClr val="595650"/>
                </a:solidFill>
                <a:uFill>
                  <a:solidFill>
                    <a:srgbClr val="595650"/>
                  </a:solidFill>
                </a:uFill>
              </a:rPr>
              <a:t>Title Text</a:t>
            </a:r>
          </a:p>
        </p:txBody>
      </p:sp>
      <p:sp>
        <p:nvSpPr>
          <p:cNvPr id="25" name="Shape 25"/>
          <p:cNvSpPr>
            <a:spLocks noGrp="1"/>
          </p:cNvSpPr>
          <p:nvPr>
            <p:ph type="body" idx="1"/>
          </p:nvPr>
        </p:nvSpPr>
        <p:spPr>
          <a:xfrm>
            <a:off x="762000" y="2119085"/>
            <a:ext cx="5334000" cy="7217230"/>
          </a:xfrm>
          <a:prstGeom prst="rect">
            <a:avLst/>
          </a:prstGeom>
          <a:effectLst>
            <a:outerShdw blurRad="12700" dist="35921" dir="2700000" rotWithShape="0">
              <a:srgbClr val="FFFFFF">
                <a:alpha val="89997"/>
              </a:srgbClr>
            </a:outerShdw>
          </a:effectLst>
        </p:spPr>
        <p:txBody>
          <a:bodyPr lIns="50800" tIns="50800" rIns="50800" bIns="50800" anchor="ctr"/>
          <a:lstStyle>
            <a:lvl1pPr marL="647700" indent="-381000">
              <a:spcBef>
                <a:spcPts val="4800"/>
              </a:spcBef>
              <a:buSzPct val="54000"/>
              <a:defRPr sz="3200">
                <a:solidFill>
                  <a:srgbClr val="595650"/>
                </a:solidFill>
                <a:uFill>
                  <a:solidFill>
                    <a:srgbClr val="595650"/>
                  </a:solidFill>
                </a:uFill>
                <a:latin typeface="Baskerville"/>
                <a:ea typeface="Baskerville"/>
                <a:cs typeface="Baskerville"/>
                <a:sym typeface="Baskerville"/>
              </a:defRPr>
            </a:lvl1pPr>
            <a:lvl2pPr marL="1388533" indent="-677333">
              <a:spcBef>
                <a:spcPts val="4800"/>
              </a:spcBef>
              <a:buSzPct val="54000"/>
              <a:buChar char="•"/>
              <a:defRPr sz="3200">
                <a:solidFill>
                  <a:srgbClr val="595650"/>
                </a:solidFill>
                <a:uFill>
                  <a:solidFill>
                    <a:srgbClr val="595650"/>
                  </a:solidFill>
                </a:uFill>
                <a:latin typeface="Baskerville"/>
                <a:ea typeface="Baskerville"/>
                <a:cs typeface="Baskerville"/>
                <a:sym typeface="Baskerville"/>
              </a:defRPr>
            </a:lvl2pPr>
            <a:lvl3pPr marL="1833033" indent="-677333">
              <a:spcBef>
                <a:spcPts val="4800"/>
              </a:spcBef>
              <a:buSzPct val="54000"/>
              <a:defRPr sz="3200">
                <a:solidFill>
                  <a:srgbClr val="595650"/>
                </a:solidFill>
                <a:uFill>
                  <a:solidFill>
                    <a:srgbClr val="595650"/>
                  </a:solidFill>
                </a:uFill>
                <a:latin typeface="Baskerville"/>
                <a:ea typeface="Baskerville"/>
                <a:cs typeface="Baskerville"/>
                <a:sym typeface="Baskerville"/>
              </a:defRPr>
            </a:lvl3pPr>
            <a:lvl4pPr marL="2277533" indent="-677333">
              <a:spcBef>
                <a:spcPts val="4800"/>
              </a:spcBef>
              <a:buSzPct val="54000"/>
              <a:buChar char="•"/>
              <a:defRPr sz="3200">
                <a:solidFill>
                  <a:srgbClr val="595650"/>
                </a:solidFill>
                <a:uFill>
                  <a:solidFill>
                    <a:srgbClr val="595650"/>
                  </a:solidFill>
                </a:uFill>
                <a:latin typeface="Baskerville"/>
                <a:ea typeface="Baskerville"/>
                <a:cs typeface="Baskerville"/>
                <a:sym typeface="Baskerville"/>
              </a:defRPr>
            </a:lvl4pPr>
            <a:lvl5pPr marL="2722033" indent="-677333">
              <a:spcBef>
                <a:spcPts val="4800"/>
              </a:spcBef>
              <a:buSzPct val="54000"/>
              <a:buChar char="•"/>
              <a:defRPr sz="3200">
                <a:solidFill>
                  <a:srgbClr val="595650"/>
                </a:solidFill>
                <a:uFill>
                  <a:solidFill>
                    <a:srgbClr val="595650"/>
                  </a:solidFill>
                </a:uFill>
                <a:latin typeface="Baskerville"/>
                <a:ea typeface="Baskerville"/>
                <a:cs typeface="Baskerville"/>
                <a:sym typeface="Baskerville"/>
              </a:defRPr>
            </a:lvl5pPr>
          </a:lstStyle>
          <a:p>
            <a:pPr lvl="0">
              <a:defRPr sz="1800">
                <a:solidFill>
                  <a:srgbClr val="000000"/>
                </a:solidFill>
                <a:uFillTx/>
              </a:defRPr>
            </a:pPr>
            <a:r>
              <a:rPr sz="3200">
                <a:solidFill>
                  <a:srgbClr val="595650"/>
                </a:solidFill>
                <a:uFill>
                  <a:solidFill>
                    <a:srgbClr val="595650"/>
                  </a:solidFill>
                </a:uFill>
              </a:rPr>
              <a:t>Body Level One</a:t>
            </a:r>
          </a:p>
          <a:p>
            <a:pPr lvl="1">
              <a:defRPr sz="1800">
                <a:solidFill>
                  <a:srgbClr val="000000"/>
                </a:solidFill>
                <a:uFillTx/>
              </a:defRPr>
            </a:pPr>
            <a:r>
              <a:rPr sz="3200">
                <a:solidFill>
                  <a:srgbClr val="595650"/>
                </a:solidFill>
                <a:uFill>
                  <a:solidFill>
                    <a:srgbClr val="595650"/>
                  </a:solidFill>
                </a:uFill>
              </a:rPr>
              <a:t>Body Level Two</a:t>
            </a:r>
          </a:p>
          <a:p>
            <a:pPr lvl="2">
              <a:defRPr sz="1800">
                <a:solidFill>
                  <a:srgbClr val="000000"/>
                </a:solidFill>
                <a:uFillTx/>
              </a:defRPr>
            </a:pPr>
            <a:r>
              <a:rPr sz="3200">
                <a:solidFill>
                  <a:srgbClr val="595650"/>
                </a:solidFill>
                <a:uFill>
                  <a:solidFill>
                    <a:srgbClr val="595650"/>
                  </a:solidFill>
                </a:uFill>
              </a:rPr>
              <a:t>Body Level Three</a:t>
            </a:r>
          </a:p>
          <a:p>
            <a:pPr lvl="3">
              <a:defRPr sz="1800">
                <a:solidFill>
                  <a:srgbClr val="000000"/>
                </a:solidFill>
                <a:uFillTx/>
              </a:defRPr>
            </a:pPr>
            <a:r>
              <a:rPr sz="3200">
                <a:solidFill>
                  <a:srgbClr val="595650"/>
                </a:solidFill>
                <a:uFill>
                  <a:solidFill>
                    <a:srgbClr val="595650"/>
                  </a:solidFill>
                </a:uFill>
              </a:rPr>
              <a:t>Body Level Four</a:t>
            </a:r>
          </a:p>
          <a:p>
            <a:pPr lvl="4">
              <a:defRPr sz="1800">
                <a:solidFill>
                  <a:srgbClr val="000000"/>
                </a:solidFill>
                <a:uFillTx/>
              </a:defRPr>
            </a:pPr>
            <a:r>
              <a:rPr sz="3200">
                <a:solidFill>
                  <a:srgbClr val="595650"/>
                </a:solidFill>
                <a:uFill>
                  <a:solidFill>
                    <a:srgbClr val="595650"/>
                  </a:solidFill>
                </a:uFill>
              </a:rPr>
              <a:t>Body Level Five</a:t>
            </a: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Default">
    <p:bg>
      <p:bgPr>
        <a:blipFill rotWithShape="1">
          <a:blip r:embed="rId2"/>
          <a:srcRect/>
          <a:stretch>
            <a:fillRect/>
          </a:stretch>
        </a:blipFill>
        <a:effectLst/>
      </p:bgPr>
    </p:bg>
    <p:spTree>
      <p:nvGrpSpPr>
        <p:cNvPr id="1" name=""/>
        <p:cNvGrpSpPr/>
        <p:nvPr/>
      </p:nvGrpSpPr>
      <p:grpSpPr>
        <a:xfrm>
          <a:off x="0" y="0"/>
          <a:ext cx="0" cy="0"/>
          <a:chOff x="0" y="0"/>
          <a:chExt cx="0" cy="0"/>
        </a:xfrm>
      </p:grpSpPr>
      <p:pic>
        <p:nvPicPr>
          <p:cNvPr id="27" name="image.png"/>
          <p:cNvPicPr/>
          <p:nvPr/>
        </p:nvPicPr>
        <p:blipFill>
          <a:blip r:embed="rId3">
            <a:extLst/>
          </a:blip>
          <a:stretch>
            <a:fillRect/>
          </a:stretch>
        </p:blipFill>
        <p:spPr>
          <a:xfrm>
            <a:off x="3035300" y="1968500"/>
            <a:ext cx="6946900" cy="88900"/>
          </a:xfrm>
          <a:prstGeom prst="rect">
            <a:avLst/>
          </a:prstGeom>
          <a:ln w="12700">
            <a:miter lim="400000"/>
          </a:ln>
        </p:spPr>
      </p:pic>
      <p:sp>
        <p:nvSpPr>
          <p:cNvPr id="28" name="Shape 28"/>
          <p:cNvSpPr>
            <a:spLocks noGrp="1"/>
          </p:cNvSpPr>
          <p:nvPr>
            <p:ph type="title"/>
          </p:nvPr>
        </p:nvSpPr>
        <p:spPr>
          <a:xfrm>
            <a:off x="762000" y="166914"/>
            <a:ext cx="11480800" cy="1952172"/>
          </a:xfrm>
          <a:prstGeom prst="rect">
            <a:avLst/>
          </a:prstGeom>
          <a:effectLst>
            <a:outerShdw blurRad="25400" dist="35921" dir="2700000" rotWithShape="0">
              <a:srgbClr val="FFFFFF">
                <a:alpha val="89997"/>
              </a:srgbClr>
            </a:outerShdw>
          </a:effectLst>
        </p:spPr>
        <p:txBody>
          <a:bodyPr lIns="50800" tIns="50800" rIns="50800" bIns="50800"/>
          <a:lstStyle>
            <a:lvl1pPr>
              <a:defRPr sz="6400">
                <a:solidFill>
                  <a:srgbClr val="595650"/>
                </a:solidFill>
                <a:uFill>
                  <a:solidFill>
                    <a:srgbClr val="595650"/>
                  </a:solidFill>
                </a:uFill>
                <a:latin typeface="Baskerville"/>
                <a:ea typeface="Baskerville"/>
                <a:cs typeface="Baskerville"/>
                <a:sym typeface="Baskerville"/>
              </a:defRPr>
            </a:lvl1pPr>
          </a:lstStyle>
          <a:p>
            <a:pPr lvl="0">
              <a:defRPr sz="1800">
                <a:solidFill>
                  <a:srgbClr val="000000"/>
                </a:solidFill>
                <a:uFillTx/>
              </a:defRPr>
            </a:pPr>
            <a:r>
              <a:rPr sz="6400">
                <a:solidFill>
                  <a:srgbClr val="595650"/>
                </a:solidFill>
                <a:uFill>
                  <a:solidFill>
                    <a:srgbClr val="595650"/>
                  </a:solidFill>
                </a:uFill>
              </a:rPr>
              <a:t>Title Text</a:t>
            </a:r>
          </a:p>
        </p:txBody>
      </p:sp>
      <p:sp>
        <p:nvSpPr>
          <p:cNvPr id="29" name="Shape 29"/>
          <p:cNvSpPr>
            <a:spLocks noGrp="1"/>
          </p:cNvSpPr>
          <p:nvPr>
            <p:ph type="body" idx="1"/>
          </p:nvPr>
        </p:nvSpPr>
        <p:spPr>
          <a:xfrm>
            <a:off x="762000" y="2119085"/>
            <a:ext cx="5334000" cy="7217230"/>
          </a:xfrm>
          <a:prstGeom prst="rect">
            <a:avLst/>
          </a:prstGeom>
          <a:effectLst>
            <a:outerShdw blurRad="12700" dist="35921" dir="2700000" rotWithShape="0">
              <a:srgbClr val="FFFFFF">
                <a:alpha val="89997"/>
              </a:srgbClr>
            </a:outerShdw>
          </a:effectLst>
        </p:spPr>
        <p:txBody>
          <a:bodyPr lIns="50800" tIns="50800" rIns="50800" bIns="50800" anchor="ctr"/>
          <a:lstStyle>
            <a:lvl1pPr marL="647700" indent="-381000">
              <a:spcBef>
                <a:spcPts val="4800"/>
              </a:spcBef>
              <a:buSzPct val="54000"/>
              <a:defRPr sz="3200">
                <a:solidFill>
                  <a:srgbClr val="595650"/>
                </a:solidFill>
                <a:uFill>
                  <a:solidFill>
                    <a:srgbClr val="595650"/>
                  </a:solidFill>
                </a:uFill>
                <a:latin typeface="Baskerville"/>
                <a:ea typeface="Baskerville"/>
                <a:cs typeface="Baskerville"/>
                <a:sym typeface="Baskerville"/>
              </a:defRPr>
            </a:lvl1pPr>
            <a:lvl2pPr marL="1388533" indent="-677333">
              <a:spcBef>
                <a:spcPts val="4800"/>
              </a:spcBef>
              <a:buSzPct val="54000"/>
              <a:buChar char="•"/>
              <a:defRPr sz="3200">
                <a:solidFill>
                  <a:srgbClr val="595650"/>
                </a:solidFill>
                <a:uFill>
                  <a:solidFill>
                    <a:srgbClr val="595650"/>
                  </a:solidFill>
                </a:uFill>
                <a:latin typeface="Baskerville"/>
                <a:ea typeface="Baskerville"/>
                <a:cs typeface="Baskerville"/>
                <a:sym typeface="Baskerville"/>
              </a:defRPr>
            </a:lvl2pPr>
            <a:lvl3pPr marL="1833033" indent="-677333">
              <a:spcBef>
                <a:spcPts val="4800"/>
              </a:spcBef>
              <a:buSzPct val="54000"/>
              <a:defRPr sz="3200">
                <a:solidFill>
                  <a:srgbClr val="595650"/>
                </a:solidFill>
                <a:uFill>
                  <a:solidFill>
                    <a:srgbClr val="595650"/>
                  </a:solidFill>
                </a:uFill>
                <a:latin typeface="Baskerville"/>
                <a:ea typeface="Baskerville"/>
                <a:cs typeface="Baskerville"/>
                <a:sym typeface="Baskerville"/>
              </a:defRPr>
            </a:lvl3pPr>
            <a:lvl4pPr marL="2277533" indent="-677333">
              <a:spcBef>
                <a:spcPts val="4800"/>
              </a:spcBef>
              <a:buSzPct val="54000"/>
              <a:buChar char="•"/>
              <a:defRPr sz="3200">
                <a:solidFill>
                  <a:srgbClr val="595650"/>
                </a:solidFill>
                <a:uFill>
                  <a:solidFill>
                    <a:srgbClr val="595650"/>
                  </a:solidFill>
                </a:uFill>
                <a:latin typeface="Baskerville"/>
                <a:ea typeface="Baskerville"/>
                <a:cs typeface="Baskerville"/>
                <a:sym typeface="Baskerville"/>
              </a:defRPr>
            </a:lvl4pPr>
            <a:lvl5pPr marL="2722033" indent="-677333">
              <a:spcBef>
                <a:spcPts val="4800"/>
              </a:spcBef>
              <a:buSzPct val="54000"/>
              <a:buChar char="•"/>
              <a:defRPr sz="3200">
                <a:solidFill>
                  <a:srgbClr val="595650"/>
                </a:solidFill>
                <a:uFill>
                  <a:solidFill>
                    <a:srgbClr val="595650"/>
                  </a:solidFill>
                </a:uFill>
                <a:latin typeface="Baskerville"/>
                <a:ea typeface="Baskerville"/>
                <a:cs typeface="Baskerville"/>
                <a:sym typeface="Baskerville"/>
              </a:defRPr>
            </a:lvl5pPr>
          </a:lstStyle>
          <a:p>
            <a:pPr lvl="0">
              <a:defRPr sz="1800">
                <a:solidFill>
                  <a:srgbClr val="000000"/>
                </a:solidFill>
                <a:uFillTx/>
              </a:defRPr>
            </a:pPr>
            <a:r>
              <a:rPr sz="3200">
                <a:solidFill>
                  <a:srgbClr val="595650"/>
                </a:solidFill>
                <a:uFill>
                  <a:solidFill>
                    <a:srgbClr val="595650"/>
                  </a:solidFill>
                </a:uFill>
              </a:rPr>
              <a:t>Body Level One</a:t>
            </a:r>
          </a:p>
          <a:p>
            <a:pPr lvl="1">
              <a:defRPr sz="1800">
                <a:solidFill>
                  <a:srgbClr val="000000"/>
                </a:solidFill>
                <a:uFillTx/>
              </a:defRPr>
            </a:pPr>
            <a:r>
              <a:rPr sz="3200">
                <a:solidFill>
                  <a:srgbClr val="595650"/>
                </a:solidFill>
                <a:uFill>
                  <a:solidFill>
                    <a:srgbClr val="595650"/>
                  </a:solidFill>
                </a:uFill>
              </a:rPr>
              <a:t>Body Level Two</a:t>
            </a:r>
          </a:p>
          <a:p>
            <a:pPr lvl="2">
              <a:defRPr sz="1800">
                <a:solidFill>
                  <a:srgbClr val="000000"/>
                </a:solidFill>
                <a:uFillTx/>
              </a:defRPr>
            </a:pPr>
            <a:r>
              <a:rPr sz="3200">
                <a:solidFill>
                  <a:srgbClr val="595650"/>
                </a:solidFill>
                <a:uFill>
                  <a:solidFill>
                    <a:srgbClr val="595650"/>
                  </a:solidFill>
                </a:uFill>
              </a:rPr>
              <a:t>Body Level Three</a:t>
            </a:r>
          </a:p>
          <a:p>
            <a:pPr lvl="3">
              <a:defRPr sz="1800">
                <a:solidFill>
                  <a:srgbClr val="000000"/>
                </a:solidFill>
                <a:uFillTx/>
              </a:defRPr>
            </a:pPr>
            <a:r>
              <a:rPr sz="3200">
                <a:solidFill>
                  <a:srgbClr val="595650"/>
                </a:solidFill>
                <a:uFill>
                  <a:solidFill>
                    <a:srgbClr val="595650"/>
                  </a:solidFill>
                </a:uFill>
              </a:rPr>
              <a:t>Body Level Four</a:t>
            </a:r>
          </a:p>
          <a:p>
            <a:pPr lvl="4">
              <a:defRPr sz="1800">
                <a:solidFill>
                  <a:srgbClr val="000000"/>
                </a:solidFill>
                <a:uFillTx/>
              </a:defRPr>
            </a:pPr>
            <a:r>
              <a:rPr sz="3200">
                <a:solidFill>
                  <a:srgbClr val="595650"/>
                </a:solidFill>
                <a:uFill>
                  <a:solidFill>
                    <a:srgbClr val="595650"/>
                  </a:solidFill>
                </a:uFill>
              </a:rPr>
              <a:t>Body Level Five</a:t>
            </a: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Default">
    <p:bg>
      <p:bgPr>
        <a:blipFill rotWithShape="1">
          <a:blip r:embed="rId2"/>
          <a:srcRect/>
          <a:stretch>
            <a:fillRect/>
          </a:stretch>
        </a:blipFill>
        <a:effectLst/>
      </p:bgPr>
    </p:bg>
    <p:spTree>
      <p:nvGrpSpPr>
        <p:cNvPr id="1" name=""/>
        <p:cNvGrpSpPr/>
        <p:nvPr/>
      </p:nvGrpSpPr>
      <p:grpSpPr>
        <a:xfrm>
          <a:off x="0" y="0"/>
          <a:ext cx="0" cy="0"/>
          <a:chOff x="0" y="0"/>
          <a:chExt cx="0" cy="0"/>
        </a:xfrm>
      </p:grpSpPr>
      <p:pic>
        <p:nvPicPr>
          <p:cNvPr id="31" name="image.png"/>
          <p:cNvPicPr/>
          <p:nvPr/>
        </p:nvPicPr>
        <p:blipFill>
          <a:blip r:embed="rId3">
            <a:extLst/>
          </a:blip>
          <a:stretch>
            <a:fillRect/>
          </a:stretch>
        </p:blipFill>
        <p:spPr>
          <a:xfrm>
            <a:off x="3035300" y="1968500"/>
            <a:ext cx="6946900" cy="88900"/>
          </a:xfrm>
          <a:prstGeom prst="rect">
            <a:avLst/>
          </a:prstGeom>
          <a:ln w="12700">
            <a:miter lim="400000"/>
          </a:ln>
        </p:spPr>
      </p:pic>
      <p:sp>
        <p:nvSpPr>
          <p:cNvPr id="32" name="Shape 32"/>
          <p:cNvSpPr>
            <a:spLocks noGrp="1"/>
          </p:cNvSpPr>
          <p:nvPr>
            <p:ph type="title"/>
          </p:nvPr>
        </p:nvSpPr>
        <p:spPr>
          <a:xfrm>
            <a:off x="762000" y="166914"/>
            <a:ext cx="11480800" cy="1952172"/>
          </a:xfrm>
          <a:prstGeom prst="rect">
            <a:avLst/>
          </a:prstGeom>
          <a:effectLst>
            <a:outerShdw blurRad="25400" dist="35921" dir="2700000" rotWithShape="0">
              <a:srgbClr val="FFFFFF">
                <a:alpha val="89997"/>
              </a:srgbClr>
            </a:outerShdw>
          </a:effectLst>
        </p:spPr>
        <p:txBody>
          <a:bodyPr lIns="50800" tIns="50800" rIns="50800" bIns="50800"/>
          <a:lstStyle>
            <a:lvl1pPr>
              <a:defRPr sz="6400">
                <a:solidFill>
                  <a:srgbClr val="595650"/>
                </a:solidFill>
                <a:uFill>
                  <a:solidFill>
                    <a:srgbClr val="595650"/>
                  </a:solidFill>
                </a:uFill>
                <a:latin typeface="Baskerville"/>
                <a:ea typeface="Baskerville"/>
                <a:cs typeface="Baskerville"/>
                <a:sym typeface="Baskerville"/>
              </a:defRPr>
            </a:lvl1pPr>
          </a:lstStyle>
          <a:p>
            <a:pPr lvl="0">
              <a:defRPr sz="1800">
                <a:solidFill>
                  <a:srgbClr val="000000"/>
                </a:solidFill>
                <a:uFillTx/>
              </a:defRPr>
            </a:pPr>
            <a:r>
              <a:rPr sz="6400">
                <a:solidFill>
                  <a:srgbClr val="595650"/>
                </a:solidFill>
                <a:uFill>
                  <a:solidFill>
                    <a:srgbClr val="595650"/>
                  </a:solidFill>
                </a:uFill>
              </a:rPr>
              <a:t>Title Text</a:t>
            </a:r>
          </a:p>
        </p:txBody>
      </p:sp>
      <p:sp>
        <p:nvSpPr>
          <p:cNvPr id="33" name="Shape 33"/>
          <p:cNvSpPr>
            <a:spLocks noGrp="1"/>
          </p:cNvSpPr>
          <p:nvPr>
            <p:ph type="body" idx="1"/>
          </p:nvPr>
        </p:nvSpPr>
        <p:spPr>
          <a:xfrm>
            <a:off x="7543800" y="2119085"/>
            <a:ext cx="4699000" cy="7217230"/>
          </a:xfrm>
          <a:prstGeom prst="rect">
            <a:avLst/>
          </a:prstGeom>
          <a:effectLst>
            <a:outerShdw blurRad="12700" dist="35921" dir="2700000" rotWithShape="0">
              <a:srgbClr val="FFFFFF">
                <a:alpha val="89997"/>
              </a:srgbClr>
            </a:outerShdw>
          </a:effectLst>
        </p:spPr>
        <p:txBody>
          <a:bodyPr lIns="50800" tIns="50800" rIns="50800" bIns="50800" anchor="ctr"/>
          <a:lstStyle>
            <a:lvl1pPr marL="647700" indent="-381000">
              <a:spcBef>
                <a:spcPts val="4800"/>
              </a:spcBef>
              <a:buSzPct val="54000"/>
              <a:defRPr sz="3200">
                <a:solidFill>
                  <a:srgbClr val="595650"/>
                </a:solidFill>
                <a:uFill>
                  <a:solidFill>
                    <a:srgbClr val="595650"/>
                  </a:solidFill>
                </a:uFill>
                <a:latin typeface="Baskerville"/>
                <a:ea typeface="Baskerville"/>
                <a:cs typeface="Baskerville"/>
                <a:sym typeface="Baskerville"/>
              </a:defRPr>
            </a:lvl1pPr>
            <a:lvl2pPr marL="1388533" indent="-677333">
              <a:spcBef>
                <a:spcPts val="4800"/>
              </a:spcBef>
              <a:buSzPct val="54000"/>
              <a:buChar char="•"/>
              <a:defRPr sz="3200">
                <a:solidFill>
                  <a:srgbClr val="595650"/>
                </a:solidFill>
                <a:uFill>
                  <a:solidFill>
                    <a:srgbClr val="595650"/>
                  </a:solidFill>
                </a:uFill>
                <a:latin typeface="Baskerville"/>
                <a:ea typeface="Baskerville"/>
                <a:cs typeface="Baskerville"/>
                <a:sym typeface="Baskerville"/>
              </a:defRPr>
            </a:lvl2pPr>
            <a:lvl3pPr marL="1833033" indent="-677333">
              <a:spcBef>
                <a:spcPts val="4800"/>
              </a:spcBef>
              <a:buSzPct val="54000"/>
              <a:defRPr sz="3200">
                <a:solidFill>
                  <a:srgbClr val="595650"/>
                </a:solidFill>
                <a:uFill>
                  <a:solidFill>
                    <a:srgbClr val="595650"/>
                  </a:solidFill>
                </a:uFill>
                <a:latin typeface="Baskerville"/>
                <a:ea typeface="Baskerville"/>
                <a:cs typeface="Baskerville"/>
                <a:sym typeface="Baskerville"/>
              </a:defRPr>
            </a:lvl3pPr>
            <a:lvl4pPr marL="2277533" indent="-677333">
              <a:spcBef>
                <a:spcPts val="4800"/>
              </a:spcBef>
              <a:buSzPct val="54000"/>
              <a:buChar char="•"/>
              <a:defRPr sz="3200">
                <a:solidFill>
                  <a:srgbClr val="595650"/>
                </a:solidFill>
                <a:uFill>
                  <a:solidFill>
                    <a:srgbClr val="595650"/>
                  </a:solidFill>
                </a:uFill>
                <a:latin typeface="Baskerville"/>
                <a:ea typeface="Baskerville"/>
                <a:cs typeface="Baskerville"/>
                <a:sym typeface="Baskerville"/>
              </a:defRPr>
            </a:lvl4pPr>
            <a:lvl5pPr marL="2722033" indent="-677333">
              <a:spcBef>
                <a:spcPts val="4800"/>
              </a:spcBef>
              <a:buSzPct val="54000"/>
              <a:buChar char="•"/>
              <a:defRPr sz="3200">
                <a:solidFill>
                  <a:srgbClr val="595650"/>
                </a:solidFill>
                <a:uFill>
                  <a:solidFill>
                    <a:srgbClr val="595650"/>
                  </a:solidFill>
                </a:uFill>
                <a:latin typeface="Baskerville"/>
                <a:ea typeface="Baskerville"/>
                <a:cs typeface="Baskerville"/>
                <a:sym typeface="Baskerville"/>
              </a:defRPr>
            </a:lvl5pPr>
          </a:lstStyle>
          <a:p>
            <a:pPr lvl="0">
              <a:defRPr sz="1800">
                <a:solidFill>
                  <a:srgbClr val="000000"/>
                </a:solidFill>
                <a:uFillTx/>
              </a:defRPr>
            </a:pPr>
            <a:r>
              <a:rPr sz="3200">
                <a:solidFill>
                  <a:srgbClr val="595650"/>
                </a:solidFill>
                <a:uFill>
                  <a:solidFill>
                    <a:srgbClr val="595650"/>
                  </a:solidFill>
                </a:uFill>
              </a:rPr>
              <a:t>Body Level One</a:t>
            </a:r>
          </a:p>
          <a:p>
            <a:pPr lvl="1">
              <a:defRPr sz="1800">
                <a:solidFill>
                  <a:srgbClr val="000000"/>
                </a:solidFill>
                <a:uFillTx/>
              </a:defRPr>
            </a:pPr>
            <a:r>
              <a:rPr sz="3200">
                <a:solidFill>
                  <a:srgbClr val="595650"/>
                </a:solidFill>
                <a:uFill>
                  <a:solidFill>
                    <a:srgbClr val="595650"/>
                  </a:solidFill>
                </a:uFill>
              </a:rPr>
              <a:t>Body Level Two</a:t>
            </a:r>
          </a:p>
          <a:p>
            <a:pPr lvl="2">
              <a:defRPr sz="1800">
                <a:solidFill>
                  <a:srgbClr val="000000"/>
                </a:solidFill>
                <a:uFillTx/>
              </a:defRPr>
            </a:pPr>
            <a:r>
              <a:rPr sz="3200">
                <a:solidFill>
                  <a:srgbClr val="595650"/>
                </a:solidFill>
                <a:uFill>
                  <a:solidFill>
                    <a:srgbClr val="595650"/>
                  </a:solidFill>
                </a:uFill>
              </a:rPr>
              <a:t>Body Level Three</a:t>
            </a:r>
          </a:p>
          <a:p>
            <a:pPr lvl="3">
              <a:defRPr sz="1800">
                <a:solidFill>
                  <a:srgbClr val="000000"/>
                </a:solidFill>
                <a:uFillTx/>
              </a:defRPr>
            </a:pPr>
            <a:r>
              <a:rPr sz="3200">
                <a:solidFill>
                  <a:srgbClr val="595650"/>
                </a:solidFill>
                <a:uFill>
                  <a:solidFill>
                    <a:srgbClr val="595650"/>
                  </a:solidFill>
                </a:uFill>
              </a:rPr>
              <a:t>Body Level Four</a:t>
            </a:r>
          </a:p>
          <a:p>
            <a:pPr lvl="4">
              <a:defRPr sz="1800">
                <a:solidFill>
                  <a:srgbClr val="000000"/>
                </a:solidFill>
                <a:uFillTx/>
              </a:defRPr>
            </a:pPr>
            <a:r>
              <a:rPr sz="3200">
                <a:solidFill>
                  <a:srgbClr val="595650"/>
                </a:solidFill>
                <a:uFill>
                  <a:solidFill>
                    <a:srgbClr val="595650"/>
                  </a:solidFill>
                </a:uFill>
              </a:rPr>
              <a:t>Body Level Five</a:t>
            </a: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Default">
    <p:bg>
      <p:bgPr>
        <a:blipFill rotWithShape="1">
          <a:blip r:embed="rId2"/>
          <a:srcRect/>
          <a:stretch>
            <a:fillRect/>
          </a:stretch>
        </a:blipFill>
        <a:effectLst/>
      </p:bgPr>
    </p:bg>
    <p:spTree>
      <p:nvGrpSpPr>
        <p:cNvPr id="1" name=""/>
        <p:cNvGrpSpPr/>
        <p:nvPr/>
      </p:nvGrpSpPr>
      <p:grpSpPr>
        <a:xfrm>
          <a:off x="0" y="0"/>
          <a:ext cx="0" cy="0"/>
          <a:chOff x="0" y="0"/>
          <a:chExt cx="0" cy="0"/>
        </a:xfrm>
      </p:grpSpPr>
      <p:pic>
        <p:nvPicPr>
          <p:cNvPr id="35" name="image.png"/>
          <p:cNvPicPr/>
          <p:nvPr/>
        </p:nvPicPr>
        <p:blipFill>
          <a:blip r:embed="rId3">
            <a:extLst/>
          </a:blip>
          <a:stretch>
            <a:fillRect/>
          </a:stretch>
        </p:blipFill>
        <p:spPr>
          <a:xfrm>
            <a:off x="3035300" y="1968500"/>
            <a:ext cx="6946900" cy="88900"/>
          </a:xfrm>
          <a:prstGeom prst="rect">
            <a:avLst/>
          </a:prstGeom>
          <a:ln w="12700">
            <a:miter lim="400000"/>
          </a:ln>
        </p:spPr>
      </p:pic>
      <p:sp>
        <p:nvSpPr>
          <p:cNvPr id="36" name="Shape 36"/>
          <p:cNvSpPr>
            <a:spLocks noGrp="1"/>
          </p:cNvSpPr>
          <p:nvPr>
            <p:ph type="title"/>
          </p:nvPr>
        </p:nvSpPr>
        <p:spPr>
          <a:xfrm>
            <a:off x="762000" y="10160"/>
            <a:ext cx="11480800" cy="2265680"/>
          </a:xfrm>
          <a:prstGeom prst="rect">
            <a:avLst/>
          </a:prstGeom>
          <a:effectLst>
            <a:outerShdw blurRad="25400" dist="35921" dir="2700000" rotWithShape="0">
              <a:srgbClr val="FFFFFF">
                <a:alpha val="89997"/>
              </a:srgbClr>
            </a:outerShdw>
          </a:effectLst>
        </p:spPr>
        <p:txBody>
          <a:bodyPr lIns="50800" tIns="50800" rIns="50800" bIns="50800"/>
          <a:lstStyle>
            <a:lvl1pPr>
              <a:defRPr sz="6400">
                <a:solidFill>
                  <a:srgbClr val="595650"/>
                </a:solidFill>
                <a:uFill>
                  <a:solidFill>
                    <a:srgbClr val="595650"/>
                  </a:solidFill>
                </a:uFill>
                <a:latin typeface="Baskerville"/>
                <a:ea typeface="Baskerville"/>
                <a:cs typeface="Baskerville"/>
                <a:sym typeface="Baskerville"/>
              </a:defRPr>
            </a:lvl1pPr>
          </a:lstStyle>
          <a:p>
            <a:pPr lvl="0">
              <a:defRPr sz="1800">
                <a:solidFill>
                  <a:srgbClr val="000000"/>
                </a:solidFill>
                <a:uFillTx/>
              </a:defRPr>
            </a:pPr>
            <a:r>
              <a:rPr sz="6400">
                <a:solidFill>
                  <a:srgbClr val="595650"/>
                </a:solidFill>
                <a:uFill>
                  <a:solidFill>
                    <a:srgbClr val="595650"/>
                  </a:solidFill>
                </a:uFill>
              </a:rPr>
              <a:t>Title Text</a:t>
            </a: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jpe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EL_Logo_FINAL_2 copy.jpg" descr="IEL_Logo_FINAL_2 copy.jpg"/>
          <p:cNvPicPr/>
          <p:nvPr/>
        </p:nvPicPr>
        <p:blipFill>
          <a:blip r:embed="rId24">
            <a:extLst/>
          </a:blip>
          <a:stretch>
            <a:fillRect/>
          </a:stretch>
        </p:blipFill>
        <p:spPr>
          <a:xfrm>
            <a:off x="0" y="0"/>
            <a:ext cx="13004800" cy="9753600"/>
          </a:xfrm>
          <a:prstGeom prst="rect">
            <a:avLst/>
          </a:prstGeom>
          <a:ln w="12700">
            <a:miter lim="400000"/>
          </a:ln>
        </p:spPr>
      </p:pic>
      <p:sp>
        <p:nvSpPr>
          <p:cNvPr id="3" name="Shape 3"/>
          <p:cNvSpPr>
            <a:spLocks noGrp="1"/>
          </p:cNvSpPr>
          <p:nvPr>
            <p:ph type="title"/>
          </p:nvPr>
        </p:nvSpPr>
        <p:spPr>
          <a:xfrm>
            <a:off x="650875" y="130175"/>
            <a:ext cx="11703050" cy="2146300"/>
          </a:xfrm>
          <a:prstGeom prst="rect">
            <a:avLst/>
          </a:prstGeom>
          <a:ln w="12700">
            <a:miter lim="400000"/>
          </a:ln>
          <a:extLst>
            <a:ext uri="{C572A759-6A51-4108-AA02-DFA0A04FC94B}">
              <ma14:wrappingTextBoxFlag xmlns:ma14="http://schemas.microsoft.com/office/mac/drawingml/2011/main" xmlns="" val="1"/>
            </a:ext>
          </a:extLst>
        </p:spPr>
        <p:txBody>
          <a:bodyPr lIns="65022" tIns="65022" rIns="65022" bIns="65022" anchor="ctr"/>
          <a:lstStyle/>
          <a:p>
            <a:pPr lvl="0">
              <a:defRPr sz="1800">
                <a:uFillTx/>
              </a:defRPr>
            </a:pPr>
            <a:r>
              <a:rPr sz="6300">
                <a:uFill>
                  <a:solidFill/>
                </a:uFill>
              </a:rPr>
              <a:t>Title Text</a:t>
            </a:r>
          </a:p>
        </p:txBody>
      </p:sp>
      <p:sp>
        <p:nvSpPr>
          <p:cNvPr id="4" name="Shape 4"/>
          <p:cNvSpPr>
            <a:spLocks noGrp="1"/>
          </p:cNvSpPr>
          <p:nvPr>
            <p:ph type="body" idx="1"/>
          </p:nvPr>
        </p:nvSpPr>
        <p:spPr>
          <a:xfrm>
            <a:off x="650875" y="2276475"/>
            <a:ext cx="11703050" cy="7477125"/>
          </a:xfrm>
          <a:prstGeom prst="rect">
            <a:avLst/>
          </a:prstGeom>
          <a:ln w="12700">
            <a:miter lim="400000"/>
          </a:ln>
          <a:extLst>
            <a:ext uri="{C572A759-6A51-4108-AA02-DFA0A04FC94B}">
              <ma14:wrappingTextBoxFlag xmlns:ma14="http://schemas.microsoft.com/office/mac/drawingml/2011/main" xmlns="" val="1"/>
            </a:ext>
          </a:extLst>
        </p:spPr>
        <p:txBody>
          <a:bodyPr lIns="65022" tIns="65022" rIns="65022" bIns="65022"/>
          <a:lstStyle/>
          <a:p>
            <a:pPr lvl="0">
              <a:defRPr sz="1800">
                <a:uFillTx/>
              </a:defRPr>
            </a:pPr>
            <a:r>
              <a:rPr sz="4600">
                <a:uFill>
                  <a:solidFill/>
                </a:uFill>
              </a:rPr>
              <a:t>Body Level One</a:t>
            </a:r>
          </a:p>
          <a:p>
            <a:pPr lvl="1">
              <a:defRPr sz="1800">
                <a:uFillTx/>
              </a:defRPr>
            </a:pPr>
            <a:r>
              <a:rPr sz="4600">
                <a:uFill>
                  <a:solidFill/>
                </a:uFill>
              </a:rPr>
              <a:t>Body Level Two</a:t>
            </a:r>
          </a:p>
          <a:p>
            <a:pPr lvl="2">
              <a:defRPr sz="1800">
                <a:uFillTx/>
              </a:defRPr>
            </a:pPr>
            <a:r>
              <a:rPr sz="4600">
                <a:uFill>
                  <a:solidFill/>
                </a:uFill>
              </a:rPr>
              <a:t>Body Level Three</a:t>
            </a:r>
          </a:p>
          <a:p>
            <a:pPr lvl="3">
              <a:defRPr sz="1800">
                <a:uFillTx/>
              </a:defRPr>
            </a:pPr>
            <a:r>
              <a:rPr sz="4600">
                <a:uFill>
                  <a:solidFill/>
                </a:uFill>
              </a:rPr>
              <a:t>Body Level Four</a:t>
            </a:r>
          </a:p>
          <a:p>
            <a:pPr lvl="4">
              <a:defRPr sz="1800">
                <a:uFillTx/>
              </a:defRPr>
            </a:pPr>
            <a:r>
              <a:rPr sz="4600">
                <a:uFill>
                  <a:solidFill/>
                </a:uFill>
              </a:rPr>
              <a:t>Body Level Five</a:t>
            </a:r>
          </a:p>
        </p:txBody>
      </p:sp>
      <p:sp>
        <p:nvSpPr>
          <p:cNvPr id="5" name="Shape 5"/>
          <p:cNvSpPr>
            <a:spLocks noGrp="1"/>
          </p:cNvSpPr>
          <p:nvPr>
            <p:ph type="sldNum" sz="quarter" idx="2"/>
          </p:nvPr>
        </p:nvSpPr>
        <p:spPr>
          <a:xfrm>
            <a:off x="9320212" y="8882062"/>
            <a:ext cx="3033713" cy="413837"/>
          </a:xfrm>
          <a:prstGeom prst="rect">
            <a:avLst/>
          </a:prstGeom>
          <a:ln w="12700">
            <a:miter lim="400000"/>
          </a:ln>
        </p:spPr>
        <p:txBody>
          <a:bodyPr lIns="65022" tIns="65022" rIns="65022" bIns="65022">
            <a:spAutoFit/>
          </a:bodyPr>
          <a:lstStyle>
            <a:lvl1pPr algn="r" defTabSz="649287">
              <a:defRPr sz="2000">
                <a:solidFill>
                  <a:srgbClr val="000000"/>
                </a:solidFill>
                <a:uFill>
                  <a:solidFill>
                    <a:srgbClr val="000000"/>
                  </a:solidFill>
                </a:uFill>
                <a:latin typeface="Arial"/>
                <a:ea typeface="Arial"/>
                <a:cs typeface="Arial"/>
                <a:sym typeface="Arial"/>
              </a:defRPr>
            </a:lvl1pPr>
          </a:lstStyle>
          <a:p>
            <a:pPr lvl="0"/>
            <a:fld id="{86CB4B4D-7CA3-9044-876B-883B54F8677D}" type="slidenum">
              <a:t>‹#›</a:t>
            </a:fld>
            <a:endParaRPr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Lst>
  <p:transition spd="med"/>
  <p:txStyles>
    <p:titleStyle>
      <a:lvl1pPr algn="ctr">
        <a:defRPr sz="6300">
          <a:uFill>
            <a:solidFill/>
          </a:uFill>
          <a:latin typeface="Arial"/>
          <a:ea typeface="Arial"/>
          <a:cs typeface="Arial"/>
          <a:sym typeface="Arial"/>
        </a:defRPr>
      </a:lvl1pPr>
      <a:lvl2pPr algn="ctr">
        <a:defRPr sz="6300">
          <a:uFill>
            <a:solidFill/>
          </a:uFill>
          <a:latin typeface="Arial"/>
          <a:ea typeface="Arial"/>
          <a:cs typeface="Arial"/>
          <a:sym typeface="Arial"/>
        </a:defRPr>
      </a:lvl2pPr>
      <a:lvl3pPr algn="ctr">
        <a:defRPr sz="6300">
          <a:uFill>
            <a:solidFill/>
          </a:uFill>
          <a:latin typeface="Arial"/>
          <a:ea typeface="Arial"/>
          <a:cs typeface="Arial"/>
          <a:sym typeface="Arial"/>
        </a:defRPr>
      </a:lvl3pPr>
      <a:lvl4pPr algn="ctr">
        <a:defRPr sz="6300">
          <a:uFill>
            <a:solidFill/>
          </a:uFill>
          <a:latin typeface="Arial"/>
          <a:ea typeface="Arial"/>
          <a:cs typeface="Arial"/>
          <a:sym typeface="Arial"/>
        </a:defRPr>
      </a:lvl4pPr>
      <a:lvl5pPr algn="ctr">
        <a:defRPr sz="6300">
          <a:uFill>
            <a:solidFill/>
          </a:uFill>
          <a:latin typeface="Arial"/>
          <a:ea typeface="Arial"/>
          <a:cs typeface="Arial"/>
          <a:sym typeface="Arial"/>
        </a:defRPr>
      </a:lvl5pPr>
      <a:lvl6pPr indent="457200" algn="ctr">
        <a:defRPr sz="6300">
          <a:uFill>
            <a:solidFill/>
          </a:uFill>
          <a:latin typeface="Arial"/>
          <a:ea typeface="Arial"/>
          <a:cs typeface="Arial"/>
          <a:sym typeface="Arial"/>
        </a:defRPr>
      </a:lvl6pPr>
      <a:lvl7pPr indent="914400" algn="ctr">
        <a:defRPr sz="6300">
          <a:uFill>
            <a:solidFill/>
          </a:uFill>
          <a:latin typeface="Arial"/>
          <a:ea typeface="Arial"/>
          <a:cs typeface="Arial"/>
          <a:sym typeface="Arial"/>
        </a:defRPr>
      </a:lvl7pPr>
      <a:lvl8pPr indent="1371600" algn="ctr">
        <a:defRPr sz="6300">
          <a:uFill>
            <a:solidFill/>
          </a:uFill>
          <a:latin typeface="Arial"/>
          <a:ea typeface="Arial"/>
          <a:cs typeface="Arial"/>
          <a:sym typeface="Arial"/>
        </a:defRPr>
      </a:lvl8pPr>
      <a:lvl9pPr indent="1828800" algn="ctr">
        <a:defRPr sz="6300">
          <a:uFill>
            <a:solidFill/>
          </a:uFill>
          <a:latin typeface="Arial"/>
          <a:ea typeface="Arial"/>
          <a:cs typeface="Arial"/>
          <a:sym typeface="Arial"/>
        </a:defRPr>
      </a:lvl9pPr>
    </p:titleStyle>
    <p:bodyStyle>
      <a:lvl1pPr marL="487362" indent="-487362">
        <a:spcBef>
          <a:spcPts val="1100"/>
        </a:spcBef>
        <a:buSzPct val="100000"/>
        <a:buChar char="•"/>
        <a:defRPr sz="4600">
          <a:uFill>
            <a:solidFill/>
          </a:uFill>
          <a:latin typeface="Arial"/>
          <a:ea typeface="Arial"/>
          <a:cs typeface="Arial"/>
          <a:sym typeface="Arial"/>
        </a:defRPr>
      </a:lvl1pPr>
      <a:lvl2pPr marL="1116409" indent="-465534">
        <a:spcBef>
          <a:spcPts val="1100"/>
        </a:spcBef>
        <a:buSzPct val="100000"/>
        <a:buChar char="–"/>
        <a:defRPr sz="4600">
          <a:uFill>
            <a:solidFill/>
          </a:uFill>
          <a:latin typeface="Arial"/>
          <a:ea typeface="Arial"/>
          <a:cs typeface="Arial"/>
          <a:sym typeface="Arial"/>
        </a:defRPr>
      </a:lvl2pPr>
      <a:lvl3pPr marL="1738312" indent="-438150">
        <a:spcBef>
          <a:spcPts val="1100"/>
        </a:spcBef>
        <a:buSzPct val="100000"/>
        <a:buChar char="•"/>
        <a:defRPr sz="4600">
          <a:uFill>
            <a:solidFill/>
          </a:uFill>
          <a:latin typeface="Arial"/>
          <a:ea typeface="Arial"/>
          <a:cs typeface="Arial"/>
          <a:sym typeface="Arial"/>
        </a:defRPr>
      </a:lvl3pPr>
      <a:lvl4pPr marL="2483076" indent="-532039">
        <a:spcBef>
          <a:spcPts val="1100"/>
        </a:spcBef>
        <a:buSzPct val="100000"/>
        <a:buChar char="–"/>
        <a:defRPr sz="4600">
          <a:uFill>
            <a:solidFill/>
          </a:uFill>
          <a:latin typeface="Arial"/>
          <a:ea typeface="Arial"/>
          <a:cs typeface="Arial"/>
          <a:sym typeface="Arial"/>
        </a:defRPr>
      </a:lvl4pPr>
      <a:lvl5pPr marL="3429529" indent="-827616">
        <a:spcBef>
          <a:spcPts val="1100"/>
        </a:spcBef>
        <a:buSzPct val="100000"/>
        <a:buChar char="»"/>
        <a:defRPr sz="4600">
          <a:uFill>
            <a:solidFill/>
          </a:uFill>
          <a:latin typeface="Arial"/>
          <a:ea typeface="Arial"/>
          <a:cs typeface="Arial"/>
          <a:sym typeface="Arial"/>
        </a:defRPr>
      </a:lvl5pPr>
      <a:lvl6pPr marL="3886729" indent="-827616">
        <a:spcBef>
          <a:spcPts val="1100"/>
        </a:spcBef>
        <a:buSzPct val="100000"/>
        <a:buChar char="•"/>
        <a:defRPr sz="4600">
          <a:uFill>
            <a:solidFill/>
          </a:uFill>
          <a:latin typeface="Arial"/>
          <a:ea typeface="Arial"/>
          <a:cs typeface="Arial"/>
          <a:sym typeface="Arial"/>
        </a:defRPr>
      </a:lvl6pPr>
      <a:lvl7pPr marL="4343929" indent="-827616">
        <a:spcBef>
          <a:spcPts val="1100"/>
        </a:spcBef>
        <a:buSzPct val="100000"/>
        <a:buChar char="•"/>
        <a:defRPr sz="4600">
          <a:uFill>
            <a:solidFill/>
          </a:uFill>
          <a:latin typeface="Arial"/>
          <a:ea typeface="Arial"/>
          <a:cs typeface="Arial"/>
          <a:sym typeface="Arial"/>
        </a:defRPr>
      </a:lvl7pPr>
      <a:lvl8pPr marL="4801129" indent="-827616">
        <a:spcBef>
          <a:spcPts val="1100"/>
        </a:spcBef>
        <a:buSzPct val="100000"/>
        <a:buChar char="•"/>
        <a:defRPr sz="4600">
          <a:uFill>
            <a:solidFill/>
          </a:uFill>
          <a:latin typeface="Arial"/>
          <a:ea typeface="Arial"/>
          <a:cs typeface="Arial"/>
          <a:sym typeface="Arial"/>
        </a:defRPr>
      </a:lvl8pPr>
      <a:lvl9pPr marL="5258329" indent="-827616">
        <a:spcBef>
          <a:spcPts val="1100"/>
        </a:spcBef>
        <a:buSzPct val="100000"/>
        <a:buChar char="•"/>
        <a:defRPr sz="4600">
          <a:uFill>
            <a:solidFill/>
          </a:uFill>
          <a:latin typeface="Arial"/>
          <a:ea typeface="Arial"/>
          <a:cs typeface="Arial"/>
          <a:sym typeface="Arial"/>
        </a:defRPr>
      </a:lvl9pPr>
    </p:bodyStyle>
    <p:otherStyle>
      <a:lvl1pPr algn="r" defTabSz="649287">
        <a:defRPr sz="2000">
          <a:solidFill>
            <a:schemeClr val="tx1"/>
          </a:solidFill>
          <a:uFill>
            <a:solidFill/>
          </a:uFill>
          <a:latin typeface="+mn-lt"/>
          <a:ea typeface="+mn-ea"/>
          <a:cs typeface="+mn-cs"/>
          <a:sym typeface="Arial"/>
        </a:defRPr>
      </a:lvl1pPr>
      <a:lvl2pPr indent="457200" algn="r" defTabSz="649287">
        <a:defRPr sz="2000">
          <a:solidFill>
            <a:schemeClr val="tx1"/>
          </a:solidFill>
          <a:uFill>
            <a:solidFill/>
          </a:uFill>
          <a:latin typeface="+mn-lt"/>
          <a:ea typeface="+mn-ea"/>
          <a:cs typeface="+mn-cs"/>
          <a:sym typeface="Arial"/>
        </a:defRPr>
      </a:lvl2pPr>
      <a:lvl3pPr indent="914400" algn="r" defTabSz="649287">
        <a:defRPr sz="2000">
          <a:solidFill>
            <a:schemeClr val="tx1"/>
          </a:solidFill>
          <a:uFill>
            <a:solidFill/>
          </a:uFill>
          <a:latin typeface="+mn-lt"/>
          <a:ea typeface="+mn-ea"/>
          <a:cs typeface="+mn-cs"/>
          <a:sym typeface="Arial"/>
        </a:defRPr>
      </a:lvl3pPr>
      <a:lvl4pPr indent="1371600" algn="r" defTabSz="649287">
        <a:defRPr sz="2000">
          <a:solidFill>
            <a:schemeClr val="tx1"/>
          </a:solidFill>
          <a:uFill>
            <a:solidFill/>
          </a:uFill>
          <a:latin typeface="+mn-lt"/>
          <a:ea typeface="+mn-ea"/>
          <a:cs typeface="+mn-cs"/>
          <a:sym typeface="Arial"/>
        </a:defRPr>
      </a:lvl4pPr>
      <a:lvl5pPr indent="1828800" algn="r" defTabSz="649287">
        <a:defRPr sz="2000">
          <a:solidFill>
            <a:schemeClr val="tx1"/>
          </a:solidFill>
          <a:uFill>
            <a:solidFill/>
          </a:uFill>
          <a:latin typeface="+mn-lt"/>
          <a:ea typeface="+mn-ea"/>
          <a:cs typeface="+mn-cs"/>
          <a:sym typeface="Arial"/>
        </a:defRPr>
      </a:lvl5pPr>
      <a:lvl6pPr algn="r" defTabSz="649287">
        <a:defRPr sz="2000">
          <a:solidFill>
            <a:schemeClr val="tx1"/>
          </a:solidFill>
          <a:uFill>
            <a:solidFill/>
          </a:uFill>
          <a:latin typeface="+mn-lt"/>
          <a:ea typeface="+mn-ea"/>
          <a:cs typeface="+mn-cs"/>
          <a:sym typeface="Arial"/>
        </a:defRPr>
      </a:lvl6pPr>
      <a:lvl7pPr algn="r" defTabSz="649287">
        <a:defRPr sz="2000">
          <a:solidFill>
            <a:schemeClr val="tx1"/>
          </a:solidFill>
          <a:uFill>
            <a:solidFill/>
          </a:uFill>
          <a:latin typeface="+mn-lt"/>
          <a:ea typeface="+mn-ea"/>
          <a:cs typeface="+mn-cs"/>
          <a:sym typeface="Arial"/>
        </a:defRPr>
      </a:lvl7pPr>
      <a:lvl8pPr algn="r" defTabSz="649287">
        <a:defRPr sz="2000">
          <a:solidFill>
            <a:schemeClr val="tx1"/>
          </a:solidFill>
          <a:uFill>
            <a:solidFill/>
          </a:uFill>
          <a:latin typeface="+mn-lt"/>
          <a:ea typeface="+mn-ea"/>
          <a:cs typeface="+mn-cs"/>
          <a:sym typeface="Arial"/>
        </a:defRPr>
      </a:lvl8pPr>
      <a:lvl9pPr algn="r" defTabSz="649287">
        <a:defRPr sz="2000">
          <a:solidFill>
            <a:schemeClr val="tx1"/>
          </a:solidFill>
          <a:uFill>
            <a:solidFill/>
          </a:uFill>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notesSlide" Target="../notesSlides/notesSlide1.xml"/><Relationship Id="rId4"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8" Type="http://schemas.openxmlformats.org/officeDocument/2006/relationships/notesSlide" Target="../notesSlides/notesSlide2.xml"/><Relationship Id="rId3" Type="http://schemas.openxmlformats.org/officeDocument/2006/relationships/tags" Target="../tags/tag6.xml"/><Relationship Id="rId7" Type="http://schemas.openxmlformats.org/officeDocument/2006/relationships/slideLayout" Target="../slideLayouts/slideLayout13.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tags" Target="../tags/tag9.xml"/><Relationship Id="rId5" Type="http://schemas.openxmlformats.org/officeDocument/2006/relationships/tags" Target="../tags/tag8.xml"/><Relationship Id="rId4" Type="http://schemas.openxmlformats.org/officeDocument/2006/relationships/tags" Target="../tags/tag7.xml"/></Relationships>
</file>

<file path=ppt/slides/_rels/slide3.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notesSlide" Target="../notesSlides/notesSlide3.xml"/><Relationship Id="rId5" Type="http://schemas.openxmlformats.org/officeDocument/2006/relationships/slideLayout" Target="../slideLayouts/slideLayout13.xml"/><Relationship Id="rId4" Type="http://schemas.openxmlformats.org/officeDocument/2006/relationships/tags" Target="../tags/tag13.xml"/></Relationships>
</file>

<file path=ppt/slides/_rels/slide4.xml.rels><?xml version="1.0" encoding="UTF-8" standalone="yes"?>
<Relationships xmlns="http://schemas.openxmlformats.org/package/2006/relationships"><Relationship Id="rId3" Type="http://schemas.openxmlformats.org/officeDocument/2006/relationships/tags" Target="../tags/tag16.xml"/><Relationship Id="rId7" Type="http://schemas.openxmlformats.org/officeDocument/2006/relationships/notesSlide" Target="../notesSlides/notesSlide4.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slideLayout" Target="../slideLayouts/slideLayout13.xml"/><Relationship Id="rId5" Type="http://schemas.openxmlformats.org/officeDocument/2006/relationships/tags" Target="../tags/tag18.xml"/><Relationship Id="rId4" Type="http://schemas.openxmlformats.org/officeDocument/2006/relationships/tags" Target="../tags/tag17.xml"/></Relationships>
</file>

<file path=ppt/slides/_rels/slide5.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notesSlide" Target="../notesSlides/notesSlide5.xml"/><Relationship Id="rId5" Type="http://schemas.openxmlformats.org/officeDocument/2006/relationships/slideLayout" Target="../slideLayouts/slideLayout13.xml"/><Relationship Id="rId4" Type="http://schemas.openxmlformats.org/officeDocument/2006/relationships/tags" Target="../tags/tag22.xml"/></Relationships>
</file>

<file path=ppt/slides/_rels/slide6.xml.rels><?xml version="1.0" encoding="UTF-8" standalone="yes"?>
<Relationships xmlns="http://schemas.openxmlformats.org/package/2006/relationships"><Relationship Id="rId8" Type="http://schemas.openxmlformats.org/officeDocument/2006/relationships/tags" Target="../tags/tag30.xml"/><Relationship Id="rId3" Type="http://schemas.openxmlformats.org/officeDocument/2006/relationships/tags" Target="../tags/tag25.xml"/><Relationship Id="rId7" Type="http://schemas.openxmlformats.org/officeDocument/2006/relationships/tags" Target="../tags/tag29.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tags" Target="../tags/tag28.xml"/><Relationship Id="rId5" Type="http://schemas.openxmlformats.org/officeDocument/2006/relationships/tags" Target="../tags/tag27.xml"/><Relationship Id="rId10" Type="http://schemas.openxmlformats.org/officeDocument/2006/relationships/notesSlide" Target="../notesSlides/notesSlide6.xml"/><Relationship Id="rId4" Type="http://schemas.openxmlformats.org/officeDocument/2006/relationships/tags" Target="../tags/tag26.xml"/><Relationship Id="rId9"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notesSlide" Target="../notesSlides/notesSlide7.xml"/><Relationship Id="rId5" Type="http://schemas.openxmlformats.org/officeDocument/2006/relationships/slideLayout" Target="../slideLayouts/slideLayout13.xml"/><Relationship Id="rId4" Type="http://schemas.openxmlformats.org/officeDocument/2006/relationships/tags" Target="../tags/tag34.xml"/></Relationships>
</file>

<file path=ppt/slides/_rels/slide8.xml.rels><?xml version="1.0" encoding="UTF-8" standalone="yes"?>
<Relationships xmlns="http://schemas.openxmlformats.org/package/2006/relationships"><Relationship Id="rId3" Type="http://schemas.openxmlformats.org/officeDocument/2006/relationships/tags" Target="../tags/tag37.xml"/><Relationship Id="rId7" Type="http://schemas.openxmlformats.org/officeDocument/2006/relationships/image" Target="../media/image5.png"/><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notesSlide" Target="../notesSlides/notesSlide8.xml"/><Relationship Id="rId5" Type="http://schemas.openxmlformats.org/officeDocument/2006/relationships/slideLayout" Target="../slideLayouts/slideLayout13.xml"/><Relationship Id="rId4" Type="http://schemas.openxmlformats.org/officeDocument/2006/relationships/tags" Target="../tags/tag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Shape 87"/>
          <p:cNvSpPr/>
          <p:nvPr>
            <p:custDataLst>
              <p:tags r:id="rId1"/>
            </p:custDataLst>
          </p:nvPr>
        </p:nvSpPr>
        <p:spPr>
          <a:xfrm>
            <a:off x="0" y="8882062"/>
            <a:ext cx="13004800" cy="439091"/>
          </a:xfrm>
          <a:prstGeom prst="rect">
            <a:avLst/>
          </a:prstGeom>
          <a:ln w="12700">
            <a:miter lim="400000"/>
          </a:ln>
          <a:extLst>
            <a:ext uri="{C572A759-6A51-4108-AA02-DFA0A04FC94B}">
              <ma14:wrappingTextBoxFlag xmlns:ma14="http://schemas.microsoft.com/office/mac/drawingml/2011/main" xmlns="" val="1"/>
            </a:ext>
          </a:extLst>
        </p:spPr>
        <p:txBody>
          <a:bodyPr lIns="65022" tIns="65022" rIns="65022" bIns="65022">
            <a:spAutoFit/>
          </a:bodyPr>
          <a:lstStyle>
            <a:lvl1pPr algn="l" defTabSz="649287">
              <a:defRPr sz="2000">
                <a:solidFill>
                  <a:srgbClr val="000000"/>
                </a:solidFill>
                <a:uFill>
                  <a:solidFill>
                    <a:srgbClr val="000000"/>
                  </a:solidFill>
                </a:uFill>
                <a:latin typeface="Arial"/>
                <a:ea typeface="Arial"/>
                <a:cs typeface="Arial"/>
                <a:sym typeface="Arial"/>
              </a:defRPr>
            </a:lvl1pPr>
          </a:lstStyle>
          <a:p>
            <a:pPr lvl="0">
              <a:defRPr sz="1800">
                <a:uFillTx/>
              </a:defRPr>
            </a:pPr>
            <a:r>
              <a:rPr lang="fr-CA" sz="2000" dirty="0">
                <a:solidFill>
                  <a:schemeClr val="tx2"/>
                </a:solidFill>
                <a:uFill>
                  <a:solidFill/>
                </a:uFill>
              </a:rPr>
              <a:t>INSTITUT DE LEADERSHIP EN ÉDUCATION</a:t>
            </a:r>
          </a:p>
        </p:txBody>
      </p:sp>
      <p:sp>
        <p:nvSpPr>
          <p:cNvPr id="90" name="Shape 90"/>
          <p:cNvSpPr/>
          <p:nvPr>
            <p:custDataLst>
              <p:tags r:id="rId2"/>
            </p:custDataLst>
          </p:nvPr>
        </p:nvSpPr>
        <p:spPr>
          <a:xfrm>
            <a:off x="1108626" y="4716779"/>
            <a:ext cx="10787566" cy="1338828"/>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lvl="0"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uFillTx/>
              </a:defRPr>
            </a:pPr>
            <a:r>
              <a:rPr lang="fr-CA" sz="2700" dirty="0">
                <a:solidFill>
                  <a:schemeClr val="tx2"/>
                </a:solidFill>
                <a:latin typeface="Arial Bold"/>
                <a:ea typeface="Arial Bold"/>
                <a:cs typeface="Arial Bold"/>
                <a:sym typeface="Arial Bold"/>
              </a:rPr>
              <a:t>Une approche globale en matière de développement du leadership </a:t>
            </a:r>
          </a:p>
          <a:p>
            <a:pPr lvl="0"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uFillTx/>
              </a:defRPr>
            </a:pPr>
            <a:endParaRPr lang="fr-CA" sz="2700" dirty="0">
              <a:solidFill>
                <a:srgbClr val="3D3B36"/>
              </a:solidFill>
              <a:latin typeface="Arial Bold"/>
              <a:ea typeface="Arial Bold"/>
              <a:cs typeface="Arial Bold"/>
              <a:sym typeface="Arial Bold"/>
            </a:endParaRPr>
          </a:p>
          <a:p>
            <a:pPr lvl="0"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uFillTx/>
              </a:defRPr>
            </a:pPr>
            <a:r>
              <a:rPr lang="fr-CA" sz="2700" dirty="0">
                <a:solidFill>
                  <a:srgbClr val="3D3B36"/>
                </a:solidFill>
                <a:latin typeface="Arial Bold"/>
                <a:ea typeface="Arial Bold"/>
                <a:cs typeface="Arial Bold"/>
                <a:sym typeface="Arial Bold"/>
              </a:rPr>
              <a:t>Résumé des études sur les grands enjeux et défis</a:t>
            </a:r>
          </a:p>
        </p:txBody>
      </p:sp>
      <p:sp>
        <p:nvSpPr>
          <p:cNvPr id="2" name="ZoneTexte 1"/>
          <p:cNvSpPr txBox="1"/>
          <p:nvPr>
            <p:custDataLst>
              <p:tags r:id="rId3"/>
            </p:custDataLst>
          </p:nvPr>
        </p:nvSpPr>
        <p:spPr>
          <a:xfrm>
            <a:off x="2282361" y="942970"/>
            <a:ext cx="9002166" cy="3416318"/>
          </a:xfrm>
          <a:prstGeom prst="rect">
            <a:avLst/>
          </a:prstGeom>
          <a:noFill/>
          <a:ln w="12700" cap="flat">
            <a:solidFill>
              <a:schemeClr val="bg2">
                <a:lumMod val="40000"/>
                <a:lumOff val="60000"/>
              </a:schemeClr>
            </a:solid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1" hangingPunct="0">
              <a:lnSpc>
                <a:spcPct val="100000"/>
              </a:lnSpc>
              <a:spcBef>
                <a:spcPts val="0"/>
              </a:spcBef>
              <a:spcAft>
                <a:spcPts val="0"/>
              </a:spcAft>
              <a:buClrTx/>
              <a:buSzTx/>
              <a:buFontTx/>
              <a:buNone/>
              <a:tabLst/>
            </a:pPr>
            <a:r>
              <a:rPr lang="fr-CA" sz="7200" dirty="0">
                <a:solidFill>
                  <a:schemeClr val="bg1"/>
                </a:solidFill>
              </a:rPr>
              <a:t>Les conseils scolaires </a:t>
            </a:r>
          </a:p>
          <a:p>
            <a:pPr marL="0" marR="0" indent="0" algn="ctr" defTabSz="914400" rtl="0" fontAlgn="auto" latinLnBrk="1" hangingPunct="0">
              <a:lnSpc>
                <a:spcPct val="100000"/>
              </a:lnSpc>
              <a:spcBef>
                <a:spcPts val="0"/>
              </a:spcBef>
              <a:spcAft>
                <a:spcPts val="0"/>
              </a:spcAft>
              <a:buClrTx/>
              <a:buSzTx/>
              <a:buFontTx/>
              <a:buNone/>
              <a:tabLst/>
            </a:pPr>
            <a:r>
              <a:rPr lang="fr-CA" sz="7200" dirty="0">
                <a:solidFill>
                  <a:schemeClr val="bg1"/>
                </a:solidFill>
              </a:rPr>
              <a:t>performants et leur </a:t>
            </a:r>
          </a:p>
          <a:p>
            <a:pPr marL="0" marR="0" indent="0" algn="ctr" defTabSz="914400" rtl="0" fontAlgn="auto" latinLnBrk="1" hangingPunct="0">
              <a:lnSpc>
                <a:spcPct val="100000"/>
              </a:lnSpc>
              <a:spcBef>
                <a:spcPts val="0"/>
              </a:spcBef>
              <a:spcAft>
                <a:spcPts val="0"/>
              </a:spcAft>
              <a:buClrTx/>
              <a:buSzTx/>
              <a:buFontTx/>
              <a:buNone/>
              <a:tabLst/>
            </a:pPr>
            <a:r>
              <a:rPr lang="fr-CA" sz="7200" dirty="0">
                <a:solidFill>
                  <a:schemeClr val="bg1"/>
                </a:solidFill>
              </a:rPr>
              <a:t>leadership</a:t>
            </a:r>
            <a:endParaRPr kumimoji="0" lang="fr-CA" sz="7200" i="0" u="none" strike="noStrike" cap="none" spc="0" normalizeH="0" baseline="0" dirty="0">
              <a:ln>
                <a:noFill/>
              </a:ln>
              <a:solidFill>
                <a:schemeClr val="bg1"/>
              </a:solidFill>
              <a:effectLst/>
              <a:uFill>
                <a:solidFill>
                  <a:srgbClr val="A6A9AF"/>
                </a:solidFill>
              </a:uFill>
              <a:sym typeface="Baskerville"/>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Shape 92"/>
          <p:cNvSpPr/>
          <p:nvPr>
            <p:custDataLst>
              <p:tags r:id="rId1"/>
            </p:custDataLst>
          </p:nvPr>
        </p:nvSpPr>
        <p:spPr>
          <a:xfrm>
            <a:off x="0" y="9066338"/>
            <a:ext cx="5199352" cy="408313"/>
          </a:xfrm>
          <a:prstGeom prst="rect">
            <a:avLst/>
          </a:prstGeom>
          <a:ln w="12700">
            <a:miter lim="400000"/>
          </a:ln>
          <a:extLst>
            <a:ext uri="{C572A759-6A51-4108-AA02-DFA0A04FC94B}">
              <ma14:wrappingTextBoxFlag xmlns:ma14="http://schemas.microsoft.com/office/mac/drawingml/2011/main" xmlns="" val="1"/>
            </a:ext>
          </a:extLst>
        </p:spPr>
        <p:txBody>
          <a:bodyPr wrap="square" lIns="65022" tIns="65022" rIns="65022" bIns="65022">
            <a:spAutoFit/>
          </a:bodyPr>
          <a:lstStyle>
            <a:lvl1pPr algn="l" defTabSz="649287">
              <a:defRPr sz="2000">
                <a:solidFill>
                  <a:srgbClr val="000000"/>
                </a:solidFill>
                <a:uFill>
                  <a:solidFill>
                    <a:srgbClr val="000000"/>
                  </a:solidFill>
                </a:uFill>
                <a:latin typeface="Arial"/>
                <a:ea typeface="Arial"/>
                <a:cs typeface="Arial"/>
                <a:sym typeface="Arial"/>
              </a:defRPr>
            </a:lvl1pPr>
          </a:lstStyle>
          <a:p>
            <a:pPr lvl="0">
              <a:defRPr sz="1800">
                <a:uFillTx/>
              </a:defRPr>
            </a:pPr>
            <a:r>
              <a:rPr lang="fr-CA" dirty="0">
                <a:uFill>
                  <a:solidFill/>
                </a:uFill>
              </a:rPr>
              <a:t>INSTITUT DE LEADERSHIP EN ÉDUCATION</a:t>
            </a:r>
          </a:p>
        </p:txBody>
      </p:sp>
      <p:sp>
        <p:nvSpPr>
          <p:cNvPr id="93" name="Shape 93"/>
          <p:cNvSpPr/>
          <p:nvPr>
            <p:custDataLst>
              <p:tags r:id="rId2"/>
            </p:custDataLst>
          </p:nvPr>
        </p:nvSpPr>
        <p:spPr>
          <a:xfrm>
            <a:off x="191862" y="2541885"/>
            <a:ext cx="12492539" cy="1083374"/>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marL="452186" indent="-280736" algn="l" defTabSz="457200">
              <a:lnSpc>
                <a:spcPct val="115000"/>
              </a:lnSpc>
              <a:spcBef>
                <a:spcPts val="10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800">
                <a:solidFill>
                  <a:srgbClr val="3D3B36"/>
                </a:solidFill>
                <a:uFillTx/>
                <a:latin typeface="Times New Roman"/>
                <a:ea typeface="Times New Roman"/>
                <a:cs typeface="Times New Roman"/>
                <a:sym typeface="Times New Roman"/>
              </a:defRPr>
            </a:lvl1pPr>
          </a:lstStyle>
          <a:p>
            <a:pPr lvl="0">
              <a:defRPr sz="1800">
                <a:solidFill>
                  <a:srgbClr val="000000"/>
                </a:solidFill>
              </a:defRPr>
            </a:pPr>
            <a:r>
              <a:rPr lang="fr-CA" sz="2800" dirty="0">
                <a:solidFill>
                  <a:srgbClr val="3D3B36"/>
                </a:solidFill>
              </a:rPr>
              <a:t>Ce module traite du perfectionnement de chaque leader et de la capacité des </a:t>
            </a:r>
            <a:r>
              <a:rPr lang="fr-CA" sz="2800" dirty="0">
                <a:solidFill>
                  <a:schemeClr val="tx2"/>
                </a:solidFill>
              </a:rPr>
              <a:t>conseils scolaires.</a:t>
            </a:r>
          </a:p>
        </p:txBody>
      </p:sp>
      <p:sp>
        <p:nvSpPr>
          <p:cNvPr id="94" name="Shape 94"/>
          <p:cNvSpPr/>
          <p:nvPr>
            <p:custDataLst>
              <p:tags r:id="rId3"/>
            </p:custDataLst>
          </p:nvPr>
        </p:nvSpPr>
        <p:spPr>
          <a:xfrm>
            <a:off x="255000" y="1478280"/>
            <a:ext cx="3928316" cy="738664"/>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b="1">
                <a:solidFill>
                  <a:srgbClr val="797773"/>
                </a:solidFill>
              </a:defRPr>
            </a:lvl1pPr>
          </a:lstStyle>
          <a:p>
            <a:pPr lvl="0">
              <a:defRPr sz="1800" b="0">
                <a:solidFill>
                  <a:srgbClr val="000000"/>
                </a:solidFill>
                <a:uFillTx/>
              </a:defRPr>
            </a:pPr>
            <a:r>
              <a:rPr lang="fr-CA" sz="4200" b="1" dirty="0">
                <a:solidFill>
                  <a:srgbClr val="797773"/>
                </a:solidFill>
                <a:uFill>
                  <a:solidFill>
                    <a:srgbClr val="A6A9AF"/>
                  </a:solidFill>
                </a:uFill>
              </a:rPr>
              <a:t>1. Introduction</a:t>
            </a:r>
          </a:p>
        </p:txBody>
      </p:sp>
      <p:sp>
        <p:nvSpPr>
          <p:cNvPr id="95" name="Shape 95"/>
          <p:cNvSpPr/>
          <p:nvPr>
            <p:custDataLst>
              <p:tags r:id="rId4"/>
            </p:custDataLst>
          </p:nvPr>
        </p:nvSpPr>
        <p:spPr>
          <a:xfrm>
            <a:off x="291284" y="3932621"/>
            <a:ext cx="12742874" cy="1083374"/>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marL="280736" indent="-280736" algn="l" defTabSz="457200">
              <a:lnSpc>
                <a:spcPct val="115000"/>
              </a:lnSpc>
              <a:spcBef>
                <a:spcPts val="10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800">
                <a:solidFill>
                  <a:srgbClr val="3D3B36"/>
                </a:solidFill>
                <a:uFillTx/>
                <a:latin typeface="Times New Roman"/>
                <a:ea typeface="Times New Roman"/>
                <a:cs typeface="Times New Roman"/>
                <a:sym typeface="Times New Roman"/>
              </a:defRPr>
            </a:lvl1pPr>
          </a:lstStyle>
          <a:p>
            <a:pPr lvl="0">
              <a:defRPr sz="1800">
                <a:solidFill>
                  <a:srgbClr val="000000"/>
                </a:solidFill>
              </a:defRPr>
            </a:pPr>
            <a:r>
              <a:rPr lang="fr-CA" sz="2800" dirty="0">
                <a:solidFill>
                  <a:srgbClr val="3D3B36"/>
                </a:solidFill>
              </a:rPr>
              <a:t>Il aborde le recrutement et la sélection des leaders, le perfectionnement, l’évaluation, la planification de la relève et la mise à profit des capacités existantes de vos leaders.</a:t>
            </a:r>
          </a:p>
        </p:txBody>
      </p:sp>
      <p:sp>
        <p:nvSpPr>
          <p:cNvPr id="96" name="Shape 96"/>
          <p:cNvSpPr/>
          <p:nvPr>
            <p:custDataLst>
              <p:tags r:id="rId5"/>
            </p:custDataLst>
          </p:nvPr>
        </p:nvSpPr>
        <p:spPr>
          <a:xfrm>
            <a:off x="291284" y="5461730"/>
            <a:ext cx="11808359" cy="548099"/>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marL="280736" lvl="0" indent="-280736" algn="l" defTabSz="457200">
              <a:lnSpc>
                <a:spcPct val="115000"/>
              </a:lnSpc>
              <a:spcBef>
                <a:spcPts val="10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uFillTx/>
              </a:defRPr>
            </a:pPr>
            <a:r>
              <a:rPr lang="fr-CA" sz="2800" dirty="0">
                <a:solidFill>
                  <a:srgbClr val="3D3B36"/>
                </a:solidFill>
                <a:latin typeface="Times New Roman"/>
                <a:ea typeface="Times New Roman"/>
                <a:cs typeface="Times New Roman"/>
                <a:sym typeface="Times New Roman"/>
              </a:rPr>
              <a:t>Cette présentation offre un bref aperçu des études pertinentes sur ces processus.</a:t>
            </a:r>
          </a:p>
        </p:txBody>
      </p:sp>
      <p:sp>
        <p:nvSpPr>
          <p:cNvPr id="97" name="Shape 97"/>
          <p:cNvSpPr/>
          <p:nvPr>
            <p:custDataLst>
              <p:tags r:id="rId6"/>
            </p:custDataLst>
          </p:nvPr>
        </p:nvSpPr>
        <p:spPr>
          <a:xfrm>
            <a:off x="278194" y="6474805"/>
            <a:ext cx="12369550" cy="203433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280736" lvl="0" indent="-280736" algn="l" defTabSz="457200">
              <a:lnSpc>
                <a:spcPct val="115000"/>
              </a:lnSpc>
              <a:spcBef>
                <a:spcPts val="10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uFillTx/>
              </a:defRPr>
            </a:pPr>
            <a:r>
              <a:rPr lang="fr-CA" sz="2800" dirty="0">
                <a:solidFill>
                  <a:srgbClr val="3D3B36"/>
                </a:solidFill>
                <a:latin typeface="Times New Roman"/>
                <a:ea typeface="Times New Roman"/>
                <a:cs typeface="Times New Roman"/>
                <a:sym typeface="Times New Roman"/>
              </a:rPr>
              <a:t>La recherche est axée sur le développement du leadership à l’échelle des écoles. C’est le sujet principal de cet aperçu, bien que les leaders des conseils scolaires soient responsables du développement du leadership chez les membres qui occupent d’autres fonctions, en particulier au sein de l’équipe de cadres supérieurs</a:t>
            </a:r>
            <a:r>
              <a:rPr lang="fr-CA" sz="2800" dirty="0">
                <a:solidFill>
                  <a:srgbClr val="3D3B36"/>
                </a:solidFill>
                <a:latin typeface="Trebuchet MS"/>
                <a:ea typeface="Trebuchet MS"/>
                <a:cs typeface="Trebuchet MS"/>
                <a:sym typeface="Trebuchet MS"/>
              </a:rPr>
              <a:t>.</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presetSubtype="0" fill="hold" grpId="1" nodeType="clickEffect">
                                  <p:stCondLst>
                                    <p:cond delay="0"/>
                                  </p:stCondLst>
                                  <p:iterate>
                                    <p:tmAbs val="0"/>
                                  </p:iterate>
                                  <p:childTnLst>
                                    <p:set>
                                      <p:cBhvr>
                                        <p:cTn id="6" fill="hold"/>
                                        <p:tgtEl>
                                          <p:spTgt spid="93"/>
                                        </p:tgtEl>
                                        <p:attrNameLst>
                                          <p:attrName>style.visibility</p:attrName>
                                        </p:attrNameLst>
                                      </p:cBhvr>
                                      <p:to>
                                        <p:strVal val="visible"/>
                                      </p:to>
                                    </p:set>
                                    <p:animEffect transition="in" filter="dissolve">
                                      <p:cBhvr>
                                        <p:cTn id="7" dur="1000"/>
                                        <p:tgtEl>
                                          <p:spTgt spid="9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2" nodeType="clickEffect">
                                  <p:stCondLst>
                                    <p:cond delay="0"/>
                                  </p:stCondLst>
                                  <p:iterate>
                                    <p:tmAbs val="0"/>
                                  </p:iterate>
                                  <p:childTnLst>
                                    <p:set>
                                      <p:cBhvr>
                                        <p:cTn id="11" fill="hold"/>
                                        <p:tgtEl>
                                          <p:spTgt spid="95"/>
                                        </p:tgtEl>
                                        <p:attrNameLst>
                                          <p:attrName>style.visibility</p:attrName>
                                        </p:attrNameLst>
                                      </p:cBhvr>
                                      <p:to>
                                        <p:strVal val="visible"/>
                                      </p:to>
                                    </p:set>
                                    <p:animEffect transition="in" filter="dissolve">
                                      <p:cBhvr>
                                        <p:cTn id="12" dur="1500"/>
                                        <p:tgtEl>
                                          <p:spTgt spid="95"/>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3" nodeType="clickEffect">
                                  <p:stCondLst>
                                    <p:cond delay="0"/>
                                  </p:stCondLst>
                                  <p:iterate>
                                    <p:tmAbs val="0"/>
                                  </p:iterate>
                                  <p:childTnLst>
                                    <p:set>
                                      <p:cBhvr>
                                        <p:cTn id="16" fill="hold"/>
                                        <p:tgtEl>
                                          <p:spTgt spid="96"/>
                                        </p:tgtEl>
                                        <p:attrNameLst>
                                          <p:attrName>style.visibility</p:attrName>
                                        </p:attrNameLst>
                                      </p:cBhvr>
                                      <p:to>
                                        <p:strVal val="visible"/>
                                      </p:to>
                                    </p:set>
                                    <p:animEffect transition="in" filter="dissolve">
                                      <p:cBhvr>
                                        <p:cTn id="17" dur="1500"/>
                                        <p:tgtEl>
                                          <p:spTgt spid="96"/>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4" nodeType="clickEffect">
                                  <p:stCondLst>
                                    <p:cond delay="0"/>
                                  </p:stCondLst>
                                  <p:iterate>
                                    <p:tmAbs val="0"/>
                                  </p:iterate>
                                  <p:childTnLst>
                                    <p:set>
                                      <p:cBhvr>
                                        <p:cTn id="21" fill="hold"/>
                                        <p:tgtEl>
                                          <p:spTgt spid="97"/>
                                        </p:tgtEl>
                                        <p:attrNameLst>
                                          <p:attrName>style.visibility</p:attrName>
                                        </p:attrNameLst>
                                      </p:cBhvr>
                                      <p:to>
                                        <p:strVal val="visible"/>
                                      </p:to>
                                    </p:set>
                                    <p:animEffect transition="in" filter="dissolve">
                                      <p:cBhvr>
                                        <p:cTn id="22" dur="1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 grpId="1" animBg="1" advAuto="0"/>
      <p:bldP spid="95" grpId="2" animBg="1" advAuto="0"/>
      <p:bldP spid="96" grpId="3" animBg="1" advAuto="0"/>
      <p:bldP spid="97" grpId="4" animBg="1" advAuto="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Shape 99"/>
          <p:cNvSpPr/>
          <p:nvPr>
            <p:custDataLst>
              <p:tags r:id="rId1"/>
            </p:custDataLst>
          </p:nvPr>
        </p:nvSpPr>
        <p:spPr>
          <a:xfrm>
            <a:off x="0" y="9094792"/>
            <a:ext cx="7008187" cy="408313"/>
          </a:xfrm>
          <a:prstGeom prst="rect">
            <a:avLst/>
          </a:prstGeom>
          <a:ln w="12700">
            <a:miter lim="400000"/>
          </a:ln>
          <a:extLst>
            <a:ext uri="{C572A759-6A51-4108-AA02-DFA0A04FC94B}">
              <ma14:wrappingTextBoxFlag xmlns:ma14="http://schemas.microsoft.com/office/mac/drawingml/2011/main" xmlns="" val="1"/>
            </a:ext>
          </a:extLst>
        </p:spPr>
        <p:txBody>
          <a:bodyPr lIns="65022" tIns="65022" rIns="65022" bIns="65022">
            <a:spAutoFit/>
          </a:bodyPr>
          <a:lstStyle>
            <a:lvl1pPr algn="l" defTabSz="649287">
              <a:defRPr sz="2000">
                <a:solidFill>
                  <a:srgbClr val="000000"/>
                </a:solidFill>
                <a:uFill>
                  <a:solidFill>
                    <a:srgbClr val="000000"/>
                  </a:solidFill>
                </a:uFill>
                <a:latin typeface="Arial"/>
                <a:ea typeface="Arial"/>
                <a:cs typeface="Arial"/>
                <a:sym typeface="Arial"/>
              </a:defRPr>
            </a:lvl1pPr>
          </a:lstStyle>
          <a:p>
            <a:pPr lvl="0">
              <a:defRPr sz="1800">
                <a:uFillTx/>
              </a:defRPr>
            </a:pPr>
            <a:r>
              <a:rPr lang="fr-CA" dirty="0">
                <a:uFill>
                  <a:solidFill/>
                </a:uFill>
              </a:rPr>
              <a:t>INSTITUT DE LEADERSHIP EN ÉDUCATION</a:t>
            </a:r>
          </a:p>
        </p:txBody>
      </p:sp>
      <p:sp>
        <p:nvSpPr>
          <p:cNvPr id="100" name="Shape 100"/>
          <p:cNvSpPr/>
          <p:nvPr>
            <p:custDataLst>
              <p:tags r:id="rId2"/>
            </p:custDataLst>
          </p:nvPr>
        </p:nvSpPr>
        <p:spPr>
          <a:xfrm>
            <a:off x="216771" y="2571618"/>
            <a:ext cx="7095851" cy="738664"/>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lgn="l"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b="1">
                <a:solidFill>
                  <a:srgbClr val="8E8E8E"/>
                </a:solidFill>
                <a:uFillTx/>
                <a:latin typeface="Baskerville SemiBold"/>
                <a:ea typeface="Baskerville SemiBold"/>
                <a:cs typeface="Baskerville SemiBold"/>
                <a:sym typeface="Baskerville SemiBold"/>
              </a:defRPr>
            </a:lvl1pPr>
          </a:lstStyle>
          <a:p>
            <a:pPr lvl="0">
              <a:defRPr sz="1800" b="0">
                <a:solidFill>
                  <a:srgbClr val="000000"/>
                </a:solidFill>
              </a:defRPr>
            </a:pPr>
            <a:r>
              <a:rPr lang="fr-CA" sz="4200" b="1" dirty="0">
                <a:solidFill>
                  <a:srgbClr val="8E8E8E"/>
                </a:solidFill>
              </a:rPr>
              <a:t>2. Recrutement et sélection</a:t>
            </a:r>
          </a:p>
        </p:txBody>
      </p:sp>
      <p:sp>
        <p:nvSpPr>
          <p:cNvPr id="101" name="Shape 101"/>
          <p:cNvSpPr/>
          <p:nvPr>
            <p:custDataLst>
              <p:tags r:id="rId3"/>
            </p:custDataLst>
          </p:nvPr>
        </p:nvSpPr>
        <p:spPr>
          <a:xfrm>
            <a:off x="227533" y="4069079"/>
            <a:ext cx="12242302" cy="3065455"/>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marL="280736" indent="-280736" algn="l" defTabSz="457200">
              <a:lnSpc>
                <a:spcPct val="115000"/>
              </a:lnSpc>
              <a:spcBef>
                <a:spcPts val="1000"/>
              </a:spcBef>
              <a:buSzPct val="100000"/>
              <a:buChar char="•"/>
              <a:tabLst>
                <a:tab pos="457200" algn="l"/>
                <a:tab pos="2971800" algn="ctr"/>
              </a:tabLst>
              <a:defRPr sz="2800">
                <a:solidFill>
                  <a:srgbClr val="3D3B36"/>
                </a:solidFill>
                <a:uFillTx/>
                <a:latin typeface="Times New Roman"/>
                <a:ea typeface="Times New Roman"/>
                <a:cs typeface="Times New Roman"/>
                <a:sym typeface="Times New Roman"/>
              </a:defRPr>
            </a:lvl1pPr>
          </a:lstStyle>
          <a:p>
            <a:pPr lvl="0">
              <a:defRPr sz="1800">
                <a:solidFill>
                  <a:srgbClr val="000000"/>
                </a:solidFill>
              </a:defRPr>
            </a:pPr>
            <a:r>
              <a:rPr lang="fr-CA" sz="2800" dirty="0">
                <a:solidFill>
                  <a:srgbClr val="3D3B36"/>
                </a:solidFill>
              </a:rPr>
              <a:t>L’un des plus grands défis que pose le recrutement d’enseignantes et d’enseignants pour des postes </a:t>
            </a:r>
            <a:r>
              <a:rPr lang="fr-CA" sz="2800" dirty="0">
                <a:solidFill>
                  <a:schemeClr val="tx2"/>
                </a:solidFill>
              </a:rPr>
              <a:t>de leaders scolaires découle de la perception du personnel enseignant envers la charge de travail de la direction et de la direction adjointe (Leithwood et Azah, 2014). Par conséquent, les leaders scolaires doivent s’efforcer de parler plus ouvertement avec le personnel des aspects satisfaisants </a:t>
            </a:r>
            <a:r>
              <a:rPr lang="fr-CA" sz="2800" dirty="0">
                <a:solidFill>
                  <a:srgbClr val="3D3B36"/>
                </a:solidFill>
              </a:rPr>
              <a:t>de leur travail.</a:t>
            </a:r>
          </a:p>
        </p:txBody>
      </p:sp>
      <p:sp>
        <p:nvSpPr>
          <p:cNvPr id="102" name="Shape 102"/>
          <p:cNvSpPr/>
          <p:nvPr>
            <p:custDataLst>
              <p:tags r:id="rId4"/>
            </p:custDataLst>
          </p:nvPr>
        </p:nvSpPr>
        <p:spPr>
          <a:xfrm>
            <a:off x="336348" y="7118050"/>
            <a:ext cx="12668452" cy="1578894"/>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marL="280736" indent="-280736" algn="l" defTabSz="457200">
              <a:lnSpc>
                <a:spcPct val="115000"/>
              </a:lnSpc>
              <a:spcBef>
                <a:spcPts val="10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800">
                <a:solidFill>
                  <a:srgbClr val="3D3B36"/>
                </a:solidFill>
                <a:uFillTx/>
                <a:latin typeface="Times New Roman"/>
                <a:ea typeface="Times New Roman"/>
                <a:cs typeface="Times New Roman"/>
                <a:sym typeface="Times New Roman"/>
              </a:defRPr>
            </a:lvl1pPr>
          </a:lstStyle>
          <a:p>
            <a:pPr>
              <a:defRPr sz="1800">
                <a:solidFill>
                  <a:srgbClr val="000000"/>
                </a:solidFill>
              </a:defRPr>
            </a:pPr>
            <a:r>
              <a:rPr lang="fr-CA" sz="2800" dirty="0">
                <a:solidFill>
                  <a:srgbClr val="3D3B36"/>
                </a:solidFill>
              </a:rPr>
              <a:t>L’approche de la « tape sur l’épaule » est efficace; le repérage des leaders potentiels contribue grandement au développement du </a:t>
            </a:r>
            <a:r>
              <a:rPr lang="fr-CA" sz="2800" dirty="0">
                <a:solidFill>
                  <a:schemeClr val="tx2"/>
                </a:solidFill>
              </a:rPr>
              <a:t>leadership. C’est aussi le cas pour l’acquisition d’expériences en leadership. (Barber et coll., s.d., pages </a:t>
            </a:r>
            <a:r>
              <a:rPr lang="fr-CA" sz="2800" dirty="0">
                <a:solidFill>
                  <a:srgbClr val="3D3B36"/>
                </a:solidFill>
              </a:rPr>
              <a:t>9 à 12).</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presetSubtype="0" fill="hold" grpId="1" nodeType="clickEffect">
                                  <p:stCondLst>
                                    <p:cond delay="0"/>
                                  </p:stCondLst>
                                  <p:iterate>
                                    <p:tmAbs val="0"/>
                                  </p:iterate>
                                  <p:childTnLst>
                                    <p:set>
                                      <p:cBhvr>
                                        <p:cTn id="6" fill="hold"/>
                                        <p:tgtEl>
                                          <p:spTgt spid="101"/>
                                        </p:tgtEl>
                                        <p:attrNameLst>
                                          <p:attrName>style.visibility</p:attrName>
                                        </p:attrNameLst>
                                      </p:cBhvr>
                                      <p:to>
                                        <p:strVal val="visible"/>
                                      </p:to>
                                    </p:set>
                                    <p:animEffect transition="in" filter="dissolve">
                                      <p:cBhvr>
                                        <p:cTn id="7" dur="1500"/>
                                        <p:tgtEl>
                                          <p:spTgt spid="101"/>
                                        </p:tgtEl>
                                      </p:cBhvr>
                                    </p:animEffect>
                                  </p:childTnLst>
                                </p:cTn>
                              </p:par>
                            </p:childTnLst>
                          </p:cTn>
                        </p:par>
                      </p:childTnLst>
                    </p:cTn>
                  </p:par>
                  <p:par>
                    <p:cTn id="8" fill="hold">
                      <p:stCondLst>
                        <p:cond delay="indefinite"/>
                      </p:stCondLst>
                      <p:childTnLst>
                        <p:par>
                          <p:cTn id="9" fill="hold">
                            <p:stCondLst>
                              <p:cond delay="0"/>
                            </p:stCondLst>
                            <p:childTnLst>
                              <p:par>
                                <p:cTn id="10" presetID="9" presetClass="exit" presetSubtype="0" fill="hold" grpId="2" nodeType="clickEffect">
                                  <p:stCondLst>
                                    <p:cond delay="0"/>
                                  </p:stCondLst>
                                  <p:iterate>
                                    <p:tmAbs val="0"/>
                                  </p:iterate>
                                  <p:childTnLst>
                                    <p:animEffect transition="out" filter="dissolve">
                                      <p:cBhvr>
                                        <p:cTn id="11" dur="1500" fill="hold"/>
                                        <p:tgtEl>
                                          <p:spTgt spid="101"/>
                                        </p:tgtEl>
                                      </p:cBhvr>
                                    </p:animEffect>
                                    <p:set>
                                      <p:cBhvr>
                                        <p:cTn id="12" fill="hold">
                                          <p:stCondLst>
                                            <p:cond delay="1499"/>
                                          </p:stCondLst>
                                        </p:cTn>
                                        <p:tgtEl>
                                          <p:spTgt spid="101"/>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3" nodeType="clickEffect">
                                  <p:stCondLst>
                                    <p:cond delay="0"/>
                                  </p:stCondLst>
                                  <p:iterate>
                                    <p:tmAbs val="0"/>
                                  </p:iterate>
                                  <p:childTnLst>
                                    <p:set>
                                      <p:cBhvr>
                                        <p:cTn id="16" fill="hold"/>
                                        <p:tgtEl>
                                          <p:spTgt spid="102"/>
                                        </p:tgtEl>
                                        <p:attrNameLst>
                                          <p:attrName>style.visibility</p:attrName>
                                        </p:attrNameLst>
                                      </p:cBhvr>
                                      <p:to>
                                        <p:strVal val="visible"/>
                                      </p:to>
                                    </p:set>
                                    <p:animEffect transition="in" filter="dissolve">
                                      <p:cBhvr>
                                        <p:cTn id="17" dur="1500"/>
                                        <p:tgtEl>
                                          <p:spTgt spid="102"/>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xit" presetSubtype="0" fill="hold" grpId="4" nodeType="clickEffect">
                                  <p:stCondLst>
                                    <p:cond delay="0"/>
                                  </p:stCondLst>
                                  <p:iterate>
                                    <p:tmAbs val="0"/>
                                  </p:iterate>
                                  <p:childTnLst>
                                    <p:animEffect transition="out" filter="dissolve">
                                      <p:cBhvr>
                                        <p:cTn id="21" dur="1500" fill="hold"/>
                                        <p:tgtEl>
                                          <p:spTgt spid="102"/>
                                        </p:tgtEl>
                                      </p:cBhvr>
                                    </p:animEffect>
                                    <p:set>
                                      <p:cBhvr>
                                        <p:cTn id="22" fill="hold">
                                          <p:stCondLst>
                                            <p:cond delay="1499"/>
                                          </p:stCondLst>
                                        </p:cTn>
                                        <p:tgtEl>
                                          <p:spTgt spid="10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 grpId="1" animBg="1" advAuto="0"/>
      <p:bldP spid="101" grpId="2" animBg="1" advAuto="0"/>
      <p:bldP spid="102" grpId="3" animBg="1" advAuto="0"/>
      <p:bldP spid="102" grpId="4" animBg="1" advAuto="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Shape 104"/>
          <p:cNvSpPr/>
          <p:nvPr>
            <p:custDataLst>
              <p:tags r:id="rId1"/>
            </p:custDataLst>
          </p:nvPr>
        </p:nvSpPr>
        <p:spPr>
          <a:xfrm>
            <a:off x="0" y="8882062"/>
            <a:ext cx="13004800" cy="408313"/>
          </a:xfrm>
          <a:prstGeom prst="rect">
            <a:avLst/>
          </a:prstGeom>
          <a:ln w="12700">
            <a:miter lim="400000"/>
          </a:ln>
          <a:extLst>
            <a:ext uri="{C572A759-6A51-4108-AA02-DFA0A04FC94B}">
              <ma14:wrappingTextBoxFlag xmlns:ma14="http://schemas.microsoft.com/office/mac/drawingml/2011/main" xmlns="" val="1"/>
            </a:ext>
          </a:extLst>
        </p:spPr>
        <p:txBody>
          <a:bodyPr lIns="65022" tIns="65022" rIns="65022" bIns="65022">
            <a:spAutoFit/>
          </a:bodyPr>
          <a:lstStyle>
            <a:lvl1pPr algn="l" defTabSz="649287">
              <a:defRPr sz="2000">
                <a:solidFill>
                  <a:srgbClr val="000000"/>
                </a:solidFill>
                <a:uFill>
                  <a:solidFill>
                    <a:srgbClr val="000000"/>
                  </a:solidFill>
                </a:uFill>
                <a:latin typeface="Arial"/>
                <a:ea typeface="Arial"/>
                <a:cs typeface="Arial"/>
                <a:sym typeface="Arial"/>
              </a:defRPr>
            </a:lvl1pPr>
          </a:lstStyle>
          <a:p>
            <a:pPr lvl="0">
              <a:defRPr sz="1800">
                <a:uFillTx/>
              </a:defRPr>
            </a:pPr>
            <a:r>
              <a:rPr lang="fr-CA" dirty="0">
                <a:uFill>
                  <a:solidFill/>
                </a:uFill>
              </a:rPr>
              <a:t>INSTITUT DE LEADERSHIP EN ÉDUCATION</a:t>
            </a:r>
          </a:p>
        </p:txBody>
      </p:sp>
      <p:sp>
        <p:nvSpPr>
          <p:cNvPr id="105" name="Shape 105"/>
          <p:cNvSpPr/>
          <p:nvPr>
            <p:custDataLst>
              <p:tags r:id="rId2"/>
            </p:custDataLst>
          </p:nvPr>
        </p:nvSpPr>
        <p:spPr>
          <a:xfrm>
            <a:off x="549045" y="2545079"/>
            <a:ext cx="5244382" cy="738664"/>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b="1">
                <a:solidFill>
                  <a:srgbClr val="797773"/>
                </a:solidFill>
              </a:defRPr>
            </a:lvl1pPr>
          </a:lstStyle>
          <a:p>
            <a:pPr lvl="0">
              <a:defRPr sz="1800" b="0">
                <a:solidFill>
                  <a:srgbClr val="000000"/>
                </a:solidFill>
                <a:uFillTx/>
              </a:defRPr>
            </a:pPr>
            <a:r>
              <a:rPr lang="fr-CA" sz="4200" b="1" dirty="0">
                <a:solidFill>
                  <a:srgbClr val="797773"/>
                </a:solidFill>
                <a:uFill>
                  <a:solidFill>
                    <a:srgbClr val="A6A9AF"/>
                  </a:solidFill>
                </a:uFill>
              </a:rPr>
              <a:t>3. Perfectionnement</a:t>
            </a:r>
          </a:p>
        </p:txBody>
      </p:sp>
      <p:sp>
        <p:nvSpPr>
          <p:cNvPr id="106" name="Shape 106"/>
          <p:cNvSpPr/>
          <p:nvPr>
            <p:custDataLst>
              <p:tags r:id="rId3"/>
            </p:custDataLst>
          </p:nvPr>
        </p:nvSpPr>
        <p:spPr>
          <a:xfrm>
            <a:off x="300256" y="3967562"/>
            <a:ext cx="11864035" cy="1083374"/>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marL="120315" indent="-120315" algn="l" defTabSz="457200">
              <a:lnSpc>
                <a:spcPct val="115000"/>
              </a:lnSpc>
              <a:spcBef>
                <a:spcPts val="10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800">
                <a:solidFill>
                  <a:srgbClr val="3D3B36"/>
                </a:solidFill>
                <a:uFillTx/>
                <a:latin typeface="Times New Roman"/>
                <a:ea typeface="Times New Roman"/>
                <a:cs typeface="Times New Roman"/>
                <a:sym typeface="Times New Roman"/>
              </a:defRPr>
            </a:lvl1pPr>
          </a:lstStyle>
          <a:p>
            <a:pPr lvl="0">
              <a:defRPr sz="1800">
                <a:solidFill>
                  <a:srgbClr val="000000"/>
                </a:solidFill>
              </a:defRPr>
            </a:pPr>
            <a:r>
              <a:rPr lang="fr-CA" sz="2800" dirty="0">
                <a:solidFill>
                  <a:srgbClr val="3D3B36"/>
                </a:solidFill>
              </a:rPr>
              <a:t>  Le mentorat profite fortement à l’apprentissage en cours d’emploi lorsqu’il est réalisé de façon appropriée. (P. ex.: The Wallace Foundation, 2007) </a:t>
            </a:r>
          </a:p>
        </p:txBody>
      </p:sp>
      <p:sp>
        <p:nvSpPr>
          <p:cNvPr id="107" name="Shape 107"/>
          <p:cNvSpPr/>
          <p:nvPr>
            <p:custDataLst>
              <p:tags r:id="rId4"/>
            </p:custDataLst>
          </p:nvPr>
        </p:nvSpPr>
        <p:spPr>
          <a:xfrm>
            <a:off x="300256" y="5546456"/>
            <a:ext cx="12704545" cy="1083374"/>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marL="120315" indent="-120315" algn="l" defTabSz="457200">
              <a:lnSpc>
                <a:spcPct val="115000"/>
              </a:lnSpc>
              <a:spcBef>
                <a:spcPts val="10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800">
                <a:solidFill>
                  <a:srgbClr val="3D3B36"/>
                </a:solidFill>
                <a:uFillTx/>
                <a:latin typeface="Times New Roman"/>
                <a:ea typeface="Times New Roman"/>
                <a:cs typeface="Times New Roman"/>
                <a:sym typeface="Times New Roman"/>
              </a:defRPr>
            </a:lvl1pPr>
          </a:lstStyle>
          <a:p>
            <a:pPr lvl="0">
              <a:defRPr sz="1800">
                <a:solidFill>
                  <a:srgbClr val="000000"/>
                </a:solidFill>
              </a:defRPr>
            </a:pPr>
            <a:r>
              <a:rPr lang="fr-CA" sz="2800" dirty="0">
                <a:solidFill>
                  <a:srgbClr val="3D3B36"/>
                </a:solidFill>
              </a:rPr>
              <a:t> Les leaders scolaires acquièrent l’essentiel de leurs connaissances de leur surintendance. (P. ex. : Honig, 2012) </a:t>
            </a:r>
          </a:p>
        </p:txBody>
      </p:sp>
      <p:sp>
        <p:nvSpPr>
          <p:cNvPr id="108" name="Shape 108"/>
          <p:cNvSpPr/>
          <p:nvPr>
            <p:custDataLst>
              <p:tags r:id="rId5"/>
            </p:custDataLst>
          </p:nvPr>
        </p:nvSpPr>
        <p:spPr>
          <a:xfrm>
            <a:off x="300256" y="6934482"/>
            <a:ext cx="12598329" cy="1083374"/>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marL="280736" indent="-280736" algn="l" defTabSz="457200">
              <a:lnSpc>
                <a:spcPct val="115000"/>
              </a:lnSpc>
              <a:spcBef>
                <a:spcPts val="10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800">
                <a:solidFill>
                  <a:srgbClr val="3D3B36"/>
                </a:solidFill>
                <a:uFillTx/>
                <a:latin typeface="Times New Roman"/>
                <a:ea typeface="Times New Roman"/>
                <a:cs typeface="Times New Roman"/>
                <a:sym typeface="Times New Roman"/>
              </a:defRPr>
            </a:lvl1pPr>
          </a:lstStyle>
          <a:p>
            <a:pPr lvl="0">
              <a:defRPr sz="1800">
                <a:solidFill>
                  <a:srgbClr val="000000"/>
                </a:solidFill>
              </a:defRPr>
            </a:pPr>
            <a:r>
              <a:rPr lang="fr-CA" sz="2800" dirty="0">
                <a:solidFill>
                  <a:srgbClr val="3D3B36"/>
                </a:solidFill>
              </a:rPr>
              <a:t>Les réseaux professionnels sont très prometteurs pour l’apprentissage continu du leadership. (Earl et Katz, 2005)</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presetSubtype="0" fill="hold" grpId="1" nodeType="clickEffect">
                                  <p:stCondLst>
                                    <p:cond delay="0"/>
                                  </p:stCondLst>
                                  <p:iterate>
                                    <p:tmAbs val="0"/>
                                  </p:iterate>
                                  <p:childTnLst>
                                    <p:set>
                                      <p:cBhvr>
                                        <p:cTn id="6" fill="hold"/>
                                        <p:tgtEl>
                                          <p:spTgt spid="106"/>
                                        </p:tgtEl>
                                        <p:attrNameLst>
                                          <p:attrName>style.visibility</p:attrName>
                                        </p:attrNameLst>
                                      </p:cBhvr>
                                      <p:to>
                                        <p:strVal val="visible"/>
                                      </p:to>
                                    </p:set>
                                    <p:animEffect transition="in" filter="dissolve">
                                      <p:cBhvr>
                                        <p:cTn id="7" dur="1500"/>
                                        <p:tgtEl>
                                          <p:spTgt spid="10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xit" presetSubtype="0" fill="hold" grpId="2" nodeType="clickEffect">
                                  <p:stCondLst>
                                    <p:cond delay="0"/>
                                  </p:stCondLst>
                                  <p:iterate>
                                    <p:tmAbs val="0"/>
                                  </p:iterate>
                                  <p:childTnLst>
                                    <p:animEffect transition="out" filter="dissolve">
                                      <p:cBhvr>
                                        <p:cTn id="11" dur="1500" fill="hold"/>
                                        <p:tgtEl>
                                          <p:spTgt spid="106"/>
                                        </p:tgtEl>
                                      </p:cBhvr>
                                    </p:animEffect>
                                    <p:set>
                                      <p:cBhvr>
                                        <p:cTn id="12" fill="hold">
                                          <p:stCondLst>
                                            <p:cond delay="1499"/>
                                          </p:stCondLst>
                                        </p:cTn>
                                        <p:tgtEl>
                                          <p:spTgt spid="10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3" nodeType="clickEffect">
                                  <p:stCondLst>
                                    <p:cond delay="0"/>
                                  </p:stCondLst>
                                  <p:iterate>
                                    <p:tmAbs val="0"/>
                                  </p:iterate>
                                  <p:childTnLst>
                                    <p:set>
                                      <p:cBhvr>
                                        <p:cTn id="16" fill="hold"/>
                                        <p:tgtEl>
                                          <p:spTgt spid="107">
                                            <p:bg/>
                                          </p:spTgt>
                                        </p:tgtEl>
                                        <p:attrNameLst>
                                          <p:attrName>style.visibility</p:attrName>
                                        </p:attrNameLst>
                                      </p:cBhvr>
                                      <p:to>
                                        <p:strVal val="visible"/>
                                      </p:to>
                                    </p:set>
                                    <p:animEffect transition="in" filter="dissolve">
                                      <p:cBhvr>
                                        <p:cTn id="17" dur="1500"/>
                                        <p:tgtEl>
                                          <p:spTgt spid="107">
                                            <p:bg/>
                                          </p:spTgt>
                                        </p:tgtEl>
                                      </p:cBhvr>
                                    </p:animEffect>
                                  </p:childTnLst>
                                </p:cTn>
                              </p:par>
                              <p:par>
                                <p:cTn id="18" presetID="9" presetClass="entr" presetSubtype="0" fill="hold" grpId="3">
                                  <p:stCondLst>
                                    <p:cond delay="0"/>
                                  </p:stCondLst>
                                  <p:iterate>
                                    <p:tmAbs val="0"/>
                                  </p:iterate>
                                  <p:childTnLst>
                                    <p:set>
                                      <p:cBhvr>
                                        <p:cTn id="19" fill="hold"/>
                                        <p:tgtEl>
                                          <p:spTgt spid="107">
                                            <p:txEl>
                                              <p:pRg st="0" end="0"/>
                                            </p:txEl>
                                          </p:spTgt>
                                        </p:tgtEl>
                                        <p:attrNameLst>
                                          <p:attrName>style.visibility</p:attrName>
                                        </p:attrNameLst>
                                      </p:cBhvr>
                                      <p:to>
                                        <p:strVal val="visible"/>
                                      </p:to>
                                    </p:set>
                                    <p:animEffect transition="in" filter="dissolve">
                                      <p:cBhvr>
                                        <p:cTn id="20" dur="1500"/>
                                        <p:tgtEl>
                                          <p:spTgt spid="107">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xit" presetSubtype="0" fill="hold" grpId="4" nodeType="clickEffect">
                                  <p:stCondLst>
                                    <p:cond delay="0"/>
                                  </p:stCondLst>
                                  <p:iterate>
                                    <p:tmAbs val="0"/>
                                  </p:iterate>
                                  <p:childTnLst>
                                    <p:animEffect transition="out" filter="dissolve">
                                      <p:cBhvr>
                                        <p:cTn id="24" dur="1500" fill="hold"/>
                                        <p:tgtEl>
                                          <p:spTgt spid="107">
                                            <p:txEl>
                                              <p:pRg st="0" end="0"/>
                                            </p:txEl>
                                          </p:spTgt>
                                        </p:tgtEl>
                                      </p:cBhvr>
                                    </p:animEffect>
                                    <p:set>
                                      <p:cBhvr>
                                        <p:cTn id="25" fill="hold">
                                          <p:stCondLst>
                                            <p:cond delay="1499"/>
                                          </p:stCondLst>
                                        </p:cTn>
                                        <p:tgtEl>
                                          <p:spTgt spid="107">
                                            <p:txEl>
                                              <p:pRg st="0" end="0"/>
                                            </p:txEl>
                                          </p:spTgt>
                                        </p:tgtEl>
                                        <p:attrNameLst>
                                          <p:attrName>style.visibility</p:attrName>
                                        </p:attrNameLst>
                                      </p:cBhvr>
                                      <p:to>
                                        <p:strVal val="hidden"/>
                                      </p:to>
                                    </p:set>
                                  </p:childTnLst>
                                </p:cTn>
                              </p:par>
                              <p:par>
                                <p:cTn id="26" presetID="9" presetClass="exit" presetSubtype="0" fill="hold" grpId="4">
                                  <p:stCondLst>
                                    <p:cond delay="0"/>
                                  </p:stCondLst>
                                  <p:iterate>
                                    <p:tmAbs val="0"/>
                                  </p:iterate>
                                  <p:childTnLst>
                                    <p:animEffect transition="out" filter="dissolve">
                                      <p:cBhvr>
                                        <p:cTn id="27" dur="1500" fill="hold"/>
                                        <p:tgtEl>
                                          <p:spTgt spid="107">
                                            <p:bg/>
                                          </p:spTgt>
                                        </p:tgtEl>
                                      </p:cBhvr>
                                    </p:animEffect>
                                    <p:set>
                                      <p:cBhvr>
                                        <p:cTn id="28" fill="hold">
                                          <p:stCondLst>
                                            <p:cond delay="1499"/>
                                          </p:stCondLst>
                                        </p:cTn>
                                        <p:tgtEl>
                                          <p:spTgt spid="107">
                                            <p:bg/>
                                          </p:spTgt>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grpId="5" nodeType="clickEffect">
                                  <p:stCondLst>
                                    <p:cond delay="0"/>
                                  </p:stCondLst>
                                  <p:iterate>
                                    <p:tmAbs val="0"/>
                                  </p:iterate>
                                  <p:childTnLst>
                                    <p:set>
                                      <p:cBhvr>
                                        <p:cTn id="32" fill="hold"/>
                                        <p:tgtEl>
                                          <p:spTgt spid="108"/>
                                        </p:tgtEl>
                                        <p:attrNameLst>
                                          <p:attrName>style.visibility</p:attrName>
                                        </p:attrNameLst>
                                      </p:cBhvr>
                                      <p:to>
                                        <p:strVal val="visible"/>
                                      </p:to>
                                    </p:set>
                                    <p:animEffect transition="in" filter="dissolve">
                                      <p:cBhvr>
                                        <p:cTn id="33" dur="1500"/>
                                        <p:tgtEl>
                                          <p:spTgt spid="108"/>
                                        </p:tgtEl>
                                      </p:cBhvr>
                                    </p:animEffect>
                                  </p:childTnLst>
                                </p:cTn>
                              </p:par>
                            </p:childTnLst>
                          </p:cTn>
                        </p:par>
                      </p:childTnLst>
                    </p:cTn>
                  </p:par>
                  <p:par>
                    <p:cTn id="34" fill="hold">
                      <p:stCondLst>
                        <p:cond delay="indefinite"/>
                      </p:stCondLst>
                      <p:childTnLst>
                        <p:par>
                          <p:cTn id="35" fill="hold">
                            <p:stCondLst>
                              <p:cond delay="0"/>
                            </p:stCondLst>
                            <p:childTnLst>
                              <p:par>
                                <p:cTn id="36" presetID="9" presetClass="exit" presetSubtype="0" fill="hold" grpId="6" nodeType="clickEffect">
                                  <p:stCondLst>
                                    <p:cond delay="0"/>
                                  </p:stCondLst>
                                  <p:iterate>
                                    <p:tmAbs val="0"/>
                                  </p:iterate>
                                  <p:childTnLst>
                                    <p:animEffect transition="out" filter="dissolve">
                                      <p:cBhvr>
                                        <p:cTn id="37" dur="1500" fill="hold"/>
                                        <p:tgtEl>
                                          <p:spTgt spid="108"/>
                                        </p:tgtEl>
                                      </p:cBhvr>
                                    </p:animEffect>
                                    <p:set>
                                      <p:cBhvr>
                                        <p:cTn id="38" fill="hold">
                                          <p:stCondLst>
                                            <p:cond delay="1499"/>
                                          </p:stCondLst>
                                        </p:cTn>
                                        <p:tgtEl>
                                          <p:spTgt spid="10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 grpId="1" animBg="1" advAuto="0"/>
      <p:bldP spid="106" grpId="2" animBg="1" advAuto="0"/>
      <p:bldP spid="107" grpId="3" build="p" bldLvl="5" animBg="1" advAuto="0"/>
      <p:bldP spid="107" grpId="4" build="p" bldLvl="5" animBg="1" advAuto="0"/>
      <p:bldP spid="108" grpId="5" animBg="1" advAuto="0"/>
      <p:bldP spid="108" grpId="6"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Shape 110"/>
          <p:cNvSpPr/>
          <p:nvPr>
            <p:custDataLst>
              <p:tags r:id="rId1"/>
            </p:custDataLst>
          </p:nvPr>
        </p:nvSpPr>
        <p:spPr>
          <a:xfrm>
            <a:off x="0" y="8882062"/>
            <a:ext cx="13004800" cy="408313"/>
          </a:xfrm>
          <a:prstGeom prst="rect">
            <a:avLst/>
          </a:prstGeom>
          <a:ln w="12700">
            <a:miter lim="400000"/>
          </a:ln>
          <a:extLst>
            <a:ext uri="{C572A759-6A51-4108-AA02-DFA0A04FC94B}">
              <ma14:wrappingTextBoxFlag xmlns:ma14="http://schemas.microsoft.com/office/mac/drawingml/2011/main" xmlns="" val="1"/>
            </a:ext>
          </a:extLst>
        </p:spPr>
        <p:txBody>
          <a:bodyPr lIns="65022" tIns="65022" rIns="65022" bIns="65022">
            <a:spAutoFit/>
          </a:bodyPr>
          <a:lstStyle>
            <a:lvl1pPr algn="l" defTabSz="649287">
              <a:defRPr sz="2000">
                <a:solidFill>
                  <a:srgbClr val="000000"/>
                </a:solidFill>
                <a:uFill>
                  <a:solidFill>
                    <a:srgbClr val="000000"/>
                  </a:solidFill>
                </a:uFill>
                <a:latin typeface="Arial"/>
                <a:ea typeface="Arial"/>
                <a:cs typeface="Arial"/>
                <a:sym typeface="Arial"/>
              </a:defRPr>
            </a:lvl1pPr>
          </a:lstStyle>
          <a:p>
            <a:pPr lvl="0">
              <a:defRPr sz="1800">
                <a:uFillTx/>
              </a:defRPr>
            </a:pPr>
            <a:r>
              <a:rPr lang="fr-CA" dirty="0">
                <a:uFill>
                  <a:solidFill/>
                </a:uFill>
              </a:rPr>
              <a:t>INSTITUT DE LEADERSHIP EN ÉDUCATION</a:t>
            </a:r>
          </a:p>
        </p:txBody>
      </p:sp>
      <p:sp>
        <p:nvSpPr>
          <p:cNvPr id="111" name="Shape 111"/>
          <p:cNvSpPr/>
          <p:nvPr>
            <p:custDataLst>
              <p:tags r:id="rId2"/>
            </p:custDataLst>
          </p:nvPr>
        </p:nvSpPr>
        <p:spPr>
          <a:xfrm>
            <a:off x="272715" y="1798392"/>
            <a:ext cx="3412151" cy="738664"/>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lgn="l" defTabSz="457200">
              <a:tabLst>
                <a:tab pos="4089400" algn="l"/>
              </a:tabLst>
              <a:defRPr b="1">
                <a:solidFill>
                  <a:srgbClr val="797773"/>
                </a:solidFill>
                <a:uFillTx/>
                <a:latin typeface="Baskerville SemiBold"/>
                <a:ea typeface="Baskerville SemiBold"/>
                <a:cs typeface="Baskerville SemiBold"/>
                <a:sym typeface="Baskerville SemiBold"/>
              </a:defRPr>
            </a:lvl1pPr>
          </a:lstStyle>
          <a:p>
            <a:pPr lvl="0">
              <a:defRPr sz="1800" b="0">
                <a:solidFill>
                  <a:srgbClr val="000000"/>
                </a:solidFill>
              </a:defRPr>
            </a:pPr>
            <a:r>
              <a:rPr lang="fr-CA" sz="4200" b="1" dirty="0">
                <a:solidFill>
                  <a:srgbClr val="797773"/>
                </a:solidFill>
              </a:rPr>
              <a:t>4. Évaluation</a:t>
            </a:r>
          </a:p>
        </p:txBody>
      </p:sp>
      <p:sp>
        <p:nvSpPr>
          <p:cNvPr id="114" name="Shape 114"/>
          <p:cNvSpPr/>
          <p:nvPr>
            <p:custDataLst>
              <p:tags r:id="rId3"/>
            </p:custDataLst>
          </p:nvPr>
        </p:nvSpPr>
        <p:spPr>
          <a:xfrm>
            <a:off x="657633" y="3044405"/>
            <a:ext cx="12003024" cy="6126805"/>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marL="280736" indent="-280736" algn="l" defTabSz="457200">
              <a:lnSpc>
                <a:spcPct val="115000"/>
              </a:lnSpc>
              <a:spcBef>
                <a:spcPts val="10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800">
                <a:solidFill>
                  <a:srgbClr val="3D3B36"/>
                </a:solidFill>
                <a:uFillTx/>
                <a:latin typeface="Times New Roman"/>
                <a:ea typeface="Times New Roman"/>
                <a:cs typeface="Times New Roman"/>
                <a:sym typeface="Times New Roman"/>
              </a:defRPr>
            </a:lvl1pPr>
          </a:lstStyle>
          <a:p>
            <a:pPr lvl="0">
              <a:defRPr sz="1800">
                <a:solidFill>
                  <a:srgbClr val="000000"/>
                </a:solidFill>
              </a:defRPr>
            </a:pPr>
            <a:r>
              <a:rPr lang="fr-CA" sz="2400" dirty="0"/>
              <a:t>Dans le pire des cas, les simples </a:t>
            </a:r>
            <a:r>
              <a:rPr lang="fr-CA" sz="2400" dirty="0">
                <a:solidFill>
                  <a:schemeClr val="tx2"/>
                </a:solidFill>
              </a:rPr>
              <a:t>mesures mises en œuvre par de nombreux conseils scolaires et états sont biaisées par les directions d’école moins efficaces ou en milieu très défavorisé (Fuller et Hollingworth, 2014).</a:t>
            </a:r>
          </a:p>
          <a:p>
            <a:pPr>
              <a:defRPr sz="1800">
                <a:solidFill>
                  <a:srgbClr val="000000"/>
                </a:solidFill>
              </a:defRPr>
            </a:pPr>
            <a:r>
              <a:rPr lang="fr-CA" sz="2400" dirty="0">
                <a:solidFill>
                  <a:schemeClr val="tx2"/>
                </a:solidFill>
              </a:rPr>
              <a:t>Même les mesures les plus complexes tenant compte des résultats scolaires des élèves dans le cadre des processus d’évaluation de la direction sont mal avisés et indéfendables.</a:t>
            </a:r>
          </a:p>
          <a:p>
            <a:pPr lvl="0">
              <a:defRPr sz="1800">
                <a:solidFill>
                  <a:srgbClr val="000000"/>
                </a:solidFill>
              </a:defRPr>
            </a:pPr>
            <a:r>
              <a:rPr lang="fr-CA" sz="2400" dirty="0">
                <a:solidFill>
                  <a:schemeClr val="tx2"/>
                </a:solidFill>
              </a:rPr>
              <a:t>Au mieux, ces mesures sont des estimations très approximatives de la </a:t>
            </a:r>
            <a:r>
              <a:rPr lang="fr-CA" sz="2400" dirty="0"/>
              <a:t>contribution des directions à la réussite des élèves. </a:t>
            </a:r>
          </a:p>
          <a:p>
            <a:pPr lvl="0">
              <a:defRPr sz="1800">
                <a:solidFill>
                  <a:srgbClr val="000000"/>
                </a:solidFill>
              </a:defRPr>
            </a:pPr>
            <a:r>
              <a:rPr lang="fr-CA" sz="2400" dirty="0"/>
              <a:t>Il faut se fier largement aux meilleures données disponibles sur (a) les pratiques efficaces de leadership </a:t>
            </a:r>
            <a:r>
              <a:rPr lang="fr-CA" sz="2400" dirty="0">
                <a:solidFill>
                  <a:schemeClr val="tx2"/>
                </a:solidFill>
              </a:rPr>
              <a:t>et les ressources personnelles en leadership (p. ex. : Cadre de leadership de l’Ontario), (b) le degré de connaissance et la prise en compte des défis locaux et des priorité des conseils scolaires parmi les leaders et (c) la progression des plans d’amélioration des écoles.</a:t>
            </a:r>
          </a:p>
          <a:p>
            <a:pPr lvl="0">
              <a:defRPr sz="1800">
                <a:solidFill>
                  <a:srgbClr val="000000"/>
                </a:solidFill>
              </a:defRPr>
            </a:pPr>
            <a:endParaRPr lang="fr-CA" sz="2400" dirty="0"/>
          </a:p>
        </p:txBody>
      </p:sp>
      <p:sp>
        <p:nvSpPr>
          <p:cNvPr id="115" name="Shape 115"/>
          <p:cNvSpPr/>
          <p:nvPr>
            <p:custDataLst>
              <p:tags r:id="rId4"/>
            </p:custDataLst>
          </p:nvPr>
        </p:nvSpPr>
        <p:spPr>
          <a:xfrm>
            <a:off x="657633" y="6807648"/>
            <a:ext cx="12117881" cy="54809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marL="280736" indent="-280736" algn="l" defTabSz="457200">
              <a:lnSpc>
                <a:spcPct val="115000"/>
              </a:lnSpc>
              <a:spcBef>
                <a:spcPts val="1000"/>
              </a:spcBef>
              <a:buSzPct val="100000"/>
              <a:buChar char="•"/>
              <a:tabLst>
                <a:tab pos="2108200" algn="l"/>
              </a:tabLst>
              <a:defRPr sz="2800">
                <a:solidFill>
                  <a:srgbClr val="3D3B36"/>
                </a:solidFill>
                <a:uFillTx/>
                <a:latin typeface="Times New Roman"/>
                <a:ea typeface="Times New Roman"/>
                <a:cs typeface="Times New Roman"/>
                <a:sym typeface="Times New Roman"/>
              </a:defRPr>
            </a:lvl1pPr>
          </a:lstStyle>
          <a:p>
            <a:pPr lvl="0">
              <a:defRPr sz="1800">
                <a:solidFill>
                  <a:srgbClr val="000000"/>
                </a:solidFill>
              </a:defRPr>
            </a:pPr>
            <a:endParaRPr lang="fr-CA" sz="2800" dirty="0">
              <a:solidFill>
                <a:srgbClr val="3D3B36"/>
              </a:solidFill>
            </a:endParaRP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presetSubtype="0" fill="hold" grpId="5" nodeType="clickEffect">
                                  <p:stCondLst>
                                    <p:cond delay="0"/>
                                  </p:stCondLst>
                                  <p:iterate>
                                    <p:tmAbs val="0"/>
                                  </p:iterate>
                                  <p:childTnLst>
                                    <p:set>
                                      <p:cBhvr>
                                        <p:cTn id="6" fill="hold"/>
                                        <p:tgtEl>
                                          <p:spTgt spid="114"/>
                                        </p:tgtEl>
                                        <p:attrNameLst>
                                          <p:attrName>style.visibility</p:attrName>
                                        </p:attrNameLst>
                                      </p:cBhvr>
                                      <p:to>
                                        <p:strVal val="visible"/>
                                      </p:to>
                                    </p:set>
                                    <p:animEffect transition="in" filter="dissolve">
                                      <p:cBhvr>
                                        <p:cTn id="7" dur="1500"/>
                                        <p:tgtEl>
                                          <p:spTgt spid="11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xit" presetSubtype="0" fill="hold" grpId="6" nodeType="clickEffect">
                                  <p:stCondLst>
                                    <p:cond delay="0"/>
                                  </p:stCondLst>
                                  <p:iterate>
                                    <p:tmAbs val="0"/>
                                  </p:iterate>
                                  <p:childTnLst>
                                    <p:animEffect transition="out" filter="dissolve">
                                      <p:cBhvr>
                                        <p:cTn id="11" dur="1500" fill="hold"/>
                                        <p:tgtEl>
                                          <p:spTgt spid="114"/>
                                        </p:tgtEl>
                                      </p:cBhvr>
                                    </p:animEffect>
                                    <p:set>
                                      <p:cBhvr>
                                        <p:cTn id="12" fill="hold">
                                          <p:stCondLst>
                                            <p:cond delay="1499"/>
                                          </p:stCondLst>
                                        </p:cTn>
                                        <p:tgtEl>
                                          <p:spTgt spid="11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7" nodeType="clickEffect">
                                  <p:stCondLst>
                                    <p:cond delay="0"/>
                                  </p:stCondLst>
                                  <p:iterate>
                                    <p:tmAbs val="0"/>
                                  </p:iterate>
                                  <p:childTnLst>
                                    <p:set>
                                      <p:cBhvr>
                                        <p:cTn id="16" fill="hold"/>
                                        <p:tgtEl>
                                          <p:spTgt spid="115"/>
                                        </p:tgtEl>
                                        <p:attrNameLst>
                                          <p:attrName>style.visibility</p:attrName>
                                        </p:attrNameLst>
                                      </p:cBhvr>
                                      <p:to>
                                        <p:strVal val="visible"/>
                                      </p:to>
                                    </p:set>
                                    <p:animEffect transition="in" filter="dissolve">
                                      <p:cBhvr>
                                        <p:cTn id="17" dur="1500"/>
                                        <p:tgtEl>
                                          <p:spTgt spid="115"/>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xit" presetSubtype="0" fill="hold" grpId="8" nodeType="clickEffect">
                                  <p:stCondLst>
                                    <p:cond delay="0"/>
                                  </p:stCondLst>
                                  <p:iterate>
                                    <p:tmAbs val="0"/>
                                  </p:iterate>
                                  <p:childTnLst>
                                    <p:animEffect transition="out" filter="dissolve">
                                      <p:cBhvr>
                                        <p:cTn id="21" dur="1500" fill="hold"/>
                                        <p:tgtEl>
                                          <p:spTgt spid="115"/>
                                        </p:tgtEl>
                                      </p:cBhvr>
                                    </p:animEffect>
                                    <p:set>
                                      <p:cBhvr>
                                        <p:cTn id="22" fill="hold">
                                          <p:stCondLst>
                                            <p:cond delay="1499"/>
                                          </p:stCondLst>
                                        </p:cTn>
                                        <p:tgtEl>
                                          <p:spTgt spid="1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 grpId="5" animBg="1" advAuto="0"/>
      <p:bldP spid="114" grpId="6" animBg="1" advAuto="0"/>
      <p:bldP spid="115" grpId="7" animBg="1" advAuto="0"/>
      <p:bldP spid="115" grpId="8"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Shape 117"/>
          <p:cNvSpPr/>
          <p:nvPr>
            <p:custDataLst>
              <p:tags r:id="rId1"/>
            </p:custDataLst>
          </p:nvPr>
        </p:nvSpPr>
        <p:spPr>
          <a:xfrm>
            <a:off x="8916" y="8922659"/>
            <a:ext cx="6037639" cy="408313"/>
          </a:xfrm>
          <a:prstGeom prst="rect">
            <a:avLst/>
          </a:prstGeom>
          <a:ln w="12700">
            <a:miter lim="400000"/>
          </a:ln>
          <a:extLst>
            <a:ext uri="{C572A759-6A51-4108-AA02-DFA0A04FC94B}">
              <ma14:wrappingTextBoxFlag xmlns:ma14="http://schemas.microsoft.com/office/mac/drawingml/2011/main" xmlns="" val="1"/>
            </a:ext>
          </a:extLst>
        </p:spPr>
        <p:txBody>
          <a:bodyPr lIns="65022" tIns="65022" rIns="65022" bIns="65022">
            <a:spAutoFit/>
          </a:bodyPr>
          <a:lstStyle>
            <a:lvl1pPr algn="l" defTabSz="649287">
              <a:defRPr sz="2000">
                <a:solidFill>
                  <a:srgbClr val="000000"/>
                </a:solidFill>
                <a:uFill>
                  <a:solidFill>
                    <a:srgbClr val="000000"/>
                  </a:solidFill>
                </a:uFill>
                <a:latin typeface="Arial"/>
                <a:ea typeface="Arial"/>
                <a:cs typeface="Arial"/>
                <a:sym typeface="Arial"/>
              </a:defRPr>
            </a:lvl1pPr>
          </a:lstStyle>
          <a:p>
            <a:pPr lvl="0">
              <a:defRPr sz="1800">
                <a:uFillTx/>
              </a:defRPr>
            </a:pPr>
            <a:r>
              <a:rPr lang="fr-CA" dirty="0">
                <a:uFill>
                  <a:solidFill/>
                </a:uFill>
              </a:rPr>
              <a:t>INSTITUT DE LEADERSHIP EN ÉDUCATION</a:t>
            </a:r>
          </a:p>
        </p:txBody>
      </p:sp>
      <p:sp>
        <p:nvSpPr>
          <p:cNvPr id="118" name="Shape 118"/>
          <p:cNvSpPr/>
          <p:nvPr>
            <p:custDataLst>
              <p:tags r:id="rId2"/>
            </p:custDataLst>
          </p:nvPr>
        </p:nvSpPr>
        <p:spPr>
          <a:xfrm>
            <a:off x="256673" y="2729564"/>
            <a:ext cx="6972420" cy="738664"/>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lgn="l"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b="1">
                <a:solidFill>
                  <a:srgbClr val="797773"/>
                </a:solidFill>
                <a:uFillTx/>
                <a:latin typeface="Baskerville SemiBold"/>
                <a:ea typeface="Baskerville SemiBold"/>
                <a:cs typeface="Baskerville SemiBold"/>
                <a:sym typeface="Baskerville SemiBold"/>
              </a:defRPr>
            </a:lvl1pPr>
          </a:lstStyle>
          <a:p>
            <a:pPr lvl="0">
              <a:defRPr sz="1800" b="0">
                <a:solidFill>
                  <a:srgbClr val="000000"/>
                </a:solidFill>
              </a:defRPr>
            </a:pPr>
            <a:r>
              <a:rPr lang="fr-CA" sz="4200" b="1" dirty="0">
                <a:solidFill>
                  <a:srgbClr val="797773"/>
                </a:solidFill>
              </a:rPr>
              <a:t>5. Planification de la relève</a:t>
            </a:r>
          </a:p>
        </p:txBody>
      </p:sp>
      <p:sp>
        <p:nvSpPr>
          <p:cNvPr id="119" name="Shape 119"/>
          <p:cNvSpPr/>
          <p:nvPr>
            <p:custDataLst>
              <p:tags r:id="rId3"/>
            </p:custDataLst>
          </p:nvPr>
        </p:nvSpPr>
        <p:spPr>
          <a:xfrm>
            <a:off x="465221" y="3740216"/>
            <a:ext cx="11876006" cy="52322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lgn="l"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800" b="1">
                <a:solidFill>
                  <a:srgbClr val="3D3B36"/>
                </a:solidFill>
                <a:uFillTx/>
                <a:latin typeface="Times New Roman"/>
                <a:ea typeface="Times New Roman"/>
                <a:cs typeface="Times New Roman"/>
                <a:sym typeface="Times New Roman"/>
              </a:defRPr>
            </a:lvl1pPr>
          </a:lstStyle>
          <a:p>
            <a:pPr lvl="0">
              <a:defRPr sz="1800" b="0">
                <a:solidFill>
                  <a:srgbClr val="000000"/>
                </a:solidFill>
              </a:defRPr>
            </a:pPr>
            <a:r>
              <a:rPr lang="fr-CA" sz="2800" b="1" dirty="0">
                <a:solidFill>
                  <a:srgbClr val="3D3B36"/>
                </a:solidFill>
              </a:rPr>
              <a:t> 	Les </a:t>
            </a:r>
            <a:r>
              <a:rPr lang="fr-CA" sz="2800" b="1" dirty="0">
                <a:solidFill>
                  <a:schemeClr val="tx2"/>
                </a:solidFill>
              </a:rPr>
              <a:t>bons plans de relève (Hargreaves et Fink, 2006; Zepeda et coll., </a:t>
            </a:r>
            <a:r>
              <a:rPr lang="fr-CA" sz="2800" b="1" dirty="0">
                <a:solidFill>
                  <a:srgbClr val="3D3B36"/>
                </a:solidFill>
              </a:rPr>
              <a:t>2012) :</a:t>
            </a:r>
          </a:p>
        </p:txBody>
      </p:sp>
      <p:sp>
        <p:nvSpPr>
          <p:cNvPr id="120" name="Shape 120"/>
          <p:cNvSpPr/>
          <p:nvPr>
            <p:custDataLst>
              <p:tags r:id="rId4"/>
            </p:custDataLst>
          </p:nvPr>
        </p:nvSpPr>
        <p:spPr>
          <a:xfrm>
            <a:off x="354009" y="4520835"/>
            <a:ext cx="11395161" cy="450508"/>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marL="737936" indent="-280736" algn="l" defTabSz="457200">
              <a:lnSpc>
                <a:spcPct val="115000"/>
              </a:lnSpc>
              <a:spcBef>
                <a:spcPts val="10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200">
                <a:solidFill>
                  <a:srgbClr val="3D3B36"/>
                </a:solidFill>
                <a:uFillTx/>
                <a:latin typeface="Times New Roman"/>
                <a:ea typeface="Times New Roman"/>
                <a:cs typeface="Times New Roman"/>
                <a:sym typeface="Times New Roman"/>
              </a:defRPr>
            </a:lvl1pPr>
          </a:lstStyle>
          <a:p>
            <a:pPr lvl="0">
              <a:defRPr sz="1800">
                <a:solidFill>
                  <a:srgbClr val="000000"/>
                </a:solidFill>
              </a:defRPr>
            </a:pPr>
            <a:r>
              <a:rPr lang="fr-CA" sz="2200" dirty="0">
                <a:solidFill>
                  <a:srgbClr val="3D3B36"/>
                </a:solidFill>
              </a:rPr>
              <a:t>sont</a:t>
            </a:r>
            <a:r>
              <a:rPr lang="fr-CA" dirty="0"/>
              <a:t> </a:t>
            </a:r>
            <a:r>
              <a:rPr lang="fr-CA" sz="2200" dirty="0">
                <a:solidFill>
                  <a:srgbClr val="3D3B36"/>
                </a:solidFill>
              </a:rPr>
              <a:t>préparés bien avant le départ prévu des leaders ou même au début de leur mandat;</a:t>
            </a:r>
          </a:p>
        </p:txBody>
      </p:sp>
      <p:sp>
        <p:nvSpPr>
          <p:cNvPr id="121" name="Shape 121"/>
          <p:cNvSpPr/>
          <p:nvPr>
            <p:custDataLst>
              <p:tags r:id="rId5"/>
            </p:custDataLst>
          </p:nvPr>
        </p:nvSpPr>
        <p:spPr>
          <a:xfrm>
            <a:off x="354007" y="4993005"/>
            <a:ext cx="5716948" cy="48167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marL="737936" indent="-280736" algn="l" defTabSz="457200">
              <a:lnSpc>
                <a:spcPct val="115000"/>
              </a:lnSpc>
              <a:spcBef>
                <a:spcPts val="10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200">
                <a:solidFill>
                  <a:srgbClr val="3D3B36"/>
                </a:solidFill>
                <a:uFillTx/>
                <a:latin typeface="Times New Roman"/>
                <a:ea typeface="Times New Roman"/>
                <a:cs typeface="Times New Roman"/>
                <a:sym typeface="Times New Roman"/>
              </a:defRPr>
            </a:lvl1pPr>
          </a:lstStyle>
          <a:p>
            <a:pPr lvl="0">
              <a:defRPr sz="1800">
                <a:solidFill>
                  <a:srgbClr val="000000"/>
                </a:solidFill>
              </a:defRPr>
            </a:pPr>
            <a:r>
              <a:rPr lang="fr-CA" sz="2200" dirty="0">
                <a:solidFill>
                  <a:srgbClr val="3D3B36"/>
                </a:solidFill>
              </a:rPr>
              <a:t>donnent aux autres le temps de se préparer;</a:t>
            </a:r>
          </a:p>
        </p:txBody>
      </p:sp>
      <p:sp>
        <p:nvSpPr>
          <p:cNvPr id="122" name="Shape 122"/>
          <p:cNvSpPr/>
          <p:nvPr>
            <p:custDataLst>
              <p:tags r:id="rId6"/>
            </p:custDataLst>
          </p:nvPr>
        </p:nvSpPr>
        <p:spPr>
          <a:xfrm>
            <a:off x="354009" y="5443513"/>
            <a:ext cx="7194916" cy="450508"/>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marL="737936" indent="-280736" algn="l" defTabSz="457200">
              <a:lnSpc>
                <a:spcPct val="115000"/>
              </a:lnSpc>
              <a:spcBef>
                <a:spcPts val="10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200">
                <a:solidFill>
                  <a:srgbClr val="3D3B36"/>
                </a:solidFill>
                <a:uFillTx/>
                <a:latin typeface="Times New Roman"/>
                <a:ea typeface="Times New Roman"/>
                <a:cs typeface="Times New Roman"/>
                <a:sym typeface="Times New Roman"/>
              </a:defRPr>
            </a:lvl1pPr>
          </a:lstStyle>
          <a:p>
            <a:pPr lvl="0">
              <a:defRPr sz="1800">
                <a:solidFill>
                  <a:srgbClr val="000000"/>
                </a:solidFill>
              </a:defRPr>
            </a:pPr>
            <a:r>
              <a:rPr lang="fr-CA" sz="2200" dirty="0">
                <a:solidFill>
                  <a:srgbClr val="3D3B36"/>
                </a:solidFill>
              </a:rPr>
              <a:t>sont intégrés à tous les plans d’améliorations des écoles;</a:t>
            </a:r>
          </a:p>
        </p:txBody>
      </p:sp>
      <p:sp>
        <p:nvSpPr>
          <p:cNvPr id="123" name="Shape 123"/>
          <p:cNvSpPr/>
          <p:nvPr>
            <p:custDataLst>
              <p:tags r:id="rId7"/>
            </p:custDataLst>
          </p:nvPr>
        </p:nvSpPr>
        <p:spPr>
          <a:xfrm>
            <a:off x="354009" y="5894021"/>
            <a:ext cx="11639366" cy="871008"/>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marL="677778" indent="-220578" algn="l" defTabSz="457200">
              <a:lnSpc>
                <a:spcPct val="115000"/>
              </a:lnSpc>
              <a:spcBef>
                <a:spcPts val="10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200">
                <a:solidFill>
                  <a:srgbClr val="3D3B36"/>
                </a:solidFill>
                <a:uFillTx/>
                <a:latin typeface="Times New Roman"/>
                <a:ea typeface="Times New Roman"/>
                <a:cs typeface="Times New Roman"/>
                <a:sym typeface="Times New Roman"/>
              </a:defRPr>
            </a:lvl1pPr>
          </a:lstStyle>
          <a:p>
            <a:pPr lvl="0">
              <a:defRPr sz="1800">
                <a:solidFill>
                  <a:srgbClr val="000000"/>
                </a:solidFill>
              </a:defRPr>
            </a:pPr>
            <a:r>
              <a:rPr lang="fr-CA" sz="2200" dirty="0">
                <a:solidFill>
                  <a:srgbClr val="3D3B36"/>
                </a:solidFill>
              </a:rPr>
              <a:t>sont la responsabilité de tous plutôt que la prérogative de certains leaders qui ont tendance à chercher un clone d’eux-mêmes;</a:t>
            </a:r>
          </a:p>
        </p:txBody>
      </p:sp>
      <p:sp>
        <p:nvSpPr>
          <p:cNvPr id="124" name="Shape 124"/>
          <p:cNvSpPr/>
          <p:nvPr>
            <p:custDataLst>
              <p:tags r:id="rId8"/>
            </p:custDataLst>
          </p:nvPr>
        </p:nvSpPr>
        <p:spPr>
          <a:xfrm>
            <a:off x="354007" y="6765029"/>
            <a:ext cx="12587705" cy="1260345"/>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marL="677778" indent="-220578" algn="l" defTabSz="457200">
              <a:lnSpc>
                <a:spcPct val="115000"/>
              </a:lnSpc>
              <a:spcBef>
                <a:spcPts val="10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200">
                <a:solidFill>
                  <a:srgbClr val="3D3B36"/>
                </a:solidFill>
                <a:uFillTx/>
                <a:latin typeface="Times New Roman"/>
                <a:ea typeface="Times New Roman"/>
                <a:cs typeface="Times New Roman"/>
                <a:sym typeface="Times New Roman"/>
              </a:defRPr>
            </a:lvl1pPr>
          </a:lstStyle>
          <a:p>
            <a:pPr lvl="0">
              <a:defRPr sz="1800">
                <a:solidFill>
                  <a:srgbClr val="000000"/>
                </a:solidFill>
              </a:defRPr>
            </a:pPr>
            <a:r>
              <a:rPr lang="fr-CA" sz="2200" dirty="0">
                <a:solidFill>
                  <a:srgbClr val="3D3B36"/>
                </a:solidFill>
              </a:rPr>
              <a:t>reposent sur un diagnostic clair du stade de développement actuel des écoles et des améliorations à apporter; ils sont liés de manière transparente à des normes de leadership clairement définies et aux compétences dont les écoles ont besoin pour la prochaine phase d’amélioration.</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presetSubtype="0" fill="hold" grpId="1" nodeType="clickEffect">
                                  <p:stCondLst>
                                    <p:cond delay="0"/>
                                  </p:stCondLst>
                                  <p:iterate>
                                    <p:tmAbs val="0"/>
                                  </p:iterate>
                                  <p:childTnLst>
                                    <p:set>
                                      <p:cBhvr>
                                        <p:cTn id="6" fill="hold"/>
                                        <p:tgtEl>
                                          <p:spTgt spid="119"/>
                                        </p:tgtEl>
                                        <p:attrNameLst>
                                          <p:attrName>style.visibility</p:attrName>
                                        </p:attrNameLst>
                                      </p:cBhvr>
                                      <p:to>
                                        <p:strVal val="visible"/>
                                      </p:to>
                                    </p:set>
                                    <p:animEffect transition="in" filter="dissolve">
                                      <p:cBhvr>
                                        <p:cTn id="7" dur="1500"/>
                                        <p:tgtEl>
                                          <p:spTgt spid="11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2" nodeType="clickEffect">
                                  <p:stCondLst>
                                    <p:cond delay="0"/>
                                  </p:stCondLst>
                                  <p:iterate>
                                    <p:tmAbs val="0"/>
                                  </p:iterate>
                                  <p:childTnLst>
                                    <p:set>
                                      <p:cBhvr>
                                        <p:cTn id="11" fill="hold"/>
                                        <p:tgtEl>
                                          <p:spTgt spid="120"/>
                                        </p:tgtEl>
                                        <p:attrNameLst>
                                          <p:attrName>style.visibility</p:attrName>
                                        </p:attrNameLst>
                                      </p:cBhvr>
                                      <p:to>
                                        <p:strVal val="visible"/>
                                      </p:to>
                                    </p:set>
                                    <p:animEffect transition="in" filter="dissolve">
                                      <p:cBhvr>
                                        <p:cTn id="12" dur="1500"/>
                                        <p:tgtEl>
                                          <p:spTgt spid="120"/>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3" nodeType="clickEffect">
                                  <p:stCondLst>
                                    <p:cond delay="0"/>
                                  </p:stCondLst>
                                  <p:iterate>
                                    <p:tmAbs val="0"/>
                                  </p:iterate>
                                  <p:childTnLst>
                                    <p:set>
                                      <p:cBhvr>
                                        <p:cTn id="16" fill="hold"/>
                                        <p:tgtEl>
                                          <p:spTgt spid="121"/>
                                        </p:tgtEl>
                                        <p:attrNameLst>
                                          <p:attrName>style.visibility</p:attrName>
                                        </p:attrNameLst>
                                      </p:cBhvr>
                                      <p:to>
                                        <p:strVal val="visible"/>
                                      </p:to>
                                    </p:set>
                                    <p:animEffect transition="in" filter="dissolve">
                                      <p:cBhvr>
                                        <p:cTn id="17" dur="1500"/>
                                        <p:tgtEl>
                                          <p:spTgt spid="121"/>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4" nodeType="clickEffect">
                                  <p:stCondLst>
                                    <p:cond delay="0"/>
                                  </p:stCondLst>
                                  <p:iterate>
                                    <p:tmAbs val="0"/>
                                  </p:iterate>
                                  <p:childTnLst>
                                    <p:set>
                                      <p:cBhvr>
                                        <p:cTn id="21" fill="hold"/>
                                        <p:tgtEl>
                                          <p:spTgt spid="122"/>
                                        </p:tgtEl>
                                        <p:attrNameLst>
                                          <p:attrName>style.visibility</p:attrName>
                                        </p:attrNameLst>
                                      </p:cBhvr>
                                      <p:to>
                                        <p:strVal val="visible"/>
                                      </p:to>
                                    </p:set>
                                    <p:animEffect transition="in" filter="dissolve">
                                      <p:cBhvr>
                                        <p:cTn id="22" dur="1500"/>
                                        <p:tgtEl>
                                          <p:spTgt spid="122"/>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5" nodeType="clickEffect">
                                  <p:stCondLst>
                                    <p:cond delay="0"/>
                                  </p:stCondLst>
                                  <p:iterate>
                                    <p:tmAbs val="0"/>
                                  </p:iterate>
                                  <p:childTnLst>
                                    <p:set>
                                      <p:cBhvr>
                                        <p:cTn id="26" fill="hold"/>
                                        <p:tgtEl>
                                          <p:spTgt spid="123"/>
                                        </p:tgtEl>
                                        <p:attrNameLst>
                                          <p:attrName>style.visibility</p:attrName>
                                        </p:attrNameLst>
                                      </p:cBhvr>
                                      <p:to>
                                        <p:strVal val="visible"/>
                                      </p:to>
                                    </p:set>
                                    <p:animEffect transition="in" filter="dissolve">
                                      <p:cBhvr>
                                        <p:cTn id="27" dur="1500"/>
                                        <p:tgtEl>
                                          <p:spTgt spid="123"/>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6" nodeType="clickEffect">
                                  <p:stCondLst>
                                    <p:cond delay="0"/>
                                  </p:stCondLst>
                                  <p:iterate>
                                    <p:tmAbs val="0"/>
                                  </p:iterate>
                                  <p:childTnLst>
                                    <p:set>
                                      <p:cBhvr>
                                        <p:cTn id="31" fill="hold"/>
                                        <p:tgtEl>
                                          <p:spTgt spid="124"/>
                                        </p:tgtEl>
                                        <p:attrNameLst>
                                          <p:attrName>style.visibility</p:attrName>
                                        </p:attrNameLst>
                                      </p:cBhvr>
                                      <p:to>
                                        <p:strVal val="visible"/>
                                      </p:to>
                                    </p:set>
                                    <p:animEffect transition="in" filter="dissolve">
                                      <p:cBhvr>
                                        <p:cTn id="32" dur="1500"/>
                                        <p:tgtEl>
                                          <p:spTgt spid="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 grpId="1" animBg="1" advAuto="0"/>
      <p:bldP spid="120" grpId="2" animBg="1" advAuto="0"/>
      <p:bldP spid="121" grpId="3" animBg="1" advAuto="0"/>
      <p:bldP spid="122" grpId="4" animBg="1" advAuto="0"/>
      <p:bldP spid="123" grpId="5" animBg="1" advAuto="0"/>
      <p:bldP spid="124" grpId="6" animBg="1" advAuto="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Shape 126"/>
          <p:cNvSpPr/>
          <p:nvPr>
            <p:custDataLst>
              <p:tags r:id="rId1"/>
            </p:custDataLst>
          </p:nvPr>
        </p:nvSpPr>
        <p:spPr>
          <a:xfrm>
            <a:off x="4169622" y="9045953"/>
            <a:ext cx="5421024" cy="408313"/>
          </a:xfrm>
          <a:prstGeom prst="rect">
            <a:avLst/>
          </a:prstGeom>
          <a:ln w="12700">
            <a:miter lim="400000"/>
          </a:ln>
          <a:extLst>
            <a:ext uri="{C572A759-6A51-4108-AA02-DFA0A04FC94B}">
              <ma14:wrappingTextBoxFlag xmlns:ma14="http://schemas.microsoft.com/office/mac/drawingml/2011/main" xmlns="" val="1"/>
            </a:ext>
          </a:extLst>
        </p:spPr>
        <p:txBody>
          <a:bodyPr wrap="square" lIns="65022" tIns="65022" rIns="65022" bIns="65022">
            <a:spAutoFit/>
          </a:bodyPr>
          <a:lstStyle>
            <a:lvl1pPr algn="l" defTabSz="649287">
              <a:defRPr sz="2000">
                <a:solidFill>
                  <a:srgbClr val="000000"/>
                </a:solidFill>
                <a:uFill>
                  <a:solidFill>
                    <a:srgbClr val="000000"/>
                  </a:solidFill>
                </a:uFill>
                <a:latin typeface="Arial"/>
                <a:ea typeface="Arial"/>
                <a:cs typeface="Arial"/>
                <a:sym typeface="Arial"/>
              </a:defRPr>
            </a:lvl1pPr>
          </a:lstStyle>
          <a:p>
            <a:pPr lvl="0">
              <a:defRPr sz="1800">
                <a:uFillTx/>
              </a:defRPr>
            </a:pPr>
            <a:r>
              <a:rPr lang="fr-CA" dirty="0">
                <a:uFill>
                  <a:solidFill/>
                </a:uFill>
              </a:rPr>
              <a:t>INSTITUT DE LEADERSHIP EN ÉDUCATION</a:t>
            </a:r>
          </a:p>
        </p:txBody>
      </p:sp>
      <p:sp>
        <p:nvSpPr>
          <p:cNvPr id="127" name="Shape 127"/>
          <p:cNvSpPr/>
          <p:nvPr>
            <p:custDataLst>
              <p:tags r:id="rId2"/>
            </p:custDataLst>
          </p:nvPr>
        </p:nvSpPr>
        <p:spPr>
          <a:xfrm>
            <a:off x="253236" y="2825305"/>
            <a:ext cx="12298379" cy="1569660"/>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lvl="0" algn="l"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uFillTx/>
              </a:defRPr>
            </a:pPr>
            <a:r>
              <a:rPr lang="fr-CA" sz="4200" b="1" dirty="0">
                <a:solidFill>
                  <a:srgbClr val="797773"/>
                </a:solidFill>
                <a:latin typeface="Baskerville SemiBold"/>
                <a:ea typeface="Baskerville SemiBold"/>
                <a:cs typeface="Baskerville SemiBold"/>
                <a:sym typeface="Baskerville SemiBold"/>
              </a:rPr>
              <a:t>6. Miser sur les capacités existantes de vos leaders</a:t>
            </a:r>
            <a:endParaRPr lang="fr-CA" sz="1200" b="1" dirty="0">
              <a:solidFill>
                <a:srgbClr val="797773"/>
              </a:solidFill>
              <a:latin typeface="Baskerville SemiBold"/>
              <a:ea typeface="Baskerville SemiBold"/>
              <a:cs typeface="Baskerville SemiBold"/>
              <a:sym typeface="Baskerville SemiBold"/>
            </a:endParaRPr>
          </a:p>
          <a:p>
            <a:pPr lvl="0" algn="l"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uFillTx/>
              </a:defRPr>
            </a:pPr>
            <a:r>
              <a:rPr lang="fr-CA" sz="1200" b="1" dirty="0">
                <a:solidFill>
                  <a:srgbClr val="797773"/>
                </a:solidFill>
                <a:latin typeface="Baskerville SemiBold"/>
                <a:ea typeface="Baskerville SemiBold"/>
                <a:cs typeface="Baskerville SemiBold"/>
                <a:sym typeface="Baskerville SemiBold"/>
              </a:rPr>
              <a:t> </a:t>
            </a:r>
          </a:p>
        </p:txBody>
      </p:sp>
      <p:sp>
        <p:nvSpPr>
          <p:cNvPr id="128" name="Shape 128"/>
          <p:cNvSpPr/>
          <p:nvPr>
            <p:custDataLst>
              <p:tags r:id="rId3"/>
            </p:custDataLst>
          </p:nvPr>
        </p:nvSpPr>
        <p:spPr>
          <a:xfrm>
            <a:off x="6787739" y="4526280"/>
            <a:ext cx="92395" cy="738664"/>
          </a:xfrm>
          <a:prstGeom prst="rect">
            <a:avLst/>
          </a:prstGeom>
          <a:ln w="12700">
            <a:miter lim="400000"/>
          </a:ln>
        </p:spPr>
        <p:txBody>
          <a:bodyPr wrap="none" lIns="45719" rIns="45719">
            <a:spAutoFit/>
          </a:bodyPr>
          <a:lstStyle/>
          <a:p>
            <a:pPr lvl="0"/>
            <a:endParaRPr lang="fr-CA" dirty="0"/>
          </a:p>
        </p:txBody>
      </p:sp>
      <p:sp>
        <p:nvSpPr>
          <p:cNvPr id="129" name="Shape 129"/>
          <p:cNvSpPr/>
          <p:nvPr>
            <p:custDataLst>
              <p:tags r:id="rId4"/>
            </p:custDataLst>
          </p:nvPr>
        </p:nvSpPr>
        <p:spPr>
          <a:xfrm>
            <a:off x="453185" y="4584488"/>
            <a:ext cx="12098430" cy="2569934"/>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280736" lvl="0" indent="-280736" algn="l" defTabSz="457200">
              <a:lnSpc>
                <a:spcPct val="115000"/>
              </a:lnSpc>
              <a:spcBef>
                <a:spcPts val="10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uFillTx/>
              </a:defRPr>
            </a:pPr>
            <a:r>
              <a:rPr lang="fr-CA" sz="2800" dirty="0">
                <a:solidFill>
                  <a:srgbClr val="3D3B36"/>
                </a:solidFill>
                <a:latin typeface="Times New Roman"/>
                <a:ea typeface="Times New Roman"/>
                <a:cs typeface="Times New Roman"/>
                <a:sym typeface="Times New Roman"/>
              </a:rPr>
              <a:t>Pour conserver et renforcer le leadership nécessaire à la réalisation des plans d’amélioration des écoles, il est important d’éviter un roulement trop élevé des leaders. Le renouvellement du leadership, c’est comme le renouvellement d’un portefeuille d’investissements : les pertes peuvent être supérieures aux gains (Mascall et Leithwood, 2010</a:t>
            </a:r>
            <a:r>
              <a:rPr lang="fr-CA" sz="2800" dirty="0">
                <a:solidFill>
                  <a:srgbClr val="3D3B36"/>
                </a:solidFill>
                <a:latin typeface="Trebuchet MS"/>
                <a:ea typeface="Trebuchet MS"/>
                <a:cs typeface="Trebuchet MS"/>
                <a:sym typeface="Trebuchet MS"/>
              </a:rPr>
              <a:t>).</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presetSubtype="0" fill="hold" grpId="1" nodeType="clickEffect">
                                  <p:stCondLst>
                                    <p:cond delay="0"/>
                                  </p:stCondLst>
                                  <p:iterate>
                                    <p:tmAbs val="0"/>
                                  </p:iterate>
                                  <p:childTnLst>
                                    <p:set>
                                      <p:cBhvr>
                                        <p:cTn id="6" fill="hold"/>
                                        <p:tgtEl>
                                          <p:spTgt spid="129"/>
                                        </p:tgtEl>
                                        <p:attrNameLst>
                                          <p:attrName>style.visibility</p:attrName>
                                        </p:attrNameLst>
                                      </p:cBhvr>
                                      <p:to>
                                        <p:strVal val="visible"/>
                                      </p:to>
                                    </p:set>
                                    <p:animEffect transition="in" filter="dissolve">
                                      <p:cBhvr>
                                        <p:cTn id="7" dur="1500"/>
                                        <p:tgtEl>
                                          <p:spTgt spid="1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 grpId="1"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Shape 131"/>
          <p:cNvSpPr/>
          <p:nvPr>
            <p:custDataLst>
              <p:tags r:id="rId1"/>
            </p:custDataLst>
          </p:nvPr>
        </p:nvSpPr>
        <p:spPr>
          <a:xfrm>
            <a:off x="0" y="8882061"/>
            <a:ext cx="13004800" cy="408313"/>
          </a:xfrm>
          <a:prstGeom prst="rect">
            <a:avLst/>
          </a:prstGeom>
          <a:ln w="12700">
            <a:miter lim="400000"/>
          </a:ln>
          <a:extLst>
            <a:ext uri="{C572A759-6A51-4108-AA02-DFA0A04FC94B}">
              <ma14:wrappingTextBoxFlag xmlns:ma14="http://schemas.microsoft.com/office/mac/drawingml/2011/main" xmlns="" val="1"/>
            </a:ext>
          </a:extLst>
        </p:spPr>
        <p:txBody>
          <a:bodyPr lIns="65022" tIns="65022" rIns="65022" bIns="65022">
            <a:spAutoFit/>
          </a:bodyPr>
          <a:lstStyle>
            <a:lvl1pPr algn="l" defTabSz="649287">
              <a:defRPr sz="2000">
                <a:solidFill>
                  <a:srgbClr val="000000"/>
                </a:solidFill>
                <a:uFill>
                  <a:solidFill>
                    <a:srgbClr val="000000"/>
                  </a:solidFill>
                </a:uFill>
                <a:latin typeface="Arial"/>
                <a:ea typeface="Arial"/>
                <a:cs typeface="Arial"/>
                <a:sym typeface="Arial"/>
              </a:defRPr>
            </a:lvl1pPr>
          </a:lstStyle>
          <a:p>
            <a:pPr lvl="0">
              <a:defRPr sz="1800">
                <a:uFillTx/>
              </a:defRPr>
            </a:pPr>
            <a:r>
              <a:rPr lang="fr-CA" dirty="0">
                <a:uFill>
                  <a:solidFill/>
                </a:uFill>
              </a:rPr>
              <a:t>INSTITUT DE LEADERSHIP EN ÉDUCATION</a:t>
            </a:r>
          </a:p>
        </p:txBody>
      </p:sp>
      <p:pic>
        <p:nvPicPr>
          <p:cNvPr id="132" name="image.png"/>
          <p:cNvPicPr/>
          <p:nvPr>
            <p:custDataLst>
              <p:tags r:id="rId2"/>
            </p:custDataLst>
          </p:nvPr>
        </p:nvPicPr>
        <p:blipFill>
          <a:blip r:embed="rId7">
            <a:extLst/>
          </a:blip>
          <a:stretch>
            <a:fillRect/>
          </a:stretch>
        </p:blipFill>
        <p:spPr>
          <a:xfrm>
            <a:off x="1246187" y="844550"/>
            <a:ext cx="4391026" cy="6011863"/>
          </a:xfrm>
          <a:prstGeom prst="rect">
            <a:avLst/>
          </a:prstGeom>
          <a:ln w="12700">
            <a:miter lim="400000"/>
          </a:ln>
        </p:spPr>
      </p:pic>
      <p:sp>
        <p:nvSpPr>
          <p:cNvPr id="133" name="Shape 133"/>
          <p:cNvSpPr/>
          <p:nvPr>
            <p:custDataLst>
              <p:tags r:id="rId3"/>
            </p:custDataLst>
          </p:nvPr>
        </p:nvSpPr>
        <p:spPr>
          <a:xfrm>
            <a:off x="5854700" y="915987"/>
            <a:ext cx="6502400" cy="4524315"/>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lgn="l" defTabSz="649287">
              <a:defRPr sz="7200">
                <a:solidFill>
                  <a:srgbClr val="1E4649"/>
                </a:solidFill>
                <a:uFill>
                  <a:solidFill>
                    <a:srgbClr val="1E4649"/>
                  </a:solidFill>
                </a:uFill>
                <a:latin typeface="Times New Roman"/>
                <a:ea typeface="Times New Roman"/>
                <a:cs typeface="Times New Roman"/>
                <a:sym typeface="Times New Roman"/>
              </a:defRPr>
            </a:lvl1pPr>
          </a:lstStyle>
          <a:p>
            <a:pPr lvl="0">
              <a:defRPr sz="1800">
                <a:solidFill>
                  <a:srgbClr val="000000"/>
                </a:solidFill>
                <a:uFillTx/>
              </a:defRPr>
            </a:pPr>
            <a:r>
              <a:rPr lang="fr-CA" sz="7200" dirty="0">
                <a:solidFill>
                  <a:srgbClr val="1E4649"/>
                </a:solidFill>
                <a:uFill>
                  <a:solidFill>
                    <a:srgbClr val="1E4649"/>
                  </a:solidFill>
                </a:uFill>
              </a:rPr>
              <a:t>Les conseils scolaires performants et leur leadership</a:t>
            </a:r>
            <a:endParaRPr lang="fr-CA" sz="7200" dirty="0">
              <a:solidFill>
                <a:srgbClr val="FFC000"/>
              </a:solidFill>
              <a:uFill>
                <a:solidFill>
                  <a:srgbClr val="1E4649"/>
                </a:solidFill>
              </a:uFill>
            </a:endParaRPr>
          </a:p>
        </p:txBody>
      </p:sp>
      <p:sp>
        <p:nvSpPr>
          <p:cNvPr id="134" name="Shape 134"/>
          <p:cNvSpPr/>
          <p:nvPr>
            <p:custDataLst>
              <p:tags r:id="rId4"/>
            </p:custDataLst>
          </p:nvPr>
        </p:nvSpPr>
        <p:spPr>
          <a:xfrm>
            <a:off x="6646862" y="7145337"/>
            <a:ext cx="2883160" cy="1323439"/>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lgn="l" defTabSz="649287">
              <a:defRPr sz="8000">
                <a:solidFill>
                  <a:srgbClr val="1E4649"/>
                </a:solidFill>
                <a:uFill>
                  <a:solidFill>
                    <a:srgbClr val="1E4649"/>
                  </a:solidFill>
                </a:uFill>
                <a:latin typeface="Times New Roman"/>
                <a:ea typeface="Times New Roman"/>
                <a:cs typeface="Times New Roman"/>
                <a:sym typeface="Times New Roman"/>
              </a:defRPr>
            </a:lvl1pPr>
          </a:lstStyle>
          <a:p>
            <a:pPr lvl="0">
              <a:defRPr sz="1800">
                <a:solidFill>
                  <a:srgbClr val="000000"/>
                </a:solidFill>
                <a:uFillTx/>
              </a:defRPr>
            </a:pPr>
            <a:r>
              <a:rPr lang="fr-CA" sz="8000" dirty="0">
                <a:solidFill>
                  <a:srgbClr val="1E4649"/>
                </a:solidFill>
                <a:uFill>
                  <a:solidFill>
                    <a:srgbClr val="1E4649"/>
                  </a:solidFill>
                </a:uFill>
              </a:rPr>
              <a:t>Merci!</a:t>
            </a:r>
          </a:p>
        </p:txBody>
      </p:sp>
    </p:spTree>
  </p:cSld>
  <p:clrMapOvr>
    <a:masterClrMapping/>
  </p:clrMapOvr>
  <p:transition spd="med"/>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3"/>
</p:tagLst>
</file>

<file path=ppt/tags/tag13.xml><?xml version="1.0" encoding="utf-8"?>
<p:tagLst xmlns:a="http://schemas.openxmlformats.org/drawingml/2006/main" xmlns:r="http://schemas.openxmlformats.org/officeDocument/2006/relationships" xmlns:p="http://schemas.openxmlformats.org/presentationml/2006/main">
  <p:tag name="NUM" val="4"/>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3"/>
</p:tagLst>
</file>

<file path=ppt/tags/tag17.xml><?xml version="1.0" encoding="utf-8"?>
<p:tagLst xmlns:a="http://schemas.openxmlformats.org/drawingml/2006/main" xmlns:r="http://schemas.openxmlformats.org/officeDocument/2006/relationships" xmlns:p="http://schemas.openxmlformats.org/presentationml/2006/main">
  <p:tag name="NUM" val="4"/>
</p:tagLst>
</file>

<file path=ppt/tags/tag18.xml><?xml version="1.0" encoding="utf-8"?>
<p:tagLst xmlns:a="http://schemas.openxmlformats.org/drawingml/2006/main" xmlns:r="http://schemas.openxmlformats.org/officeDocument/2006/relationships" xmlns:p="http://schemas.openxmlformats.org/presentationml/2006/main">
  <p:tag name="NUM" val="5"/>
</p:tagLst>
</file>

<file path=ppt/tags/tag19.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3"/>
</p:tagLst>
</file>

<file path=ppt/tags/tag20.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4"/>
</p:tagLst>
</file>

<file path=ppt/tags/tag23.xml><?xml version="1.0" encoding="utf-8"?>
<p:tagLst xmlns:a="http://schemas.openxmlformats.org/drawingml/2006/main" xmlns:r="http://schemas.openxmlformats.org/officeDocument/2006/relationships" xmlns:p="http://schemas.openxmlformats.org/presentationml/2006/main">
  <p:tag name="NUM" val="1"/>
</p:tagLst>
</file>

<file path=ppt/tags/tag24.xml><?xml version="1.0" encoding="utf-8"?>
<p:tagLst xmlns:a="http://schemas.openxmlformats.org/drawingml/2006/main" xmlns:r="http://schemas.openxmlformats.org/officeDocument/2006/relationships" xmlns:p="http://schemas.openxmlformats.org/presentationml/2006/main">
  <p:tag name="NUM" val="2"/>
</p:tagLst>
</file>

<file path=ppt/tags/tag25.xml><?xml version="1.0" encoding="utf-8"?>
<p:tagLst xmlns:a="http://schemas.openxmlformats.org/drawingml/2006/main" xmlns:r="http://schemas.openxmlformats.org/officeDocument/2006/relationships" xmlns:p="http://schemas.openxmlformats.org/presentationml/2006/main">
  <p:tag name="NUM" val="3"/>
</p:tagLst>
</file>

<file path=ppt/tags/tag26.xml><?xml version="1.0" encoding="utf-8"?>
<p:tagLst xmlns:a="http://schemas.openxmlformats.org/drawingml/2006/main" xmlns:r="http://schemas.openxmlformats.org/officeDocument/2006/relationships" xmlns:p="http://schemas.openxmlformats.org/presentationml/2006/main">
  <p:tag name="NUM" val="4"/>
</p:tagLst>
</file>

<file path=ppt/tags/tag27.xml><?xml version="1.0" encoding="utf-8"?>
<p:tagLst xmlns:a="http://schemas.openxmlformats.org/drawingml/2006/main" xmlns:r="http://schemas.openxmlformats.org/officeDocument/2006/relationships" xmlns:p="http://schemas.openxmlformats.org/presentationml/2006/main">
  <p:tag name="NUM" val="5"/>
</p:tagLst>
</file>

<file path=ppt/tags/tag28.xml><?xml version="1.0" encoding="utf-8"?>
<p:tagLst xmlns:a="http://schemas.openxmlformats.org/drawingml/2006/main" xmlns:r="http://schemas.openxmlformats.org/officeDocument/2006/relationships" xmlns:p="http://schemas.openxmlformats.org/presentationml/2006/main">
  <p:tag name="NUM" val="6"/>
</p:tagLst>
</file>

<file path=ppt/tags/tag29.xml><?xml version="1.0" encoding="utf-8"?>
<p:tagLst xmlns:a="http://schemas.openxmlformats.org/drawingml/2006/main" xmlns:r="http://schemas.openxmlformats.org/officeDocument/2006/relationships" xmlns:p="http://schemas.openxmlformats.org/presentationml/2006/main">
  <p:tag name="NUM" val="7"/>
</p:tagLst>
</file>

<file path=ppt/tags/tag3.xml><?xml version="1.0" encoding="utf-8"?>
<p:tagLst xmlns:a="http://schemas.openxmlformats.org/drawingml/2006/main" xmlns:r="http://schemas.openxmlformats.org/officeDocument/2006/relationships" xmlns:p="http://schemas.openxmlformats.org/presentationml/2006/main">
  <p:tag name="NUM" val="4"/>
</p:tagLst>
</file>

<file path=ppt/tags/tag30.xml><?xml version="1.0" encoding="utf-8"?>
<p:tagLst xmlns:a="http://schemas.openxmlformats.org/drawingml/2006/main" xmlns:r="http://schemas.openxmlformats.org/officeDocument/2006/relationships" xmlns:p="http://schemas.openxmlformats.org/presentationml/2006/main">
  <p:tag name="NUM" val="8"/>
</p:tagLst>
</file>

<file path=ppt/tags/tag31.xml><?xml version="1.0" encoding="utf-8"?>
<p:tagLst xmlns:a="http://schemas.openxmlformats.org/drawingml/2006/main" xmlns:r="http://schemas.openxmlformats.org/officeDocument/2006/relationships" xmlns:p="http://schemas.openxmlformats.org/presentationml/2006/main">
  <p:tag name="NUM" val="1"/>
</p:tagLst>
</file>

<file path=ppt/tags/tag32.xml><?xml version="1.0" encoding="utf-8"?>
<p:tagLst xmlns:a="http://schemas.openxmlformats.org/drawingml/2006/main" xmlns:r="http://schemas.openxmlformats.org/officeDocument/2006/relationships" xmlns:p="http://schemas.openxmlformats.org/presentationml/2006/main">
  <p:tag name="NUM" val="2"/>
</p:tagLst>
</file>

<file path=ppt/tags/tag33.xml><?xml version="1.0" encoding="utf-8"?>
<p:tagLst xmlns:a="http://schemas.openxmlformats.org/drawingml/2006/main" xmlns:r="http://schemas.openxmlformats.org/officeDocument/2006/relationships" xmlns:p="http://schemas.openxmlformats.org/presentationml/2006/main">
  <p:tag name="NUM" val="3"/>
</p:tagLst>
</file>

<file path=ppt/tags/tag34.xml><?xml version="1.0" encoding="utf-8"?>
<p:tagLst xmlns:a="http://schemas.openxmlformats.org/drawingml/2006/main" xmlns:r="http://schemas.openxmlformats.org/officeDocument/2006/relationships" xmlns:p="http://schemas.openxmlformats.org/presentationml/2006/main">
  <p:tag name="NUM" val="4"/>
</p:tagLst>
</file>

<file path=ppt/tags/tag35.xml><?xml version="1.0" encoding="utf-8"?>
<p:tagLst xmlns:a="http://schemas.openxmlformats.org/drawingml/2006/main" xmlns:r="http://schemas.openxmlformats.org/officeDocument/2006/relationships" xmlns:p="http://schemas.openxmlformats.org/presentationml/2006/main">
  <p:tag name="NUM" val="1"/>
</p:tagLst>
</file>

<file path=ppt/tags/tag36.xml><?xml version="1.0" encoding="utf-8"?>
<p:tagLst xmlns:a="http://schemas.openxmlformats.org/drawingml/2006/main" xmlns:r="http://schemas.openxmlformats.org/officeDocument/2006/relationships" xmlns:p="http://schemas.openxmlformats.org/presentationml/2006/main">
  <p:tag name="NUM" val="2"/>
</p:tagLst>
</file>

<file path=ppt/tags/tag37.xml><?xml version="1.0" encoding="utf-8"?>
<p:tagLst xmlns:a="http://schemas.openxmlformats.org/drawingml/2006/main" xmlns:r="http://schemas.openxmlformats.org/officeDocument/2006/relationships" xmlns:p="http://schemas.openxmlformats.org/presentationml/2006/main">
  <p:tag name="NUM" val="3"/>
</p:tagLst>
</file>

<file path=ppt/tags/tag38.xml><?xml version="1.0" encoding="utf-8"?>
<p:tagLst xmlns:a="http://schemas.openxmlformats.org/drawingml/2006/main" xmlns:r="http://schemas.openxmlformats.org/officeDocument/2006/relationships" xmlns:p="http://schemas.openxmlformats.org/presentationml/2006/main">
  <p:tag name="NUM" val="4"/>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6.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4"/>
</p:tagLst>
</file>

<file path=ppt/tags/tag8.xml><?xml version="1.0" encoding="utf-8"?>
<p:tagLst xmlns:a="http://schemas.openxmlformats.org/drawingml/2006/main" xmlns:r="http://schemas.openxmlformats.org/officeDocument/2006/relationships" xmlns:p="http://schemas.openxmlformats.org/presentationml/2006/main">
  <p:tag name="NUM" val="5"/>
</p:tagLst>
</file>

<file path=ppt/tags/tag9.xml><?xml version="1.0" encoding="utf-8"?>
<p:tagLst xmlns:a="http://schemas.openxmlformats.org/drawingml/2006/main" xmlns:r="http://schemas.openxmlformats.org/officeDocument/2006/relationships" xmlns:p="http://schemas.openxmlformats.org/presentationml/2006/main">
  <p:tag name="NUM" val="6"/>
</p:tagLst>
</file>

<file path=ppt/theme/theme1.xml><?xml version="1.0" encoding="utf-8"?>
<a:theme xmlns:a="http://schemas.openxmlformats.org/drawingml/2006/main" name="Default">
  <a:themeElements>
    <a:clrScheme name="Default">
      <a:dk1>
        <a:srgbClr val="AF7809"/>
      </a:dk1>
      <a:lt1>
        <a:srgbClr val="A6A9AF"/>
      </a:lt1>
      <a:dk2>
        <a:srgbClr val="A7A7A7"/>
      </a:dk2>
      <a:lt2>
        <a:srgbClr val="535353"/>
      </a:lt2>
      <a:accent1>
        <a:srgbClr val="BBE0E3"/>
      </a:accent1>
      <a:accent2>
        <a:srgbClr val="333399"/>
      </a:accent2>
      <a:accent3>
        <a:srgbClr val="CECFD2"/>
      </a:accent3>
      <a:accent4>
        <a:srgbClr val="4C4A44"/>
      </a:accent4>
      <a:accent5>
        <a:srgbClr val="D8ECED"/>
      </a:accent5>
      <a:accent6>
        <a:srgbClr val="2E2E8B"/>
      </a:accent6>
      <a:hlink>
        <a:srgbClr val="0000FF"/>
      </a:hlink>
      <a:folHlink>
        <a:srgbClr val="FF00FF"/>
      </a:folHlink>
    </a:clrScheme>
    <a:fontScheme name="Default">
      <a:majorFont>
        <a:latin typeface="Helvetica"/>
        <a:ea typeface="Helvetica"/>
        <a:cs typeface="Helvetica"/>
      </a:majorFont>
      <a:minorFont>
        <a:latin typeface="Avenir Roman"/>
        <a:ea typeface="Avenir Roman"/>
        <a:cs typeface="Avenir Roman"/>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595650"/>
        </a:solidFill>
        <a:ln w="25400" cap="flat">
          <a:solidFill>
            <a:srgbClr val="BBE0E3"/>
          </a:solidFill>
          <a:prstDash val="solid"/>
          <a:round/>
        </a:ln>
        <a:effectLst/>
      </a:spPr>
      <a:bodyPr rot="0" spcFirstLastPara="1" vertOverflow="overflow" horzOverflow="overflow" vert="horz" wrap="square" lIns="45719" tIns="45719" rIns="45719" bIns="45719" numCol="1" spcCol="38100" rtlCol="0" anchor="t">
        <a:spAutoFit/>
      </a:bodyPr>
      <a:lstStyle>
        <a:defPPr marL="0" marR="0" indent="0" algn="ctr" defTabSz="914400" rtl="0" fontAlgn="auto" latinLnBrk="1" hangingPunct="0">
          <a:lnSpc>
            <a:spcPct val="100000"/>
          </a:lnSpc>
          <a:spcBef>
            <a:spcPts val="0"/>
          </a:spcBef>
          <a:spcAft>
            <a:spcPts val="0"/>
          </a:spcAft>
          <a:buClrTx/>
          <a:buSzTx/>
          <a:buFontTx/>
          <a:buNone/>
          <a:tabLst/>
          <a:defRPr kumimoji="0" sz="4200" b="0" i="0" u="none" strike="noStrike" cap="none" spc="0" normalizeH="0" baseline="0">
            <a:ln>
              <a:noFill/>
            </a:ln>
            <a:solidFill>
              <a:srgbClr val="A6A9AF"/>
            </a:solidFill>
            <a:effectLst/>
            <a:uFill>
              <a:solidFill>
                <a:srgbClr val="A6A9AF"/>
              </a:solidFill>
            </a:uFill>
            <a:latin typeface="Baskerville"/>
            <a:ea typeface="Baskerville"/>
            <a:cs typeface="Baskerville"/>
            <a:sym typeface="Baskervill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BBE0E3"/>
          </a:solidFill>
          <a:prstDash val="solid"/>
          <a:round/>
        </a:ln>
        <a:effectLst>
          <a:outerShdw blurRad="38100" dist="20000" dir="5400000" rotWithShape="0">
            <a:srgbClr val="000000">
              <a:alpha val="38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45719" tIns="45719" rIns="45719" bIns="45719" numCol="1" spcCol="38100" rtlCol="0" anchor="t">
        <a:spAutoFit/>
      </a:bodyPr>
      <a:lstStyle>
        <a:defPPr marL="0" marR="0" indent="0" algn="ctr" defTabSz="914400" rtl="0" fontAlgn="auto" latinLnBrk="1" hangingPunct="0">
          <a:lnSpc>
            <a:spcPct val="100000"/>
          </a:lnSpc>
          <a:spcBef>
            <a:spcPts val="0"/>
          </a:spcBef>
          <a:spcAft>
            <a:spcPts val="0"/>
          </a:spcAft>
          <a:buClrTx/>
          <a:buSzTx/>
          <a:buFontTx/>
          <a:buNone/>
          <a:tabLst/>
          <a:defRPr kumimoji="0" sz="4200" b="0" i="0" u="none" strike="noStrike" cap="none" spc="0" normalizeH="0" baseline="0">
            <a:ln>
              <a:noFill/>
            </a:ln>
            <a:solidFill>
              <a:srgbClr val="A6A9AF"/>
            </a:solidFill>
            <a:effectLst/>
            <a:uFill>
              <a:solidFill>
                <a:srgbClr val="A6A9AF"/>
              </a:solidFill>
            </a:uFill>
            <a:latin typeface="Baskerville"/>
            <a:ea typeface="Baskerville"/>
            <a:cs typeface="Baskerville"/>
            <a:sym typeface="Baskervill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Default">
  <a:themeElements>
    <a:clrScheme name="Default">
      <a:dk1>
        <a:srgbClr val="000000"/>
      </a:dk1>
      <a:lt1>
        <a:srgbClr val="FFFFFF"/>
      </a:lt1>
      <a:dk2>
        <a:srgbClr val="A7A7A7"/>
      </a:dk2>
      <a:lt2>
        <a:srgbClr val="535353"/>
      </a:lt2>
      <a:accent1>
        <a:srgbClr val="BBE0E3"/>
      </a:accent1>
      <a:accent2>
        <a:srgbClr val="333399"/>
      </a:accent2>
      <a:accent3>
        <a:srgbClr val="CECFD2"/>
      </a:accent3>
      <a:accent4>
        <a:srgbClr val="4C4A44"/>
      </a:accent4>
      <a:accent5>
        <a:srgbClr val="D8ECED"/>
      </a:accent5>
      <a:accent6>
        <a:srgbClr val="2E2E8B"/>
      </a:accent6>
      <a:hlink>
        <a:srgbClr val="0000FF"/>
      </a:hlink>
      <a:folHlink>
        <a:srgbClr val="FF00FF"/>
      </a:folHlink>
    </a:clrScheme>
    <a:fontScheme name="Default">
      <a:majorFont>
        <a:latin typeface="Helvetica"/>
        <a:ea typeface="Helvetica"/>
        <a:cs typeface="Helvetica"/>
      </a:majorFont>
      <a:minorFont>
        <a:latin typeface="Avenir Roman"/>
        <a:ea typeface="Avenir Roman"/>
        <a:cs typeface="Avenir Roman"/>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595650"/>
        </a:solidFill>
        <a:ln w="25400" cap="flat">
          <a:solidFill>
            <a:srgbClr val="BBE0E3"/>
          </a:solidFill>
          <a:prstDash val="solid"/>
          <a:round/>
        </a:ln>
        <a:effectLst/>
      </a:spPr>
      <a:bodyPr rot="0" spcFirstLastPara="1" vertOverflow="overflow" horzOverflow="overflow" vert="horz" wrap="square" lIns="45719" tIns="45719" rIns="45719" bIns="45719" numCol="1" spcCol="38100" rtlCol="0" anchor="t">
        <a:spAutoFit/>
      </a:bodyPr>
      <a:lstStyle>
        <a:defPPr marL="0" marR="0" indent="0" algn="ctr" defTabSz="914400" rtl="0" fontAlgn="auto" latinLnBrk="1" hangingPunct="0">
          <a:lnSpc>
            <a:spcPct val="100000"/>
          </a:lnSpc>
          <a:spcBef>
            <a:spcPts val="0"/>
          </a:spcBef>
          <a:spcAft>
            <a:spcPts val="0"/>
          </a:spcAft>
          <a:buClrTx/>
          <a:buSzTx/>
          <a:buFontTx/>
          <a:buNone/>
          <a:tabLst/>
          <a:defRPr kumimoji="0" sz="4200" b="0" i="0" u="none" strike="noStrike" cap="none" spc="0" normalizeH="0" baseline="0">
            <a:ln>
              <a:noFill/>
            </a:ln>
            <a:solidFill>
              <a:srgbClr val="A6A9AF"/>
            </a:solidFill>
            <a:effectLst/>
            <a:uFill>
              <a:solidFill>
                <a:srgbClr val="A6A9AF"/>
              </a:solidFill>
            </a:uFill>
            <a:latin typeface="Baskerville"/>
            <a:ea typeface="Baskerville"/>
            <a:cs typeface="Baskerville"/>
            <a:sym typeface="Baskervill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BBE0E3"/>
          </a:solidFill>
          <a:prstDash val="solid"/>
          <a:round/>
        </a:ln>
        <a:effectLst>
          <a:outerShdw blurRad="38100" dist="20000" dir="5400000" rotWithShape="0">
            <a:srgbClr val="000000">
              <a:alpha val="38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45719" tIns="45719" rIns="45719" bIns="45719" numCol="1" spcCol="38100" rtlCol="0" anchor="t">
        <a:spAutoFit/>
      </a:bodyPr>
      <a:lstStyle>
        <a:defPPr marL="0" marR="0" indent="0" algn="ctr" defTabSz="914400" rtl="0" fontAlgn="auto" latinLnBrk="1" hangingPunct="0">
          <a:lnSpc>
            <a:spcPct val="100000"/>
          </a:lnSpc>
          <a:spcBef>
            <a:spcPts val="0"/>
          </a:spcBef>
          <a:spcAft>
            <a:spcPts val="0"/>
          </a:spcAft>
          <a:buClrTx/>
          <a:buSzTx/>
          <a:buFontTx/>
          <a:buNone/>
          <a:tabLst/>
          <a:defRPr kumimoji="0" sz="4200" b="0" i="0" u="none" strike="noStrike" cap="none" spc="0" normalizeH="0" baseline="0">
            <a:ln>
              <a:noFill/>
            </a:ln>
            <a:solidFill>
              <a:srgbClr val="A6A9AF"/>
            </a:solidFill>
            <a:effectLst/>
            <a:uFill>
              <a:solidFill>
                <a:srgbClr val="A6A9AF"/>
              </a:solidFill>
            </a:uFill>
            <a:latin typeface="Baskerville"/>
            <a:ea typeface="Baskerville"/>
            <a:cs typeface="Baskerville"/>
            <a:sym typeface="Baskervill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478</TotalTime>
  <Words>1063</Words>
  <Application>Microsoft Office PowerPoint</Application>
  <PresentationFormat>Custom</PresentationFormat>
  <Paragraphs>123</Paragraphs>
  <Slides>8</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vt:i4>
      </vt:variant>
    </vt:vector>
  </HeadingPairs>
  <TitlesOfParts>
    <vt:vector size="16" baseType="lpstr">
      <vt:lpstr>Arial</vt:lpstr>
      <vt:lpstr>Arial Bold</vt:lpstr>
      <vt:lpstr>Avenir Roman</vt:lpstr>
      <vt:lpstr>Baskerville</vt:lpstr>
      <vt:lpstr>Baskerville SemiBold</vt:lpstr>
      <vt:lpstr>Times New Roman</vt:lpstr>
      <vt:lpstr>Trebuchet MS</vt:lpstr>
      <vt:lpstr>Default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dc:creator>
  <cp:lastModifiedBy>Karyn Pickles</cp:lastModifiedBy>
  <cp:revision>49</cp:revision>
  <dcterms:modified xsi:type="dcterms:W3CDTF">2017-05-12T18:30:29Z</dcterms:modified>
</cp:coreProperties>
</file>