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3004800" cy="9753600"/>
  <p:notesSz cx="6858000" cy="9144000"/>
  <p:defaultTextStyle>
    <a:lvl1pPr algn="ctr">
      <a:defRPr sz="4200">
        <a:solidFill>
          <a:srgbClr val="A6A9AF"/>
        </a:solidFill>
        <a:uFill>
          <a:solidFill>
            <a:srgbClr val="A6A9AF"/>
          </a:solidFill>
        </a:uFill>
        <a:latin typeface="Baskerville"/>
        <a:ea typeface="Baskerville"/>
        <a:cs typeface="Baskerville"/>
        <a:sym typeface="Baskerville"/>
      </a:defRPr>
    </a:lvl1pPr>
    <a:lvl2pPr indent="457200" algn="ctr">
      <a:defRPr sz="4200">
        <a:solidFill>
          <a:srgbClr val="A6A9AF"/>
        </a:solidFill>
        <a:uFill>
          <a:solidFill>
            <a:srgbClr val="A6A9AF"/>
          </a:solidFill>
        </a:uFill>
        <a:latin typeface="Baskerville"/>
        <a:ea typeface="Baskerville"/>
        <a:cs typeface="Baskerville"/>
        <a:sym typeface="Baskerville"/>
      </a:defRPr>
    </a:lvl2pPr>
    <a:lvl3pPr indent="914400" algn="ctr">
      <a:defRPr sz="4200">
        <a:solidFill>
          <a:srgbClr val="A6A9AF"/>
        </a:solidFill>
        <a:uFill>
          <a:solidFill>
            <a:srgbClr val="A6A9AF"/>
          </a:solidFill>
        </a:uFill>
        <a:latin typeface="Baskerville"/>
        <a:ea typeface="Baskerville"/>
        <a:cs typeface="Baskerville"/>
        <a:sym typeface="Baskerville"/>
      </a:defRPr>
    </a:lvl3pPr>
    <a:lvl4pPr indent="1371600" algn="ctr">
      <a:defRPr sz="4200">
        <a:solidFill>
          <a:srgbClr val="A6A9AF"/>
        </a:solidFill>
        <a:uFill>
          <a:solidFill>
            <a:srgbClr val="A6A9AF"/>
          </a:solidFill>
        </a:uFill>
        <a:latin typeface="Baskerville"/>
        <a:ea typeface="Baskerville"/>
        <a:cs typeface="Baskerville"/>
        <a:sym typeface="Baskerville"/>
      </a:defRPr>
    </a:lvl4pPr>
    <a:lvl5pPr indent="1828800" algn="ctr">
      <a:defRPr sz="4200">
        <a:solidFill>
          <a:srgbClr val="A6A9AF"/>
        </a:solidFill>
        <a:uFill>
          <a:solidFill>
            <a:srgbClr val="A6A9AF"/>
          </a:solidFill>
        </a:uFill>
        <a:latin typeface="Baskerville"/>
        <a:ea typeface="Baskerville"/>
        <a:cs typeface="Baskerville"/>
        <a:sym typeface="Baskerville"/>
      </a:defRPr>
    </a:lvl5pPr>
    <a:lvl6pPr algn="ctr">
      <a:defRPr sz="4200">
        <a:solidFill>
          <a:srgbClr val="A6A9AF"/>
        </a:solidFill>
        <a:uFill>
          <a:solidFill>
            <a:srgbClr val="A6A9AF"/>
          </a:solidFill>
        </a:uFill>
        <a:latin typeface="Baskerville"/>
        <a:ea typeface="Baskerville"/>
        <a:cs typeface="Baskerville"/>
        <a:sym typeface="Baskerville"/>
      </a:defRPr>
    </a:lvl6pPr>
    <a:lvl7pPr algn="ctr">
      <a:defRPr sz="4200">
        <a:solidFill>
          <a:srgbClr val="A6A9AF"/>
        </a:solidFill>
        <a:uFill>
          <a:solidFill>
            <a:srgbClr val="A6A9AF"/>
          </a:solidFill>
        </a:uFill>
        <a:latin typeface="Baskerville"/>
        <a:ea typeface="Baskerville"/>
        <a:cs typeface="Baskerville"/>
        <a:sym typeface="Baskerville"/>
      </a:defRPr>
    </a:lvl7pPr>
    <a:lvl8pPr algn="ctr">
      <a:defRPr sz="4200">
        <a:solidFill>
          <a:srgbClr val="A6A9AF"/>
        </a:solidFill>
        <a:uFill>
          <a:solidFill>
            <a:srgbClr val="A6A9AF"/>
          </a:solidFill>
        </a:uFill>
        <a:latin typeface="Baskerville"/>
        <a:ea typeface="Baskerville"/>
        <a:cs typeface="Baskerville"/>
        <a:sym typeface="Baskerville"/>
      </a:defRPr>
    </a:lvl8pPr>
    <a:lvl9pPr algn="ctr">
      <a:defRPr sz="4200">
        <a:solidFill>
          <a:srgbClr val="A6A9AF"/>
        </a:solidFill>
        <a:uFill>
          <a:solidFill>
            <a:srgbClr val="A6A9AF"/>
          </a:solidFill>
        </a:uFill>
        <a:latin typeface="Baskerville"/>
        <a:ea typeface="Baskerville"/>
        <a:cs typeface="Baskerville"/>
        <a:sym typeface="Baskerville"/>
      </a:defRPr>
    </a:lvl9pPr>
  </p:defaultTextStyle>
  <p:extLst>
    <p:ext uri="{EFAFB233-063F-42B5-8137-9DF3F51BA10A}">
      <p15:sldGuideLst xmlns:p15="http://schemas.microsoft.com/office/powerpoint/2012/main">
        <p15:guide id="1" orient="horz" pos="3072">
          <p15:clr>
            <a:srgbClr val="A4A3A4"/>
          </p15:clr>
        </p15:guide>
        <p15:guide id="2" pos="40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n">
        <a:font>
          <a:latin typeface="Baskerville"/>
          <a:ea typeface="Baskerville"/>
          <a:cs typeface="Baskerville"/>
        </a:font>
        <a:srgbClr val="A6A9AF"/>
      </a:tcTxStyle>
      <a:tcStyle>
        <a:tcBdr>
          <a:left>
            <a:ln w="12700" cap="flat">
              <a:solidFill>
                <a:srgbClr val="595650"/>
              </a:solidFill>
              <a:prstDash val="solid"/>
              <a:round/>
            </a:ln>
          </a:left>
          <a:right>
            <a:ln w="12700" cap="flat">
              <a:solidFill>
                <a:srgbClr val="595650"/>
              </a:solidFill>
              <a:prstDash val="solid"/>
              <a:round/>
            </a:ln>
          </a:right>
          <a:top>
            <a:ln w="12700" cap="flat">
              <a:solidFill>
                <a:srgbClr val="595650"/>
              </a:solidFill>
              <a:prstDash val="solid"/>
              <a:round/>
            </a:ln>
          </a:top>
          <a:bottom>
            <a:ln w="12700" cap="flat">
              <a:solidFill>
                <a:srgbClr val="595650"/>
              </a:solidFill>
              <a:prstDash val="solid"/>
              <a:round/>
            </a:ln>
          </a:bottom>
          <a:insideH>
            <a:ln w="12700" cap="flat">
              <a:solidFill>
                <a:srgbClr val="595650"/>
              </a:solidFill>
              <a:prstDash val="solid"/>
              <a:round/>
            </a:ln>
          </a:insideH>
          <a:insideV>
            <a:ln w="12700" cap="flat">
              <a:solidFill>
                <a:srgbClr val="595650"/>
              </a:solidFill>
              <a:prstDash val="solid"/>
              <a:round/>
            </a:ln>
          </a:insideV>
        </a:tcBdr>
        <a:fill>
          <a:solidFill>
            <a:srgbClr val="E7F3F4"/>
          </a:solidFill>
        </a:fill>
      </a:tcStyle>
    </a:wholeTbl>
    <a:band2H>
      <a:tcTxStyle/>
      <a:tcStyle>
        <a:tcBdr/>
        <a:fill>
          <a:solidFill>
            <a:srgbClr val="F3F9FA"/>
          </a:solidFill>
        </a:fill>
      </a:tcStyle>
    </a:band2H>
    <a:firstCol>
      <a:tcTxStyle b="on" i="on">
        <a:font>
          <a:latin typeface="Baskerville"/>
          <a:ea typeface="Baskerville"/>
          <a:cs typeface="Baskerville"/>
        </a:font>
        <a:srgbClr val="595650"/>
      </a:tcTxStyle>
      <a:tcStyle>
        <a:tcBdr>
          <a:left>
            <a:ln w="12700" cap="flat">
              <a:solidFill>
                <a:srgbClr val="595650"/>
              </a:solidFill>
              <a:prstDash val="solid"/>
              <a:round/>
            </a:ln>
          </a:left>
          <a:right>
            <a:ln w="12700" cap="flat">
              <a:solidFill>
                <a:srgbClr val="595650"/>
              </a:solidFill>
              <a:prstDash val="solid"/>
              <a:round/>
            </a:ln>
          </a:right>
          <a:top>
            <a:ln w="12700" cap="flat">
              <a:solidFill>
                <a:srgbClr val="595650"/>
              </a:solidFill>
              <a:prstDash val="solid"/>
              <a:round/>
            </a:ln>
          </a:top>
          <a:bottom>
            <a:ln w="12700" cap="flat">
              <a:solidFill>
                <a:srgbClr val="595650"/>
              </a:solidFill>
              <a:prstDash val="solid"/>
              <a:round/>
            </a:ln>
          </a:bottom>
          <a:insideH>
            <a:ln w="12700" cap="flat">
              <a:solidFill>
                <a:srgbClr val="595650"/>
              </a:solidFill>
              <a:prstDash val="solid"/>
              <a:round/>
            </a:ln>
          </a:insideH>
          <a:insideV>
            <a:ln w="12700" cap="flat">
              <a:solidFill>
                <a:srgbClr val="595650"/>
              </a:solidFill>
              <a:prstDash val="solid"/>
              <a:round/>
            </a:ln>
          </a:insideV>
        </a:tcBdr>
        <a:fill>
          <a:solidFill>
            <a:srgbClr val="BBE0E3"/>
          </a:solidFill>
        </a:fill>
      </a:tcStyle>
    </a:firstCol>
    <a:lastRow>
      <a:tcTxStyle b="on" i="on">
        <a:font>
          <a:latin typeface="Baskerville"/>
          <a:ea typeface="Baskerville"/>
          <a:cs typeface="Baskerville"/>
        </a:font>
        <a:srgbClr val="595650"/>
      </a:tcTxStyle>
      <a:tcStyle>
        <a:tcBdr>
          <a:left>
            <a:ln w="12700" cap="flat">
              <a:solidFill>
                <a:srgbClr val="595650"/>
              </a:solidFill>
              <a:prstDash val="solid"/>
              <a:round/>
            </a:ln>
          </a:left>
          <a:right>
            <a:ln w="12700" cap="flat">
              <a:solidFill>
                <a:srgbClr val="595650"/>
              </a:solidFill>
              <a:prstDash val="solid"/>
              <a:round/>
            </a:ln>
          </a:right>
          <a:top>
            <a:ln w="38100" cap="flat">
              <a:solidFill>
                <a:srgbClr val="595650"/>
              </a:solidFill>
              <a:prstDash val="solid"/>
              <a:round/>
            </a:ln>
          </a:top>
          <a:bottom>
            <a:ln w="12700" cap="flat">
              <a:solidFill>
                <a:srgbClr val="595650"/>
              </a:solidFill>
              <a:prstDash val="solid"/>
              <a:round/>
            </a:ln>
          </a:bottom>
          <a:insideH>
            <a:ln w="12700" cap="flat">
              <a:solidFill>
                <a:srgbClr val="595650"/>
              </a:solidFill>
              <a:prstDash val="solid"/>
              <a:round/>
            </a:ln>
          </a:insideH>
          <a:insideV>
            <a:ln w="12700" cap="flat">
              <a:solidFill>
                <a:srgbClr val="595650"/>
              </a:solidFill>
              <a:prstDash val="solid"/>
              <a:round/>
            </a:ln>
          </a:insideV>
        </a:tcBdr>
        <a:fill>
          <a:solidFill>
            <a:srgbClr val="BBE0E3"/>
          </a:solidFill>
        </a:fill>
      </a:tcStyle>
    </a:lastRow>
    <a:firstRow>
      <a:tcTxStyle b="on" i="on">
        <a:font>
          <a:latin typeface="Baskerville"/>
          <a:ea typeface="Baskerville"/>
          <a:cs typeface="Baskerville"/>
        </a:font>
        <a:srgbClr val="595650"/>
      </a:tcTxStyle>
      <a:tcStyle>
        <a:tcBdr>
          <a:left>
            <a:ln w="12700" cap="flat">
              <a:solidFill>
                <a:srgbClr val="595650"/>
              </a:solidFill>
              <a:prstDash val="solid"/>
              <a:round/>
            </a:ln>
          </a:left>
          <a:right>
            <a:ln w="12700" cap="flat">
              <a:solidFill>
                <a:srgbClr val="595650"/>
              </a:solidFill>
              <a:prstDash val="solid"/>
              <a:round/>
            </a:ln>
          </a:right>
          <a:top>
            <a:ln w="12700" cap="flat">
              <a:solidFill>
                <a:srgbClr val="595650"/>
              </a:solidFill>
              <a:prstDash val="solid"/>
              <a:round/>
            </a:ln>
          </a:top>
          <a:bottom>
            <a:ln w="38100" cap="flat">
              <a:solidFill>
                <a:srgbClr val="595650"/>
              </a:solidFill>
              <a:prstDash val="solid"/>
              <a:round/>
            </a:ln>
          </a:bottom>
          <a:insideH>
            <a:ln w="12700" cap="flat">
              <a:solidFill>
                <a:srgbClr val="595650"/>
              </a:solidFill>
              <a:prstDash val="solid"/>
              <a:round/>
            </a:ln>
          </a:insideH>
          <a:insideV>
            <a:ln w="12700" cap="flat">
              <a:solidFill>
                <a:srgbClr val="595650"/>
              </a:solidFill>
              <a:prstDash val="solid"/>
              <a:round/>
            </a:ln>
          </a:insideV>
        </a:tcBdr>
        <a:fill>
          <a:solidFill>
            <a:srgbClr val="BBE0E3"/>
          </a:solidFill>
        </a:fill>
      </a:tcStyle>
    </a:firstRow>
  </a:tblStyle>
  <a:tblStyle styleId="{C7B018BB-80A7-4F77-B60F-C8B233D01FF8}" styleName="">
    <a:tblBg/>
    <a:wholeTbl>
      <a:tcTxStyle b="on" i="on">
        <a:font>
          <a:latin typeface="Baskerville"/>
          <a:ea typeface="Baskerville"/>
          <a:cs typeface="Baskerville"/>
        </a:font>
        <a:srgbClr val="A6A9AF"/>
      </a:tcTxStyle>
      <a:tcStyle>
        <a:tcBdr>
          <a:left>
            <a:ln w="12700" cap="flat">
              <a:solidFill>
                <a:srgbClr val="595650"/>
              </a:solidFill>
              <a:prstDash val="solid"/>
              <a:round/>
            </a:ln>
          </a:left>
          <a:right>
            <a:ln w="12700" cap="flat">
              <a:solidFill>
                <a:srgbClr val="595650"/>
              </a:solidFill>
              <a:prstDash val="solid"/>
              <a:round/>
            </a:ln>
          </a:right>
          <a:top>
            <a:ln w="12700" cap="flat">
              <a:solidFill>
                <a:srgbClr val="595650"/>
              </a:solidFill>
              <a:prstDash val="solid"/>
              <a:round/>
            </a:ln>
          </a:top>
          <a:bottom>
            <a:ln w="12700" cap="flat">
              <a:solidFill>
                <a:srgbClr val="595650"/>
              </a:solidFill>
              <a:prstDash val="solid"/>
              <a:round/>
            </a:ln>
          </a:bottom>
          <a:insideH>
            <a:ln w="12700" cap="flat">
              <a:solidFill>
                <a:srgbClr val="595650"/>
              </a:solidFill>
              <a:prstDash val="solid"/>
              <a:round/>
            </a:ln>
          </a:insideH>
          <a:insideV>
            <a:ln w="12700" cap="flat">
              <a:solidFill>
                <a:srgbClr val="595650"/>
              </a:solidFill>
              <a:prstDash val="solid"/>
              <a:round/>
            </a:ln>
          </a:insideV>
        </a:tcBdr>
        <a:fill>
          <a:solidFill>
            <a:srgbClr val="EDEDEE"/>
          </a:solidFill>
        </a:fill>
      </a:tcStyle>
    </a:wholeTbl>
    <a:band2H>
      <a:tcTxStyle/>
      <a:tcStyle>
        <a:tcBdr/>
        <a:fill>
          <a:solidFill>
            <a:srgbClr val="F6F6F7"/>
          </a:solidFill>
        </a:fill>
      </a:tcStyle>
    </a:band2H>
    <a:firstCol>
      <a:tcTxStyle b="on" i="on">
        <a:font>
          <a:latin typeface="Baskerville"/>
          <a:ea typeface="Baskerville"/>
          <a:cs typeface="Baskerville"/>
        </a:font>
        <a:srgbClr val="595650"/>
      </a:tcTxStyle>
      <a:tcStyle>
        <a:tcBdr>
          <a:left>
            <a:ln w="12700" cap="flat">
              <a:solidFill>
                <a:srgbClr val="595650"/>
              </a:solidFill>
              <a:prstDash val="solid"/>
              <a:round/>
            </a:ln>
          </a:left>
          <a:right>
            <a:ln w="12700" cap="flat">
              <a:solidFill>
                <a:srgbClr val="595650"/>
              </a:solidFill>
              <a:prstDash val="solid"/>
              <a:round/>
            </a:ln>
          </a:right>
          <a:top>
            <a:ln w="12700" cap="flat">
              <a:solidFill>
                <a:srgbClr val="595650"/>
              </a:solidFill>
              <a:prstDash val="solid"/>
              <a:round/>
            </a:ln>
          </a:top>
          <a:bottom>
            <a:ln w="12700" cap="flat">
              <a:solidFill>
                <a:srgbClr val="595650"/>
              </a:solidFill>
              <a:prstDash val="solid"/>
              <a:round/>
            </a:ln>
          </a:bottom>
          <a:insideH>
            <a:ln w="12700" cap="flat">
              <a:solidFill>
                <a:srgbClr val="595650"/>
              </a:solidFill>
              <a:prstDash val="solid"/>
              <a:round/>
            </a:ln>
          </a:insideH>
          <a:insideV>
            <a:ln w="12700" cap="flat">
              <a:solidFill>
                <a:srgbClr val="595650"/>
              </a:solidFill>
              <a:prstDash val="solid"/>
              <a:round/>
            </a:ln>
          </a:insideV>
        </a:tcBdr>
        <a:fill>
          <a:solidFill>
            <a:srgbClr val="CECFD2"/>
          </a:solidFill>
        </a:fill>
      </a:tcStyle>
    </a:firstCol>
    <a:lastRow>
      <a:tcTxStyle b="on" i="on">
        <a:font>
          <a:latin typeface="Baskerville"/>
          <a:ea typeface="Baskerville"/>
          <a:cs typeface="Baskerville"/>
        </a:font>
        <a:srgbClr val="595650"/>
      </a:tcTxStyle>
      <a:tcStyle>
        <a:tcBdr>
          <a:left>
            <a:ln w="12700" cap="flat">
              <a:solidFill>
                <a:srgbClr val="595650"/>
              </a:solidFill>
              <a:prstDash val="solid"/>
              <a:round/>
            </a:ln>
          </a:left>
          <a:right>
            <a:ln w="12700" cap="flat">
              <a:solidFill>
                <a:srgbClr val="595650"/>
              </a:solidFill>
              <a:prstDash val="solid"/>
              <a:round/>
            </a:ln>
          </a:right>
          <a:top>
            <a:ln w="38100" cap="flat">
              <a:solidFill>
                <a:srgbClr val="595650"/>
              </a:solidFill>
              <a:prstDash val="solid"/>
              <a:round/>
            </a:ln>
          </a:top>
          <a:bottom>
            <a:ln w="12700" cap="flat">
              <a:solidFill>
                <a:srgbClr val="595650"/>
              </a:solidFill>
              <a:prstDash val="solid"/>
              <a:round/>
            </a:ln>
          </a:bottom>
          <a:insideH>
            <a:ln w="12700" cap="flat">
              <a:solidFill>
                <a:srgbClr val="595650"/>
              </a:solidFill>
              <a:prstDash val="solid"/>
              <a:round/>
            </a:ln>
          </a:insideH>
          <a:insideV>
            <a:ln w="12700" cap="flat">
              <a:solidFill>
                <a:srgbClr val="595650"/>
              </a:solidFill>
              <a:prstDash val="solid"/>
              <a:round/>
            </a:ln>
          </a:insideV>
        </a:tcBdr>
        <a:fill>
          <a:solidFill>
            <a:srgbClr val="CECFD2"/>
          </a:solidFill>
        </a:fill>
      </a:tcStyle>
    </a:lastRow>
    <a:firstRow>
      <a:tcTxStyle b="on" i="on">
        <a:font>
          <a:latin typeface="Baskerville"/>
          <a:ea typeface="Baskerville"/>
          <a:cs typeface="Baskerville"/>
        </a:font>
        <a:srgbClr val="595650"/>
      </a:tcTxStyle>
      <a:tcStyle>
        <a:tcBdr>
          <a:left>
            <a:ln w="12700" cap="flat">
              <a:solidFill>
                <a:srgbClr val="595650"/>
              </a:solidFill>
              <a:prstDash val="solid"/>
              <a:round/>
            </a:ln>
          </a:left>
          <a:right>
            <a:ln w="12700" cap="flat">
              <a:solidFill>
                <a:srgbClr val="595650"/>
              </a:solidFill>
              <a:prstDash val="solid"/>
              <a:round/>
            </a:ln>
          </a:right>
          <a:top>
            <a:ln w="12700" cap="flat">
              <a:solidFill>
                <a:srgbClr val="595650"/>
              </a:solidFill>
              <a:prstDash val="solid"/>
              <a:round/>
            </a:ln>
          </a:top>
          <a:bottom>
            <a:ln w="38100" cap="flat">
              <a:solidFill>
                <a:srgbClr val="595650"/>
              </a:solidFill>
              <a:prstDash val="solid"/>
              <a:round/>
            </a:ln>
          </a:bottom>
          <a:insideH>
            <a:ln w="12700" cap="flat">
              <a:solidFill>
                <a:srgbClr val="595650"/>
              </a:solidFill>
              <a:prstDash val="solid"/>
              <a:round/>
            </a:ln>
          </a:insideH>
          <a:insideV>
            <a:ln w="12700" cap="flat">
              <a:solidFill>
                <a:srgbClr val="595650"/>
              </a:solidFill>
              <a:prstDash val="solid"/>
              <a:round/>
            </a:ln>
          </a:insideV>
        </a:tcBdr>
        <a:fill>
          <a:solidFill>
            <a:srgbClr val="CECFD2"/>
          </a:solidFill>
        </a:fill>
      </a:tcStyle>
    </a:firstRow>
  </a:tblStyle>
  <a:tblStyle styleId="{EEE7283C-3CF3-47DC-8721-378D4A62B228}" styleName="">
    <a:tblBg/>
    <a:wholeTbl>
      <a:tcTxStyle b="on" i="on">
        <a:font>
          <a:latin typeface="Baskerville"/>
          <a:ea typeface="Baskerville"/>
          <a:cs typeface="Baskerville"/>
        </a:font>
        <a:srgbClr val="A6A9AF"/>
      </a:tcTxStyle>
      <a:tcStyle>
        <a:tcBdr>
          <a:left>
            <a:ln w="12700" cap="flat">
              <a:solidFill>
                <a:srgbClr val="595650"/>
              </a:solidFill>
              <a:prstDash val="solid"/>
              <a:round/>
            </a:ln>
          </a:left>
          <a:right>
            <a:ln w="12700" cap="flat">
              <a:solidFill>
                <a:srgbClr val="595650"/>
              </a:solidFill>
              <a:prstDash val="solid"/>
              <a:round/>
            </a:ln>
          </a:right>
          <a:top>
            <a:ln w="12700" cap="flat">
              <a:solidFill>
                <a:srgbClr val="595650"/>
              </a:solidFill>
              <a:prstDash val="solid"/>
              <a:round/>
            </a:ln>
          </a:top>
          <a:bottom>
            <a:ln w="12700" cap="flat">
              <a:solidFill>
                <a:srgbClr val="595650"/>
              </a:solidFill>
              <a:prstDash val="solid"/>
              <a:round/>
            </a:ln>
          </a:bottom>
          <a:insideH>
            <a:ln w="12700" cap="flat">
              <a:solidFill>
                <a:srgbClr val="595650"/>
              </a:solidFill>
              <a:prstDash val="solid"/>
              <a:round/>
            </a:ln>
          </a:insideH>
          <a:insideV>
            <a:ln w="12700" cap="flat">
              <a:solidFill>
                <a:srgbClr val="595650"/>
              </a:solidFill>
              <a:prstDash val="solid"/>
              <a:round/>
            </a:ln>
          </a:insideV>
        </a:tcBdr>
        <a:fill>
          <a:solidFill>
            <a:srgbClr val="CCCCDA"/>
          </a:solidFill>
        </a:fill>
      </a:tcStyle>
    </a:wholeTbl>
    <a:band2H>
      <a:tcTxStyle/>
      <a:tcStyle>
        <a:tcBdr/>
        <a:fill>
          <a:solidFill>
            <a:srgbClr val="E7E7ED"/>
          </a:solidFill>
        </a:fill>
      </a:tcStyle>
    </a:band2H>
    <a:firstCol>
      <a:tcTxStyle b="on" i="on">
        <a:font>
          <a:latin typeface="Baskerville"/>
          <a:ea typeface="Baskerville"/>
          <a:cs typeface="Baskerville"/>
        </a:font>
        <a:srgbClr val="595650"/>
      </a:tcTxStyle>
      <a:tcStyle>
        <a:tcBdr>
          <a:left>
            <a:ln w="12700" cap="flat">
              <a:solidFill>
                <a:srgbClr val="595650"/>
              </a:solidFill>
              <a:prstDash val="solid"/>
              <a:round/>
            </a:ln>
          </a:left>
          <a:right>
            <a:ln w="12700" cap="flat">
              <a:solidFill>
                <a:srgbClr val="595650"/>
              </a:solidFill>
              <a:prstDash val="solid"/>
              <a:round/>
            </a:ln>
          </a:right>
          <a:top>
            <a:ln w="12700" cap="flat">
              <a:solidFill>
                <a:srgbClr val="595650"/>
              </a:solidFill>
              <a:prstDash val="solid"/>
              <a:round/>
            </a:ln>
          </a:top>
          <a:bottom>
            <a:ln w="12700" cap="flat">
              <a:solidFill>
                <a:srgbClr val="595650"/>
              </a:solidFill>
              <a:prstDash val="solid"/>
              <a:round/>
            </a:ln>
          </a:bottom>
          <a:insideH>
            <a:ln w="12700" cap="flat">
              <a:solidFill>
                <a:srgbClr val="595650"/>
              </a:solidFill>
              <a:prstDash val="solid"/>
              <a:round/>
            </a:ln>
          </a:insideH>
          <a:insideV>
            <a:ln w="12700" cap="flat">
              <a:solidFill>
                <a:srgbClr val="595650"/>
              </a:solidFill>
              <a:prstDash val="solid"/>
              <a:round/>
            </a:ln>
          </a:insideV>
        </a:tcBdr>
        <a:fill>
          <a:solidFill>
            <a:srgbClr val="2E2E8B"/>
          </a:solidFill>
        </a:fill>
      </a:tcStyle>
    </a:firstCol>
    <a:lastRow>
      <a:tcTxStyle b="on" i="on">
        <a:font>
          <a:latin typeface="Baskerville"/>
          <a:ea typeface="Baskerville"/>
          <a:cs typeface="Baskerville"/>
        </a:font>
        <a:srgbClr val="595650"/>
      </a:tcTxStyle>
      <a:tcStyle>
        <a:tcBdr>
          <a:left>
            <a:ln w="12700" cap="flat">
              <a:solidFill>
                <a:srgbClr val="595650"/>
              </a:solidFill>
              <a:prstDash val="solid"/>
              <a:round/>
            </a:ln>
          </a:left>
          <a:right>
            <a:ln w="12700" cap="flat">
              <a:solidFill>
                <a:srgbClr val="595650"/>
              </a:solidFill>
              <a:prstDash val="solid"/>
              <a:round/>
            </a:ln>
          </a:right>
          <a:top>
            <a:ln w="38100" cap="flat">
              <a:solidFill>
                <a:srgbClr val="595650"/>
              </a:solidFill>
              <a:prstDash val="solid"/>
              <a:round/>
            </a:ln>
          </a:top>
          <a:bottom>
            <a:ln w="12700" cap="flat">
              <a:solidFill>
                <a:srgbClr val="595650"/>
              </a:solidFill>
              <a:prstDash val="solid"/>
              <a:round/>
            </a:ln>
          </a:bottom>
          <a:insideH>
            <a:ln w="12700" cap="flat">
              <a:solidFill>
                <a:srgbClr val="595650"/>
              </a:solidFill>
              <a:prstDash val="solid"/>
              <a:round/>
            </a:ln>
          </a:insideH>
          <a:insideV>
            <a:ln w="12700" cap="flat">
              <a:solidFill>
                <a:srgbClr val="595650"/>
              </a:solidFill>
              <a:prstDash val="solid"/>
              <a:round/>
            </a:ln>
          </a:insideV>
        </a:tcBdr>
        <a:fill>
          <a:solidFill>
            <a:srgbClr val="2E2E8B"/>
          </a:solidFill>
        </a:fill>
      </a:tcStyle>
    </a:lastRow>
    <a:firstRow>
      <a:tcTxStyle b="on" i="on">
        <a:font>
          <a:latin typeface="Baskerville"/>
          <a:ea typeface="Baskerville"/>
          <a:cs typeface="Baskerville"/>
        </a:font>
        <a:srgbClr val="595650"/>
      </a:tcTxStyle>
      <a:tcStyle>
        <a:tcBdr>
          <a:left>
            <a:ln w="12700" cap="flat">
              <a:solidFill>
                <a:srgbClr val="595650"/>
              </a:solidFill>
              <a:prstDash val="solid"/>
              <a:round/>
            </a:ln>
          </a:left>
          <a:right>
            <a:ln w="12700" cap="flat">
              <a:solidFill>
                <a:srgbClr val="595650"/>
              </a:solidFill>
              <a:prstDash val="solid"/>
              <a:round/>
            </a:ln>
          </a:right>
          <a:top>
            <a:ln w="12700" cap="flat">
              <a:solidFill>
                <a:srgbClr val="595650"/>
              </a:solidFill>
              <a:prstDash val="solid"/>
              <a:round/>
            </a:ln>
          </a:top>
          <a:bottom>
            <a:ln w="38100" cap="flat">
              <a:solidFill>
                <a:srgbClr val="595650"/>
              </a:solidFill>
              <a:prstDash val="solid"/>
              <a:round/>
            </a:ln>
          </a:bottom>
          <a:insideH>
            <a:ln w="12700" cap="flat">
              <a:solidFill>
                <a:srgbClr val="595650"/>
              </a:solidFill>
              <a:prstDash val="solid"/>
              <a:round/>
            </a:ln>
          </a:insideH>
          <a:insideV>
            <a:ln w="12700" cap="flat">
              <a:solidFill>
                <a:srgbClr val="595650"/>
              </a:solidFill>
              <a:prstDash val="solid"/>
              <a:round/>
            </a:ln>
          </a:insideV>
        </a:tcBdr>
        <a:fill>
          <a:solidFill>
            <a:srgbClr val="2E2E8B"/>
          </a:solidFill>
        </a:fill>
      </a:tcStyle>
    </a:firstRow>
  </a:tblStyle>
  <a:tblStyle styleId="{CF821DB8-F4EB-4A41-A1BA-3FCAFE7338EE}" styleName="">
    <a:tblBg/>
    <a:wholeTbl>
      <a:tcTxStyle b="on" i="on">
        <a:font>
          <a:latin typeface="Baskerville"/>
          <a:ea typeface="Baskerville"/>
          <a:cs typeface="Baskerville"/>
        </a:font>
        <a:srgbClr val="A6A9A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0F1F2"/>
          </a:solidFill>
        </a:fill>
      </a:tcStyle>
    </a:wholeTbl>
    <a:band2H>
      <a:tcTxStyle/>
      <a:tcStyle>
        <a:tcBdr/>
        <a:fill>
          <a:solidFill>
            <a:srgbClr val="595650"/>
          </a:solidFill>
        </a:fill>
      </a:tcStyle>
    </a:band2H>
    <a:firstCol>
      <a:tcTxStyle b="on" i="on">
        <a:font>
          <a:latin typeface="Baskerville"/>
          <a:ea typeface="Baskerville"/>
          <a:cs typeface="Baskerville"/>
        </a:font>
        <a:srgbClr val="59565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BBE0E3"/>
          </a:solidFill>
        </a:fill>
      </a:tcStyle>
    </a:firstCol>
    <a:lastRow>
      <a:tcTxStyle b="on" i="on">
        <a:font>
          <a:latin typeface="Baskerville"/>
          <a:ea typeface="Baskerville"/>
          <a:cs typeface="Baskerville"/>
        </a:font>
        <a:srgbClr val="A6A9AF"/>
      </a:tcTxStyle>
      <a:tcStyle>
        <a:tcBdr>
          <a:left>
            <a:ln w="12700" cap="flat">
              <a:noFill/>
              <a:miter lim="400000"/>
            </a:ln>
          </a:left>
          <a:right>
            <a:ln w="12700" cap="flat">
              <a:noFill/>
              <a:miter lim="400000"/>
            </a:ln>
          </a:right>
          <a:top>
            <a:ln w="50800" cap="flat">
              <a:solidFill>
                <a:srgbClr val="A6A9AF"/>
              </a:solidFill>
              <a:prstDash val="solid"/>
              <a:round/>
            </a:ln>
          </a:top>
          <a:bottom>
            <a:ln w="25400" cap="flat">
              <a:solidFill>
                <a:srgbClr val="A6A9AF"/>
              </a:solidFill>
              <a:prstDash val="solid"/>
              <a:round/>
            </a:ln>
          </a:bottom>
          <a:insideH>
            <a:ln w="12700" cap="flat">
              <a:noFill/>
              <a:miter lim="400000"/>
            </a:ln>
          </a:insideH>
          <a:insideV>
            <a:ln w="12700" cap="flat">
              <a:noFill/>
              <a:miter lim="400000"/>
            </a:ln>
          </a:insideV>
        </a:tcBdr>
        <a:fill>
          <a:solidFill>
            <a:srgbClr val="595650"/>
          </a:solidFill>
        </a:fill>
      </a:tcStyle>
    </a:lastRow>
    <a:firstRow>
      <a:tcTxStyle b="on" i="on">
        <a:font>
          <a:latin typeface="Baskerville"/>
          <a:ea typeface="Baskerville"/>
          <a:cs typeface="Baskerville"/>
        </a:font>
        <a:srgbClr val="595650"/>
      </a:tcTxStyle>
      <a:tcStyle>
        <a:tcBdr>
          <a:left>
            <a:ln w="12700" cap="flat">
              <a:noFill/>
              <a:miter lim="400000"/>
            </a:ln>
          </a:left>
          <a:right>
            <a:ln w="12700" cap="flat">
              <a:noFill/>
              <a:miter lim="400000"/>
            </a:ln>
          </a:right>
          <a:top>
            <a:ln w="25400" cap="flat">
              <a:solidFill>
                <a:srgbClr val="A6A9AF"/>
              </a:solidFill>
              <a:prstDash val="solid"/>
              <a:round/>
            </a:ln>
          </a:top>
          <a:bottom>
            <a:ln w="25400" cap="flat">
              <a:solidFill>
                <a:srgbClr val="A6A9AF"/>
              </a:solidFill>
              <a:prstDash val="solid"/>
              <a:round/>
            </a:ln>
          </a:bottom>
          <a:insideH>
            <a:ln w="12700" cap="flat">
              <a:noFill/>
              <a:miter lim="400000"/>
            </a:ln>
          </a:insideH>
          <a:insideV>
            <a:ln w="12700" cap="flat">
              <a:noFill/>
              <a:miter lim="400000"/>
            </a:ln>
          </a:insideV>
        </a:tcBdr>
        <a:fill>
          <a:solidFill>
            <a:srgbClr val="BBE0E3"/>
          </a:solidFill>
        </a:fill>
      </a:tcStyle>
    </a:firstRow>
  </a:tblStyle>
  <a:tblStyle styleId="{33BA23B1-9221-436E-865A-0063620EA4FD}" styleName="">
    <a:tblBg/>
    <a:wholeTbl>
      <a:tcTxStyle b="on" i="on">
        <a:font>
          <a:latin typeface="Baskerville"/>
          <a:ea typeface="Baskerville"/>
          <a:cs typeface="Baskerville"/>
        </a:font>
        <a:srgbClr val="A6A9AF"/>
      </a:tcTxStyle>
      <a:tcStyle>
        <a:tcBdr>
          <a:left>
            <a:ln w="12700" cap="flat">
              <a:solidFill>
                <a:srgbClr val="595650"/>
              </a:solidFill>
              <a:prstDash val="solid"/>
              <a:round/>
            </a:ln>
          </a:left>
          <a:right>
            <a:ln w="12700" cap="flat">
              <a:solidFill>
                <a:srgbClr val="595650"/>
              </a:solidFill>
              <a:prstDash val="solid"/>
              <a:round/>
            </a:ln>
          </a:right>
          <a:top>
            <a:ln w="12700" cap="flat">
              <a:solidFill>
                <a:srgbClr val="595650"/>
              </a:solidFill>
              <a:prstDash val="solid"/>
              <a:round/>
            </a:ln>
          </a:top>
          <a:bottom>
            <a:ln w="12700" cap="flat">
              <a:solidFill>
                <a:srgbClr val="595650"/>
              </a:solidFill>
              <a:prstDash val="solid"/>
              <a:round/>
            </a:ln>
          </a:bottom>
          <a:insideH>
            <a:ln w="12700" cap="flat">
              <a:solidFill>
                <a:srgbClr val="595650"/>
              </a:solidFill>
              <a:prstDash val="solid"/>
              <a:round/>
            </a:ln>
          </a:insideH>
          <a:insideV>
            <a:ln w="12700" cap="flat">
              <a:solidFill>
                <a:srgbClr val="595650"/>
              </a:solidFill>
              <a:prstDash val="solid"/>
              <a:round/>
            </a:ln>
          </a:insideV>
        </a:tcBdr>
        <a:fill>
          <a:solidFill>
            <a:srgbClr val="E0E1E3"/>
          </a:solidFill>
        </a:fill>
      </a:tcStyle>
    </a:wholeTbl>
    <a:band2H>
      <a:tcTxStyle/>
      <a:tcStyle>
        <a:tcBdr/>
        <a:fill>
          <a:solidFill>
            <a:srgbClr val="F0F1F2"/>
          </a:solidFill>
        </a:fill>
      </a:tcStyle>
    </a:band2H>
    <a:firstCol>
      <a:tcTxStyle b="on" i="on">
        <a:font>
          <a:latin typeface="Baskerville"/>
          <a:ea typeface="Baskerville"/>
          <a:cs typeface="Baskerville"/>
        </a:font>
        <a:srgbClr val="595650"/>
      </a:tcTxStyle>
      <a:tcStyle>
        <a:tcBdr>
          <a:left>
            <a:ln w="12700" cap="flat">
              <a:solidFill>
                <a:srgbClr val="595650"/>
              </a:solidFill>
              <a:prstDash val="solid"/>
              <a:round/>
            </a:ln>
          </a:left>
          <a:right>
            <a:ln w="12700" cap="flat">
              <a:solidFill>
                <a:srgbClr val="595650"/>
              </a:solidFill>
              <a:prstDash val="solid"/>
              <a:round/>
            </a:ln>
          </a:right>
          <a:top>
            <a:ln w="12700" cap="flat">
              <a:solidFill>
                <a:srgbClr val="595650"/>
              </a:solidFill>
              <a:prstDash val="solid"/>
              <a:round/>
            </a:ln>
          </a:top>
          <a:bottom>
            <a:ln w="12700" cap="flat">
              <a:solidFill>
                <a:srgbClr val="595650"/>
              </a:solidFill>
              <a:prstDash val="solid"/>
              <a:round/>
            </a:ln>
          </a:bottom>
          <a:insideH>
            <a:ln w="12700" cap="flat">
              <a:solidFill>
                <a:srgbClr val="595650"/>
              </a:solidFill>
              <a:prstDash val="solid"/>
              <a:round/>
            </a:ln>
          </a:insideH>
          <a:insideV>
            <a:ln w="12700" cap="flat">
              <a:solidFill>
                <a:srgbClr val="595650"/>
              </a:solidFill>
              <a:prstDash val="solid"/>
              <a:round/>
            </a:ln>
          </a:insideV>
        </a:tcBdr>
        <a:fill>
          <a:solidFill>
            <a:srgbClr val="A6A9AF"/>
          </a:solidFill>
        </a:fill>
      </a:tcStyle>
    </a:firstCol>
    <a:lastRow>
      <a:tcTxStyle b="on" i="on">
        <a:font>
          <a:latin typeface="Baskerville"/>
          <a:ea typeface="Baskerville"/>
          <a:cs typeface="Baskerville"/>
        </a:font>
        <a:srgbClr val="595650"/>
      </a:tcTxStyle>
      <a:tcStyle>
        <a:tcBdr>
          <a:left>
            <a:ln w="12700" cap="flat">
              <a:solidFill>
                <a:srgbClr val="595650"/>
              </a:solidFill>
              <a:prstDash val="solid"/>
              <a:round/>
            </a:ln>
          </a:left>
          <a:right>
            <a:ln w="12700" cap="flat">
              <a:solidFill>
                <a:srgbClr val="595650"/>
              </a:solidFill>
              <a:prstDash val="solid"/>
              <a:round/>
            </a:ln>
          </a:right>
          <a:top>
            <a:ln w="38100" cap="flat">
              <a:solidFill>
                <a:srgbClr val="595650"/>
              </a:solidFill>
              <a:prstDash val="solid"/>
              <a:round/>
            </a:ln>
          </a:top>
          <a:bottom>
            <a:ln w="12700" cap="flat">
              <a:solidFill>
                <a:srgbClr val="595650"/>
              </a:solidFill>
              <a:prstDash val="solid"/>
              <a:round/>
            </a:ln>
          </a:bottom>
          <a:insideH>
            <a:ln w="12700" cap="flat">
              <a:solidFill>
                <a:srgbClr val="595650"/>
              </a:solidFill>
              <a:prstDash val="solid"/>
              <a:round/>
            </a:ln>
          </a:insideH>
          <a:insideV>
            <a:ln w="12700" cap="flat">
              <a:solidFill>
                <a:srgbClr val="595650"/>
              </a:solidFill>
              <a:prstDash val="solid"/>
              <a:round/>
            </a:ln>
          </a:insideV>
        </a:tcBdr>
        <a:fill>
          <a:solidFill>
            <a:srgbClr val="A6A9AF"/>
          </a:solidFill>
        </a:fill>
      </a:tcStyle>
    </a:lastRow>
    <a:firstRow>
      <a:tcTxStyle b="on" i="on">
        <a:font>
          <a:latin typeface="Baskerville"/>
          <a:ea typeface="Baskerville"/>
          <a:cs typeface="Baskerville"/>
        </a:font>
        <a:srgbClr val="595650"/>
      </a:tcTxStyle>
      <a:tcStyle>
        <a:tcBdr>
          <a:left>
            <a:ln w="12700" cap="flat">
              <a:solidFill>
                <a:srgbClr val="595650"/>
              </a:solidFill>
              <a:prstDash val="solid"/>
              <a:round/>
            </a:ln>
          </a:left>
          <a:right>
            <a:ln w="12700" cap="flat">
              <a:solidFill>
                <a:srgbClr val="595650"/>
              </a:solidFill>
              <a:prstDash val="solid"/>
              <a:round/>
            </a:ln>
          </a:right>
          <a:top>
            <a:ln w="12700" cap="flat">
              <a:solidFill>
                <a:srgbClr val="595650"/>
              </a:solidFill>
              <a:prstDash val="solid"/>
              <a:round/>
            </a:ln>
          </a:top>
          <a:bottom>
            <a:ln w="38100" cap="flat">
              <a:solidFill>
                <a:srgbClr val="595650"/>
              </a:solidFill>
              <a:prstDash val="solid"/>
              <a:round/>
            </a:ln>
          </a:bottom>
          <a:insideH>
            <a:ln w="12700" cap="flat">
              <a:solidFill>
                <a:srgbClr val="595650"/>
              </a:solidFill>
              <a:prstDash val="solid"/>
              <a:round/>
            </a:ln>
          </a:insideH>
          <a:insideV>
            <a:ln w="12700" cap="flat">
              <a:solidFill>
                <a:srgbClr val="595650"/>
              </a:solidFill>
              <a:prstDash val="solid"/>
              <a:round/>
            </a:ln>
          </a:insideV>
        </a:tcBdr>
        <a:fill>
          <a:solidFill>
            <a:srgbClr val="A6A9AF"/>
          </a:solidFill>
        </a:fill>
      </a:tcStyle>
    </a:firstRow>
  </a:tblStyle>
  <a:tblStyle styleId="{2708684C-4D16-4618-839F-0558EEFCDFE6}" styleName="">
    <a:tblBg/>
    <a:wholeTbl>
      <a:tcTxStyle b="on" i="on">
        <a:font>
          <a:latin typeface="Baskerville"/>
          <a:ea typeface="Baskerville"/>
          <a:cs typeface="Baskerville"/>
        </a:font>
        <a:srgbClr val="595650"/>
      </a:tcTxStyle>
      <a:tcStyle>
        <a:tcBdr>
          <a:left>
            <a:ln w="12700" cap="flat">
              <a:solidFill>
                <a:srgbClr val="595650"/>
              </a:solidFill>
              <a:prstDash val="solid"/>
              <a:round/>
            </a:ln>
          </a:left>
          <a:right>
            <a:ln w="12700" cap="flat">
              <a:solidFill>
                <a:srgbClr val="595650"/>
              </a:solidFill>
              <a:prstDash val="solid"/>
              <a:round/>
            </a:ln>
          </a:right>
          <a:top>
            <a:ln w="12700" cap="flat">
              <a:solidFill>
                <a:srgbClr val="595650"/>
              </a:solidFill>
              <a:prstDash val="solid"/>
              <a:round/>
            </a:ln>
          </a:top>
          <a:bottom>
            <a:ln w="12700" cap="flat">
              <a:solidFill>
                <a:srgbClr val="595650"/>
              </a:solidFill>
              <a:prstDash val="solid"/>
              <a:round/>
            </a:ln>
          </a:bottom>
          <a:insideH>
            <a:ln w="12700" cap="flat">
              <a:solidFill>
                <a:srgbClr val="595650"/>
              </a:solidFill>
              <a:prstDash val="solid"/>
              <a:round/>
            </a:ln>
          </a:insideH>
          <a:insideV>
            <a:ln w="12700" cap="flat">
              <a:solidFill>
                <a:srgbClr val="595650"/>
              </a:solidFill>
              <a:prstDash val="solid"/>
              <a:round/>
            </a:ln>
          </a:insideV>
        </a:tcBdr>
        <a:fill>
          <a:solidFill>
            <a:srgbClr val="595650">
              <a:alpha val="20000"/>
            </a:srgbClr>
          </a:solidFill>
        </a:fill>
      </a:tcStyle>
    </a:wholeTbl>
    <a:band2H>
      <a:tcTxStyle/>
      <a:tcStyle>
        <a:tcBdr/>
        <a:fill>
          <a:solidFill>
            <a:srgbClr val="FFFFFF"/>
          </a:solidFill>
        </a:fill>
      </a:tcStyle>
    </a:band2H>
    <a:firstCol>
      <a:tcTxStyle b="on" i="on">
        <a:font>
          <a:latin typeface="Baskerville"/>
          <a:ea typeface="Baskerville"/>
          <a:cs typeface="Baskerville"/>
        </a:font>
        <a:srgbClr val="595650"/>
      </a:tcTxStyle>
      <a:tcStyle>
        <a:tcBdr>
          <a:left>
            <a:ln w="12700" cap="flat">
              <a:solidFill>
                <a:srgbClr val="595650"/>
              </a:solidFill>
              <a:prstDash val="solid"/>
              <a:round/>
            </a:ln>
          </a:left>
          <a:right>
            <a:ln w="12700" cap="flat">
              <a:solidFill>
                <a:srgbClr val="595650"/>
              </a:solidFill>
              <a:prstDash val="solid"/>
              <a:round/>
            </a:ln>
          </a:right>
          <a:top>
            <a:ln w="12700" cap="flat">
              <a:solidFill>
                <a:srgbClr val="595650"/>
              </a:solidFill>
              <a:prstDash val="solid"/>
              <a:round/>
            </a:ln>
          </a:top>
          <a:bottom>
            <a:ln w="12700" cap="flat">
              <a:solidFill>
                <a:srgbClr val="595650"/>
              </a:solidFill>
              <a:prstDash val="solid"/>
              <a:round/>
            </a:ln>
          </a:bottom>
          <a:insideH>
            <a:ln w="12700" cap="flat">
              <a:solidFill>
                <a:srgbClr val="595650"/>
              </a:solidFill>
              <a:prstDash val="solid"/>
              <a:round/>
            </a:ln>
          </a:insideH>
          <a:insideV>
            <a:ln w="12700" cap="flat">
              <a:solidFill>
                <a:srgbClr val="595650"/>
              </a:solidFill>
              <a:prstDash val="solid"/>
              <a:round/>
            </a:ln>
          </a:insideV>
        </a:tcBdr>
        <a:fill>
          <a:solidFill>
            <a:srgbClr val="595650">
              <a:alpha val="20000"/>
            </a:srgbClr>
          </a:solidFill>
        </a:fill>
      </a:tcStyle>
    </a:firstCol>
    <a:lastRow>
      <a:tcTxStyle b="on" i="on">
        <a:font>
          <a:latin typeface="Baskerville"/>
          <a:ea typeface="Baskerville"/>
          <a:cs typeface="Baskerville"/>
        </a:font>
        <a:srgbClr val="595650"/>
      </a:tcTxStyle>
      <a:tcStyle>
        <a:tcBdr>
          <a:left>
            <a:ln w="12700" cap="flat">
              <a:solidFill>
                <a:srgbClr val="595650"/>
              </a:solidFill>
              <a:prstDash val="solid"/>
              <a:round/>
            </a:ln>
          </a:left>
          <a:right>
            <a:ln w="12700" cap="flat">
              <a:solidFill>
                <a:srgbClr val="595650"/>
              </a:solidFill>
              <a:prstDash val="solid"/>
              <a:round/>
            </a:ln>
          </a:right>
          <a:top>
            <a:ln w="50800" cap="flat">
              <a:solidFill>
                <a:srgbClr val="595650"/>
              </a:solidFill>
              <a:prstDash val="solid"/>
              <a:round/>
            </a:ln>
          </a:top>
          <a:bottom>
            <a:ln w="12700" cap="flat">
              <a:solidFill>
                <a:srgbClr val="595650"/>
              </a:solidFill>
              <a:prstDash val="solid"/>
              <a:round/>
            </a:ln>
          </a:bottom>
          <a:insideH>
            <a:ln w="12700" cap="flat">
              <a:solidFill>
                <a:srgbClr val="595650"/>
              </a:solidFill>
              <a:prstDash val="solid"/>
              <a:round/>
            </a:ln>
          </a:insideH>
          <a:insideV>
            <a:ln w="12700" cap="flat">
              <a:solidFill>
                <a:srgbClr val="595650"/>
              </a:solidFill>
              <a:prstDash val="solid"/>
              <a:round/>
            </a:ln>
          </a:insideV>
        </a:tcBdr>
        <a:fill>
          <a:noFill/>
        </a:fill>
      </a:tcStyle>
    </a:lastRow>
    <a:firstRow>
      <a:tcTxStyle b="on" i="on">
        <a:font>
          <a:latin typeface="Baskerville"/>
          <a:ea typeface="Baskerville"/>
          <a:cs typeface="Baskerville"/>
        </a:font>
        <a:srgbClr val="595650"/>
      </a:tcTxStyle>
      <a:tcStyle>
        <a:tcBdr>
          <a:left>
            <a:ln w="12700" cap="flat">
              <a:solidFill>
                <a:srgbClr val="595650"/>
              </a:solidFill>
              <a:prstDash val="solid"/>
              <a:round/>
            </a:ln>
          </a:left>
          <a:right>
            <a:ln w="12700" cap="flat">
              <a:solidFill>
                <a:srgbClr val="595650"/>
              </a:solidFill>
              <a:prstDash val="solid"/>
              <a:round/>
            </a:ln>
          </a:right>
          <a:top>
            <a:ln w="12700" cap="flat">
              <a:solidFill>
                <a:srgbClr val="595650"/>
              </a:solidFill>
              <a:prstDash val="solid"/>
              <a:round/>
            </a:ln>
          </a:top>
          <a:bottom>
            <a:ln w="25400" cap="flat">
              <a:solidFill>
                <a:srgbClr val="595650"/>
              </a:solidFill>
              <a:prstDash val="solid"/>
              <a:round/>
            </a:ln>
          </a:bottom>
          <a:insideH>
            <a:ln w="12700" cap="flat">
              <a:solidFill>
                <a:srgbClr val="595650"/>
              </a:solidFill>
              <a:prstDash val="solid"/>
              <a:round/>
            </a:ln>
          </a:insideH>
          <a:insideV>
            <a:ln w="12700" cap="flat">
              <a:solidFill>
                <a:srgbClr val="59565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0735" autoAdjust="0"/>
  </p:normalViewPr>
  <p:slideViewPr>
    <p:cSldViewPr snapToGrid="0">
      <p:cViewPr varScale="1">
        <p:scale>
          <a:sx n="27" d="100"/>
          <a:sy n="27" d="100"/>
        </p:scale>
        <p:origin x="2031" y="45"/>
      </p:cViewPr>
      <p:guideLst>
        <p:guide orient="horz" pos="3072"/>
        <p:guide pos="409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4" name="Shape 84"/>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85" name="Shape 85"/>
          <p:cNvSpPr>
            <a:spLocks noGrp="1"/>
          </p:cNvSpPr>
          <p:nvPr>
            <p:ph type="body" sz="quarter" idx="1"/>
          </p:nvPr>
        </p:nvSpPr>
        <p:spPr>
          <a:xfrm>
            <a:off x="914400" y="4343400"/>
            <a:ext cx="5029200" cy="4114800"/>
          </a:xfrm>
          <a:prstGeom prst="rect">
            <a:avLst/>
          </a:prstGeom>
        </p:spPr>
        <p:txBody>
          <a:bodyPr/>
          <a:lstStyle/>
          <a:p>
            <a:pPr lvl="0"/>
            <a:endParaRPr/>
          </a:p>
        </p:txBody>
      </p:sp>
    </p:spTree>
    <p:extLst>
      <p:ext uri="{BB962C8B-B14F-4D97-AF65-F5344CB8AC3E}">
        <p14:creationId xmlns:p14="http://schemas.microsoft.com/office/powerpoint/2010/main" val="206960151"/>
      </p:ext>
    </p:extLst>
  </p:cSld>
  <p:clrMap bg1="lt1" tx1="dk1" bg2="lt2" tx2="dk2" accent1="accent1" accent2="accent2" accent3="accent3" accent4="accent4" accent5="accent5" accent6="accent6" hlink="hlink" folHlink="folHlink"/>
  <p:notesStyle>
    <a:lvl1pPr defTabSz="457200">
      <a:lnSpc>
        <a:spcPct val="125000"/>
      </a:lnSpc>
      <a:defRPr sz="2400">
        <a:latin typeface="+mn-lt"/>
        <a:ea typeface="+mn-ea"/>
        <a:cs typeface="+mn-cs"/>
        <a:sym typeface="Avenir Roman"/>
      </a:defRPr>
    </a:lvl1pPr>
    <a:lvl2pPr indent="228600" defTabSz="457200">
      <a:lnSpc>
        <a:spcPct val="125000"/>
      </a:lnSpc>
      <a:defRPr sz="2400">
        <a:latin typeface="+mn-lt"/>
        <a:ea typeface="+mn-ea"/>
        <a:cs typeface="+mn-cs"/>
        <a:sym typeface="Avenir Roman"/>
      </a:defRPr>
    </a:lvl2pPr>
    <a:lvl3pPr indent="457200" defTabSz="457200">
      <a:lnSpc>
        <a:spcPct val="125000"/>
      </a:lnSpc>
      <a:defRPr sz="2400">
        <a:latin typeface="+mn-lt"/>
        <a:ea typeface="+mn-ea"/>
        <a:cs typeface="+mn-cs"/>
        <a:sym typeface="Avenir Roman"/>
      </a:defRPr>
    </a:lvl3pPr>
    <a:lvl4pPr indent="685800" defTabSz="457200">
      <a:lnSpc>
        <a:spcPct val="125000"/>
      </a:lnSpc>
      <a:defRPr sz="2400">
        <a:latin typeface="+mn-lt"/>
        <a:ea typeface="+mn-ea"/>
        <a:cs typeface="+mn-cs"/>
        <a:sym typeface="Avenir Roman"/>
      </a:defRPr>
    </a:lvl4pPr>
    <a:lvl5pPr indent="914400" defTabSz="457200">
      <a:lnSpc>
        <a:spcPct val="125000"/>
      </a:lnSpc>
      <a:defRPr sz="2400">
        <a:latin typeface="+mn-lt"/>
        <a:ea typeface="+mn-ea"/>
        <a:cs typeface="+mn-cs"/>
        <a:sym typeface="Avenir Roman"/>
      </a:defRPr>
    </a:lvl5pPr>
    <a:lvl6pPr indent="1143000" defTabSz="457200">
      <a:lnSpc>
        <a:spcPct val="125000"/>
      </a:lnSpc>
      <a:defRPr sz="2400">
        <a:latin typeface="+mn-lt"/>
        <a:ea typeface="+mn-ea"/>
        <a:cs typeface="+mn-cs"/>
        <a:sym typeface="Avenir Roman"/>
      </a:defRPr>
    </a:lvl6pPr>
    <a:lvl7pPr indent="1371600" defTabSz="457200">
      <a:lnSpc>
        <a:spcPct val="125000"/>
      </a:lnSpc>
      <a:defRPr sz="2400">
        <a:latin typeface="+mn-lt"/>
        <a:ea typeface="+mn-ea"/>
        <a:cs typeface="+mn-cs"/>
        <a:sym typeface="Avenir Roman"/>
      </a:defRPr>
    </a:lvl7pPr>
    <a:lvl8pPr indent="1600200" defTabSz="457200">
      <a:lnSpc>
        <a:spcPct val="125000"/>
      </a:lnSpc>
      <a:defRPr sz="2400">
        <a:latin typeface="+mn-lt"/>
        <a:ea typeface="+mn-ea"/>
        <a:cs typeface="+mn-cs"/>
        <a:sym typeface="Avenir Roman"/>
      </a:defRPr>
    </a:lvl8pPr>
    <a:lvl9pPr indent="1828800" defTabSz="457200">
      <a:lnSpc>
        <a:spcPct val="125000"/>
      </a:lnSpc>
      <a:defRPr sz="2400">
        <a:latin typeface="+mn-lt"/>
        <a:ea typeface="+mn-ea"/>
        <a:cs typeface="+mn-cs"/>
        <a:sym typeface="Avenir Roman"/>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b="1" dirty="0">
                <a:effectLst/>
                <a:latin typeface="+mn-lt"/>
                <a:ea typeface="+mn-ea"/>
                <a:cs typeface="+mn-cs"/>
                <a:sym typeface="Avenir Roman"/>
              </a:rPr>
              <a:t>Slide 1. Introduction </a:t>
            </a:r>
            <a:endParaRPr lang="en-CA" sz="2400" b="1" dirty="0">
              <a:effectLst/>
              <a:latin typeface="+mn-lt"/>
              <a:ea typeface="+mn-ea"/>
              <a:cs typeface="+mn-cs"/>
              <a:sym typeface="Avenir Roman"/>
            </a:endParaRPr>
          </a:p>
          <a:p>
            <a:pPr lvl="0"/>
            <a:r>
              <a:rPr lang="en-CA" sz="2400" dirty="0">
                <a:effectLst/>
                <a:latin typeface="+mn-lt"/>
                <a:ea typeface="+mn-ea"/>
                <a:cs typeface="+mn-cs"/>
                <a:sym typeface="Avenir Roman"/>
              </a:rPr>
              <a:t>The module is concerned with the development of both individual leaders and the capacity of the school system </a:t>
            </a:r>
          </a:p>
          <a:p>
            <a:pPr lvl="0"/>
            <a:r>
              <a:rPr lang="en-CA" sz="2400" dirty="0">
                <a:effectLst/>
                <a:latin typeface="+mn-lt"/>
                <a:ea typeface="+mn-ea"/>
                <a:cs typeface="+mn-cs"/>
                <a:sym typeface="Avenir Roman"/>
              </a:rPr>
              <a:t>This interest includes leadership recruitment and selection, development, appraisal, succession planning and leveraging the existing capacities of your leaders</a:t>
            </a:r>
          </a:p>
          <a:p>
            <a:pPr lvl="0"/>
            <a:r>
              <a:rPr lang="en-CA" sz="2400" dirty="0">
                <a:effectLst/>
                <a:latin typeface="+mn-lt"/>
                <a:ea typeface="+mn-ea"/>
                <a:cs typeface="+mn-cs"/>
                <a:sym typeface="Avenir Roman"/>
              </a:rPr>
              <a:t>This presentation provides a brief synopsis of relevant research about each of these processes. </a:t>
            </a:r>
          </a:p>
          <a:p>
            <a:pPr lvl="0"/>
            <a:r>
              <a:rPr lang="en-CA" sz="2400" dirty="0">
                <a:effectLst/>
                <a:latin typeface="+mn-lt"/>
                <a:ea typeface="+mn-ea"/>
                <a:cs typeface="+mn-cs"/>
                <a:sym typeface="Avenir Roman"/>
              </a:rPr>
              <a:t>Emphasis in the research is on development of school-level leadership. This is the primary focus of this overview even though district leaders are responsible for the development of leadership among those in other roles, in particular, those members of the senior leadership team.</a:t>
            </a:r>
          </a:p>
          <a:p>
            <a:endParaRPr lang="en-US" dirty="0"/>
          </a:p>
        </p:txBody>
      </p:sp>
    </p:spTree>
    <p:extLst>
      <p:ext uri="{BB962C8B-B14F-4D97-AF65-F5344CB8AC3E}">
        <p14:creationId xmlns:p14="http://schemas.microsoft.com/office/powerpoint/2010/main" val="12366621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b="1" dirty="0">
                <a:effectLst/>
                <a:latin typeface="+mn-lt"/>
                <a:ea typeface="+mn-ea"/>
                <a:cs typeface="+mn-cs"/>
                <a:sym typeface="Avenir Roman"/>
              </a:rPr>
              <a:t>Recruitment and Selection</a:t>
            </a:r>
            <a:endParaRPr lang="en-CA" sz="2400" b="1" dirty="0">
              <a:effectLst/>
              <a:latin typeface="+mn-lt"/>
              <a:ea typeface="+mn-ea"/>
              <a:cs typeface="+mn-cs"/>
              <a:sym typeface="Avenir Roman"/>
            </a:endParaRPr>
          </a:p>
          <a:p>
            <a:pPr lvl="0"/>
            <a:r>
              <a:rPr lang="en-CA" sz="2400" dirty="0">
                <a:effectLst/>
                <a:latin typeface="+mn-lt"/>
                <a:ea typeface="+mn-ea"/>
                <a:cs typeface="+mn-cs"/>
                <a:sym typeface="Avenir Roman"/>
              </a:rPr>
              <a:t>One of the biggest challenges to recruiting teachers into school leader roles is teachers’ perception of principal and vice-principal workload (Leithwood &amp; </a:t>
            </a:r>
            <a:r>
              <a:rPr lang="en-CA" sz="2400" dirty="0" err="1">
                <a:effectLst/>
                <a:latin typeface="+mn-lt"/>
                <a:ea typeface="+mn-ea"/>
                <a:cs typeface="+mn-cs"/>
                <a:sym typeface="Avenir Roman"/>
              </a:rPr>
              <a:t>Azah</a:t>
            </a:r>
            <a:r>
              <a:rPr lang="en-CA" sz="2400" dirty="0">
                <a:effectLst/>
                <a:latin typeface="+mn-lt"/>
                <a:ea typeface="+mn-ea"/>
                <a:cs typeface="+mn-cs"/>
                <a:sym typeface="Avenir Roman"/>
              </a:rPr>
              <a:t>, 2014). One implication for school leaders is to focus more publically, with staff, on what makes the job satisfying.</a:t>
            </a:r>
          </a:p>
          <a:p>
            <a:pPr lvl="0"/>
            <a:r>
              <a:rPr lang="en-CA" sz="2400" dirty="0">
                <a:effectLst/>
                <a:latin typeface="+mn-lt"/>
                <a:ea typeface="+mn-ea"/>
                <a:cs typeface="+mn-cs"/>
                <a:sym typeface="Avenir Roman"/>
              </a:rPr>
              <a:t>“Tapping on the shoulder” is an effective approach; being identified, as a potential leader is a major contributor to leader development. So too is providing leadership experiences. (Barber et al, ND, pages 9-12).</a:t>
            </a:r>
          </a:p>
          <a:p>
            <a:r>
              <a:rPr lang="en-CA" sz="2400" b="1" i="1" dirty="0">
                <a:effectLst/>
                <a:latin typeface="+mn-lt"/>
                <a:ea typeface="+mn-ea"/>
                <a:cs typeface="+mn-cs"/>
                <a:sym typeface="Avenir Roman"/>
              </a:rPr>
              <a:t>Example of research: Leithwood &amp; </a:t>
            </a:r>
            <a:r>
              <a:rPr lang="en-CA" sz="2400" b="1" i="1" dirty="0" err="1">
                <a:effectLst/>
                <a:latin typeface="+mn-lt"/>
                <a:ea typeface="+mn-ea"/>
                <a:cs typeface="+mn-cs"/>
                <a:sym typeface="Avenir Roman"/>
              </a:rPr>
              <a:t>Azah</a:t>
            </a:r>
            <a:r>
              <a:rPr lang="en-CA" sz="2400" b="1" i="1" dirty="0">
                <a:effectLst/>
                <a:latin typeface="+mn-lt"/>
                <a:ea typeface="+mn-ea"/>
                <a:cs typeface="+mn-cs"/>
                <a:sym typeface="Avenir Roman"/>
              </a:rPr>
              <a:t> (2014)</a:t>
            </a:r>
            <a:endParaRPr lang="en-CA" sz="2400" dirty="0">
              <a:effectLst/>
              <a:latin typeface="+mn-lt"/>
              <a:ea typeface="+mn-ea"/>
              <a:cs typeface="+mn-cs"/>
              <a:sym typeface="Avenir Roman"/>
            </a:endParaRPr>
          </a:p>
          <a:p>
            <a:pPr lvl="0"/>
            <a:r>
              <a:rPr lang="en-CA" sz="2400" dirty="0">
                <a:effectLst/>
                <a:latin typeface="+mn-lt"/>
                <a:ea typeface="+mn-ea"/>
                <a:cs typeface="+mn-cs"/>
                <a:sym typeface="Avenir Roman"/>
              </a:rPr>
              <a:t>Ontario government- sponsored study of principal and vice-principal workload</a:t>
            </a:r>
          </a:p>
          <a:p>
            <a:pPr lvl="0"/>
            <a:r>
              <a:rPr lang="en-CA" sz="2400" dirty="0">
                <a:effectLst/>
                <a:latin typeface="+mn-lt"/>
                <a:ea typeface="+mn-ea"/>
                <a:cs typeface="+mn-cs"/>
                <a:sym typeface="Avenir Roman"/>
              </a:rPr>
              <a:t>Large database: over 160 one-hour interviews and 3700 surveys with principals and vice-principals, along with focus groups with directors of education and trustees.</a:t>
            </a:r>
          </a:p>
          <a:p>
            <a:pPr lvl="0"/>
            <a:r>
              <a:rPr lang="en-CA" sz="2400" dirty="0">
                <a:effectLst/>
                <a:latin typeface="+mn-lt"/>
                <a:ea typeface="+mn-ea"/>
                <a:cs typeface="+mn-cs"/>
                <a:sym typeface="Avenir Roman"/>
              </a:rPr>
              <a:t>One series of questions asked, “</a:t>
            </a:r>
            <a:r>
              <a:rPr lang="en-CA" sz="2400" i="1" dirty="0">
                <a:effectLst/>
                <a:latin typeface="+mn-lt"/>
                <a:ea typeface="+mn-ea"/>
                <a:cs typeface="+mn-cs"/>
                <a:sym typeface="Avenir Roman"/>
              </a:rPr>
              <a:t>Does principal and vice-principal workload have a significant influence on recruiting teachers for school administrative roles</a:t>
            </a:r>
            <a:r>
              <a:rPr lang="en-CA" sz="2400" dirty="0">
                <a:effectLst/>
                <a:latin typeface="+mn-lt"/>
                <a:ea typeface="+mn-ea"/>
                <a:cs typeface="+mn-cs"/>
                <a:sym typeface="Avenir Roman"/>
              </a:rPr>
              <a:t>?”</a:t>
            </a:r>
          </a:p>
          <a:p>
            <a:pPr lvl="0"/>
            <a:r>
              <a:rPr lang="en-CA" sz="2400" dirty="0">
                <a:effectLst/>
                <a:latin typeface="+mn-lt"/>
                <a:ea typeface="+mn-ea"/>
                <a:cs typeface="+mn-cs"/>
                <a:sym typeface="Avenir Roman"/>
              </a:rPr>
              <a:t>A large proportion of both elementary and secondary school principals and vice-principals believed that most of their teachers were discouraged from considering a future role as a school administrator by the amount and nature of the work in which they observed their principals and vice-principals engaged. From their teachers’ perspectives, the additional compensation was far too little, the demands and stresses too great and the commitment of time far in excess of what was required of them as teachers. These results echo much of the existing research on this issue. </a:t>
            </a:r>
          </a:p>
          <a:p>
            <a:pPr lvl="0"/>
            <a:r>
              <a:rPr lang="en-CA" sz="2400" dirty="0">
                <a:effectLst/>
                <a:latin typeface="+mn-lt"/>
                <a:ea typeface="+mn-ea"/>
                <a:cs typeface="+mn-cs"/>
                <a:sym typeface="Avenir Roman"/>
              </a:rPr>
              <a:t>Directors’ views on the recruitment question were mixed, although clearly trending closer to the views of principals and vice-principals.</a:t>
            </a:r>
          </a:p>
          <a:p>
            <a:endParaRPr lang="en-US" dirty="0"/>
          </a:p>
        </p:txBody>
      </p:sp>
    </p:spTree>
    <p:extLst>
      <p:ext uri="{BB962C8B-B14F-4D97-AF65-F5344CB8AC3E}">
        <p14:creationId xmlns:p14="http://schemas.microsoft.com/office/powerpoint/2010/main" val="12967227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b="1" dirty="0">
                <a:effectLst/>
                <a:latin typeface="+mn-lt"/>
                <a:ea typeface="+mn-ea"/>
                <a:cs typeface="+mn-cs"/>
                <a:sym typeface="Avenir Roman"/>
              </a:rPr>
              <a:t>Development</a:t>
            </a:r>
            <a:endParaRPr lang="en-CA" sz="2400" b="1" dirty="0">
              <a:effectLst/>
              <a:latin typeface="+mn-lt"/>
              <a:ea typeface="+mn-ea"/>
              <a:cs typeface="+mn-cs"/>
              <a:sym typeface="Avenir Roman"/>
            </a:endParaRPr>
          </a:p>
          <a:p>
            <a:pPr lvl="0"/>
            <a:r>
              <a:rPr lang="en-CA" sz="2400" dirty="0">
                <a:effectLst/>
                <a:latin typeface="+mn-lt"/>
                <a:ea typeface="+mn-ea"/>
                <a:cs typeface="+mn-cs"/>
                <a:sym typeface="Avenir Roman"/>
              </a:rPr>
              <a:t>On-the-job-learning benefits significantly from mentoring when properly delivered (e.g., The Wallace Foundation, 2007). </a:t>
            </a:r>
          </a:p>
          <a:p>
            <a:pPr lvl="0"/>
            <a:r>
              <a:rPr lang="en-CA" sz="2400" dirty="0">
                <a:effectLst/>
                <a:latin typeface="+mn-lt"/>
                <a:ea typeface="+mn-ea"/>
                <a:cs typeface="+mn-cs"/>
                <a:sym typeface="Avenir Roman"/>
              </a:rPr>
              <a:t>Much of what school leaders learn comes from their superintendents (e.g., </a:t>
            </a:r>
            <a:r>
              <a:rPr lang="en-CA" sz="2400" dirty="0" err="1">
                <a:effectLst/>
                <a:latin typeface="+mn-lt"/>
                <a:ea typeface="+mn-ea"/>
                <a:cs typeface="+mn-cs"/>
                <a:sym typeface="Avenir Roman"/>
              </a:rPr>
              <a:t>Honig</a:t>
            </a:r>
            <a:r>
              <a:rPr lang="en-CA" sz="2400" dirty="0">
                <a:effectLst/>
                <a:latin typeface="+mn-lt"/>
                <a:ea typeface="+mn-ea"/>
                <a:cs typeface="+mn-cs"/>
                <a:sym typeface="Avenir Roman"/>
              </a:rPr>
              <a:t>, 2012 ) </a:t>
            </a:r>
          </a:p>
          <a:p>
            <a:pPr lvl="0"/>
            <a:r>
              <a:rPr lang="en-CA" sz="2400" dirty="0">
                <a:effectLst/>
                <a:latin typeface="+mn-lt"/>
                <a:ea typeface="+mn-ea"/>
                <a:cs typeface="+mn-cs"/>
                <a:sym typeface="Avenir Roman"/>
              </a:rPr>
              <a:t>Professional networks show considerable promise as vehicles for ongoing leadership learning (Earl &amp; Katz, 2005).</a:t>
            </a:r>
          </a:p>
          <a:p>
            <a:r>
              <a:rPr lang="en-CA" sz="2400" b="1" i="1" dirty="0">
                <a:effectLst/>
                <a:latin typeface="+mn-lt"/>
                <a:ea typeface="+mn-ea"/>
                <a:cs typeface="+mn-cs"/>
                <a:sym typeface="Avenir Roman"/>
              </a:rPr>
              <a:t> </a:t>
            </a:r>
            <a:endParaRPr lang="en-CA" sz="2400" dirty="0">
              <a:effectLst/>
              <a:latin typeface="+mn-lt"/>
              <a:ea typeface="+mn-ea"/>
              <a:cs typeface="+mn-cs"/>
              <a:sym typeface="Avenir Roman"/>
            </a:endParaRPr>
          </a:p>
          <a:p>
            <a:r>
              <a:rPr lang="en-CA" sz="2400" b="1" i="1" dirty="0">
                <a:effectLst/>
                <a:latin typeface="+mn-lt"/>
                <a:ea typeface="+mn-ea"/>
                <a:cs typeface="+mn-cs"/>
                <a:sym typeface="Avenir Roman"/>
              </a:rPr>
              <a:t>Example of research: </a:t>
            </a:r>
            <a:r>
              <a:rPr lang="en-CA" sz="2400" b="1" i="1" dirty="0" err="1">
                <a:effectLst/>
                <a:latin typeface="+mn-lt"/>
                <a:ea typeface="+mn-ea"/>
                <a:cs typeface="+mn-cs"/>
                <a:sym typeface="Avenir Roman"/>
              </a:rPr>
              <a:t>Honig</a:t>
            </a:r>
            <a:r>
              <a:rPr lang="en-CA" sz="2400" b="1" i="1" dirty="0">
                <a:effectLst/>
                <a:latin typeface="+mn-lt"/>
                <a:ea typeface="+mn-ea"/>
                <a:cs typeface="+mn-cs"/>
                <a:sym typeface="Avenir Roman"/>
              </a:rPr>
              <a:t> (2012)</a:t>
            </a:r>
            <a:endParaRPr lang="en-CA" sz="2400" dirty="0">
              <a:effectLst/>
              <a:latin typeface="+mn-lt"/>
              <a:ea typeface="+mn-ea"/>
              <a:cs typeface="+mn-cs"/>
              <a:sym typeface="Avenir Roman"/>
            </a:endParaRPr>
          </a:p>
          <a:p>
            <a:pPr lvl="0"/>
            <a:r>
              <a:rPr lang="en-CA" sz="2400" dirty="0">
                <a:effectLst/>
                <a:latin typeface="+mn-lt"/>
                <a:ea typeface="+mn-ea"/>
                <a:cs typeface="+mn-cs"/>
                <a:sym typeface="Avenir Roman"/>
              </a:rPr>
              <a:t>This study identifies what central office staff does to effectively support the instructional leadership development of principals and vice-principals. This staff is referred to in the study as Instructional Leadership Directors (ILDs) and are comparable in many respects to area superintendents in Ontario.</a:t>
            </a:r>
          </a:p>
          <a:p>
            <a:pPr lvl="0"/>
            <a:r>
              <a:rPr lang="en-CA" sz="2400" dirty="0">
                <a:effectLst/>
                <a:latin typeface="+mn-lt"/>
                <a:ea typeface="+mn-ea"/>
                <a:cs typeface="+mn-cs"/>
                <a:sym typeface="Avenir Roman"/>
              </a:rPr>
              <a:t>Study is based on extensive interview, observation and document data in three large districts in the US –Atlanta, New York and Oakland. Districts were chosen because they “intentionally aimed to make job-embedded professional support for principals and vice-principals” the main work of these executive-level central office people. </a:t>
            </a:r>
          </a:p>
          <a:p>
            <a:pPr lvl="0"/>
            <a:r>
              <a:rPr lang="en-CA" sz="2400" dirty="0">
                <a:effectLst/>
                <a:latin typeface="+mn-lt"/>
                <a:ea typeface="+mn-ea"/>
                <a:cs typeface="+mn-cs"/>
                <a:sym typeface="Avenir Roman"/>
              </a:rPr>
              <a:t>The three districts had allocated considerable autonomy, authority and fiscal backing to the task of transforming themselves into support sources for schools.</a:t>
            </a:r>
          </a:p>
          <a:p>
            <a:pPr lvl="0"/>
            <a:r>
              <a:rPr lang="en-CA" sz="2400" dirty="0">
                <a:effectLst/>
                <a:latin typeface="+mn-lt"/>
                <a:ea typeface="+mn-ea"/>
                <a:cs typeface="+mn-cs"/>
                <a:sym typeface="Avenir Roman"/>
              </a:rPr>
              <a:t>These central office staff seemed to be most effective in helping their principals and vice-principals learn how to engage in instructional leadership when they:</a:t>
            </a:r>
          </a:p>
          <a:p>
            <a:r>
              <a:rPr lang="en-CA" sz="2400" dirty="0">
                <a:effectLst/>
                <a:latin typeface="+mn-lt"/>
                <a:ea typeface="+mn-ea"/>
                <a:cs typeface="+mn-cs"/>
                <a:sym typeface="Avenir Roman"/>
              </a:rPr>
              <a:t> </a:t>
            </a:r>
            <a:endParaRPr lang="en-CA" sz="2000" dirty="0">
              <a:effectLst/>
              <a:latin typeface="+mn-lt"/>
              <a:ea typeface="+mn-ea"/>
              <a:cs typeface="+mn-cs"/>
              <a:sym typeface="Avenir Roman"/>
            </a:endParaRPr>
          </a:p>
          <a:p>
            <a:pPr lvl="3"/>
            <a:r>
              <a:rPr lang="en-CA" sz="2400" dirty="0">
                <a:effectLst/>
                <a:latin typeface="+mn-lt"/>
                <a:ea typeface="+mn-ea"/>
                <a:cs typeface="+mn-cs"/>
                <a:sym typeface="Avenir Roman"/>
              </a:rPr>
              <a:t>Began with principals’ and vice-principals’ questions and understandings about instructional leadership and built on those questions and understandings (Joint work). They helped principals and vice-principals focus their work on teaching and learning.</a:t>
            </a:r>
          </a:p>
          <a:p>
            <a:pPr lvl="3"/>
            <a:r>
              <a:rPr lang="en-CA" sz="2400" dirty="0">
                <a:effectLst/>
                <a:latin typeface="+mn-lt"/>
                <a:ea typeface="+mn-ea"/>
                <a:cs typeface="+mn-cs"/>
                <a:sym typeface="Avenir Roman"/>
              </a:rPr>
              <a:t>Differentiated the support provided to principals and vice-principals depending on their starting points.</a:t>
            </a:r>
          </a:p>
          <a:p>
            <a:pPr lvl="0"/>
            <a:r>
              <a:rPr lang="en-CA" sz="2400" dirty="0">
                <a:effectLst/>
                <a:latin typeface="+mn-lt"/>
                <a:ea typeface="+mn-ea"/>
                <a:cs typeface="+mn-cs"/>
                <a:sym typeface="Avenir Roman"/>
              </a:rPr>
              <a:t>Frequently modeled thinking and action characteristic of instructional leadership but resisted pressure to actually become substitutes for the principals or vice-principals</a:t>
            </a:r>
          </a:p>
          <a:p>
            <a:pPr lvl="0"/>
            <a:r>
              <a:rPr lang="en-CA" sz="2400" dirty="0">
                <a:effectLst/>
                <a:latin typeface="+mn-lt"/>
                <a:ea typeface="+mn-ea"/>
                <a:cs typeface="+mn-cs"/>
                <a:sym typeface="Avenir Roman"/>
              </a:rPr>
              <a:t>Used tools (e.g., rubrics, worksheets, entry plans, self-evaluation tools) as the basis for having challenging conversations with principal. These were tools that challenged principals to think in new ways.</a:t>
            </a:r>
          </a:p>
          <a:p>
            <a:pPr lvl="0"/>
            <a:r>
              <a:rPr lang="en-CA" sz="2400" dirty="0">
                <a:effectLst/>
                <a:latin typeface="+mn-lt"/>
                <a:ea typeface="+mn-ea"/>
                <a:cs typeface="+mn-cs"/>
                <a:sym typeface="Avenir Roman"/>
              </a:rPr>
              <a:t>Brokering by assisting principals and vice-principals to find and use resources and supports that might be helpful to them in the central office and elsewhere and helping them buffer themselves from distractions to their main work.</a:t>
            </a:r>
          </a:p>
          <a:p>
            <a:endParaRPr lang="en-US" dirty="0"/>
          </a:p>
        </p:txBody>
      </p:sp>
    </p:spTree>
    <p:extLst>
      <p:ext uri="{BB962C8B-B14F-4D97-AF65-F5344CB8AC3E}">
        <p14:creationId xmlns:p14="http://schemas.microsoft.com/office/powerpoint/2010/main" val="1021484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b="1" dirty="0">
                <a:effectLst/>
                <a:latin typeface="+mn-lt"/>
                <a:ea typeface="+mn-ea"/>
                <a:cs typeface="+mn-cs"/>
                <a:sym typeface="Avenir Roman"/>
              </a:rPr>
              <a:t>Appraisal</a:t>
            </a:r>
            <a:endParaRPr lang="en-CA" sz="2400" b="1" dirty="0">
              <a:effectLst/>
              <a:latin typeface="+mn-lt"/>
              <a:ea typeface="+mn-ea"/>
              <a:cs typeface="+mn-cs"/>
              <a:sym typeface="Avenir Roman"/>
            </a:endParaRPr>
          </a:p>
          <a:p>
            <a:pPr lvl="0"/>
            <a:r>
              <a:rPr lang="en-CA" sz="2400" dirty="0">
                <a:effectLst/>
                <a:latin typeface="+mn-lt"/>
                <a:ea typeface="+mn-ea"/>
                <a:cs typeface="+mn-cs"/>
                <a:sym typeface="Avenir Roman"/>
              </a:rPr>
              <a:t>Even the most sophisticated efforts to use student achievement as part of principal and vice-principal performance appraisal processes are misguided and indefensible</a:t>
            </a:r>
          </a:p>
          <a:p>
            <a:pPr lvl="0"/>
            <a:r>
              <a:rPr lang="en-CA" sz="2400" dirty="0">
                <a:effectLst/>
                <a:latin typeface="+mn-lt"/>
                <a:ea typeface="+mn-ea"/>
                <a:cs typeface="+mn-cs"/>
                <a:sym typeface="Avenir Roman"/>
              </a:rPr>
              <a:t>At best these efforts are very rough estimates of principals’ and vice-principals’ contributions to student achievement</a:t>
            </a:r>
          </a:p>
          <a:p>
            <a:pPr lvl="0"/>
            <a:r>
              <a:rPr lang="en-CA" sz="2400" dirty="0">
                <a:effectLst/>
                <a:latin typeface="+mn-lt"/>
                <a:ea typeface="+mn-ea"/>
                <a:cs typeface="+mn-cs"/>
                <a:sym typeface="Avenir Roman"/>
              </a:rPr>
              <a:t>At worst, the simple efforts used by many districts and states are biased against principals and vice-principals in lower performing and/or high-poverty schools (Fuller &amp; </a:t>
            </a:r>
            <a:r>
              <a:rPr lang="en-CA" sz="2400" dirty="0" err="1">
                <a:effectLst/>
                <a:latin typeface="+mn-lt"/>
                <a:ea typeface="+mn-ea"/>
                <a:cs typeface="+mn-cs"/>
                <a:sym typeface="Avenir Roman"/>
              </a:rPr>
              <a:t>Hollingworth</a:t>
            </a:r>
            <a:r>
              <a:rPr lang="en-CA" sz="2400" dirty="0">
                <a:effectLst/>
                <a:latin typeface="+mn-lt"/>
                <a:ea typeface="+mn-ea"/>
                <a:cs typeface="+mn-cs"/>
                <a:sym typeface="Avenir Roman"/>
              </a:rPr>
              <a:t>, 2014)</a:t>
            </a:r>
          </a:p>
          <a:p>
            <a:pPr lvl="0"/>
            <a:r>
              <a:rPr lang="en-CA" sz="2400" dirty="0">
                <a:effectLst/>
                <a:latin typeface="+mn-lt"/>
                <a:ea typeface="+mn-ea"/>
                <a:cs typeface="+mn-cs"/>
                <a:sym typeface="Avenir Roman"/>
              </a:rPr>
              <a:t>The implication is to rely largely on best available evidence about: </a:t>
            </a:r>
          </a:p>
          <a:p>
            <a:r>
              <a:rPr lang="en-CA" sz="2400" dirty="0">
                <a:effectLst/>
                <a:latin typeface="+mn-lt"/>
                <a:ea typeface="+mn-ea"/>
                <a:cs typeface="+mn-cs"/>
                <a:sym typeface="Avenir Roman"/>
              </a:rPr>
              <a:t> </a:t>
            </a:r>
          </a:p>
          <a:p>
            <a:r>
              <a:rPr lang="en-CA" sz="2400" dirty="0">
                <a:effectLst/>
                <a:latin typeface="+mn-lt"/>
                <a:ea typeface="+mn-ea"/>
                <a:cs typeface="+mn-cs"/>
                <a:sym typeface="Avenir Roman"/>
              </a:rPr>
              <a:t>1. Effective leadership practices and personal leadership resources (e.g., OLF), </a:t>
            </a:r>
          </a:p>
          <a:p>
            <a:r>
              <a:rPr lang="en-CA" sz="2400" dirty="0">
                <a:effectLst/>
                <a:latin typeface="+mn-lt"/>
                <a:ea typeface="+mn-ea"/>
                <a:cs typeface="+mn-cs"/>
                <a:sym typeface="Avenir Roman"/>
              </a:rPr>
              <a:t> </a:t>
            </a:r>
          </a:p>
          <a:p>
            <a:r>
              <a:rPr lang="en-CA" sz="2400" dirty="0">
                <a:effectLst/>
                <a:latin typeface="+mn-lt"/>
                <a:ea typeface="+mn-ea"/>
                <a:cs typeface="+mn-cs"/>
                <a:sym typeface="Avenir Roman"/>
              </a:rPr>
              <a:t>2. How well leaders know and accommodate both local challenges and district priorities </a:t>
            </a:r>
          </a:p>
          <a:p>
            <a:r>
              <a:rPr lang="en-CA" sz="2400" dirty="0">
                <a:effectLst/>
                <a:latin typeface="+mn-lt"/>
                <a:ea typeface="+mn-ea"/>
                <a:cs typeface="+mn-cs"/>
                <a:sym typeface="Avenir Roman"/>
              </a:rPr>
              <a:t>3. Progress with the implementation of school improvement plans.</a:t>
            </a:r>
          </a:p>
          <a:p>
            <a:r>
              <a:rPr lang="en-CA" sz="2400" b="1" dirty="0">
                <a:effectLst/>
                <a:latin typeface="+mn-lt"/>
                <a:ea typeface="+mn-ea"/>
                <a:cs typeface="+mn-cs"/>
                <a:sym typeface="Avenir Roman"/>
              </a:rPr>
              <a:t>Example of research: Fuller &amp; Hollingsworth (2014)</a:t>
            </a:r>
            <a:endParaRPr lang="en-CA" sz="2400" dirty="0">
              <a:effectLst/>
              <a:latin typeface="+mn-lt"/>
              <a:ea typeface="+mn-ea"/>
              <a:cs typeface="+mn-cs"/>
              <a:sym typeface="Avenir Roman"/>
            </a:endParaRPr>
          </a:p>
          <a:p>
            <a:r>
              <a:rPr lang="en-CA" sz="2400" dirty="0">
                <a:effectLst/>
                <a:latin typeface="+mn-lt"/>
                <a:ea typeface="+mn-ea"/>
                <a:cs typeface="+mn-cs"/>
                <a:sym typeface="Avenir Roman"/>
              </a:rPr>
              <a:t>This is the study providing evidence about the claim that “even the most sophisticated efforts to use student achievement as part of principal or vice-principal performance appraisal processes are misguided and indefensible. This is a huge issue in the U.S. right now and using achievement evidence is part of what districts are encouraged to use in Ontario.</a:t>
            </a:r>
          </a:p>
          <a:p>
            <a:r>
              <a:rPr lang="en-CA" sz="2400" dirty="0">
                <a:effectLst/>
                <a:latin typeface="+mn-lt"/>
                <a:ea typeface="+mn-ea"/>
                <a:cs typeface="+mn-cs"/>
                <a:sym typeface="Avenir Roman"/>
              </a:rPr>
              <a:t>The paper begins by noting three possible approaches to evaluating principal and vice-principal effectiveness:</a:t>
            </a:r>
          </a:p>
          <a:p>
            <a:pPr lvl="0"/>
            <a:r>
              <a:rPr lang="en-CA" sz="2400" dirty="0">
                <a:effectLst/>
                <a:latin typeface="+mn-lt"/>
                <a:ea typeface="+mn-ea"/>
                <a:cs typeface="+mn-cs"/>
                <a:sym typeface="Avenir Roman"/>
              </a:rPr>
              <a:t>Assumes that principal and vice-principal effectiveness can be accurately estimated by simply estimating school effectiveness.</a:t>
            </a:r>
          </a:p>
          <a:p>
            <a:pPr lvl="0"/>
            <a:r>
              <a:rPr lang="en-CA" sz="2400" dirty="0">
                <a:effectLst/>
                <a:latin typeface="+mn-lt"/>
                <a:ea typeface="+mn-ea"/>
                <a:cs typeface="+mn-cs"/>
                <a:sym typeface="Avenir Roman"/>
              </a:rPr>
              <a:t>Assumes that principal or vice-principal effectiveness can be accurately measured only by isolating the effects of a principal or vice-principal on student achievement apart from the effects of the school on such achievement (compares the effects of a single principal or vice-principal to the effects of two sets of principals and vice-principal – the one preceding and the one following—totally impractical)</a:t>
            </a:r>
          </a:p>
          <a:p>
            <a:pPr lvl="0"/>
            <a:r>
              <a:rPr lang="en-CA" sz="2400" dirty="0">
                <a:effectLst/>
                <a:latin typeface="+mn-lt"/>
                <a:ea typeface="+mn-ea"/>
                <a:cs typeface="+mn-cs"/>
                <a:sym typeface="Avenir Roman"/>
              </a:rPr>
              <a:t>Examine school improvement relative to prior achievement levels at the same school during a principal’s or vice-principal’s tenure.</a:t>
            </a:r>
          </a:p>
          <a:p>
            <a:r>
              <a:rPr lang="en-CA" sz="2400" dirty="0">
                <a:effectLst/>
                <a:latin typeface="+mn-lt"/>
                <a:ea typeface="+mn-ea"/>
                <a:cs typeface="+mn-cs"/>
                <a:sym typeface="Avenir Roman"/>
              </a:rPr>
              <a:t>This study reports the results of running a series of sophisticated statistical models testing all 10 variations on these three approaches currently used in US states and districts</a:t>
            </a:r>
          </a:p>
          <a:p>
            <a:r>
              <a:rPr lang="en-CA" sz="2400" dirty="0">
                <a:effectLst/>
                <a:latin typeface="+mn-lt"/>
                <a:ea typeface="+mn-ea"/>
                <a:cs typeface="+mn-cs"/>
                <a:sym typeface="Avenir Roman"/>
              </a:rPr>
              <a:t>Conclude that all such estimates are badly flawed and should not be used in any high stakes decisions such as hiring, firing, salary increases and the like.</a:t>
            </a:r>
          </a:p>
          <a:p>
            <a:endParaRPr lang="en-US" dirty="0"/>
          </a:p>
        </p:txBody>
      </p:sp>
    </p:spTree>
    <p:extLst>
      <p:ext uri="{BB962C8B-B14F-4D97-AF65-F5344CB8AC3E}">
        <p14:creationId xmlns:p14="http://schemas.microsoft.com/office/powerpoint/2010/main" val="30928240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b="1" dirty="0">
                <a:effectLst/>
                <a:latin typeface="+mn-lt"/>
                <a:ea typeface="+mn-ea"/>
                <a:cs typeface="+mn-cs"/>
                <a:sym typeface="Avenir Roman"/>
              </a:rPr>
              <a:t>Succession Planning</a:t>
            </a:r>
            <a:endParaRPr lang="en-CA" sz="2400" b="1" dirty="0">
              <a:effectLst/>
              <a:latin typeface="+mn-lt"/>
              <a:ea typeface="+mn-ea"/>
              <a:cs typeface="+mn-cs"/>
              <a:sym typeface="Avenir Roman"/>
            </a:endParaRPr>
          </a:p>
          <a:p>
            <a:r>
              <a:rPr lang="en-US" sz="2400" b="1" dirty="0">
                <a:effectLst/>
                <a:latin typeface="+mn-lt"/>
                <a:ea typeface="+mn-ea"/>
                <a:cs typeface="+mn-cs"/>
                <a:sym typeface="Avenir Roman"/>
              </a:rPr>
              <a:t> </a:t>
            </a:r>
            <a:r>
              <a:rPr lang="en-CA" sz="2400" dirty="0">
                <a:effectLst/>
                <a:latin typeface="+mn-lt"/>
                <a:ea typeface="+mn-ea"/>
                <a:cs typeface="+mn-cs"/>
                <a:sym typeface="Avenir Roman"/>
              </a:rPr>
              <a:t>Good succession plans (Hargreaves &amp; Fink, 2006; Zepeda et al., 2012):</a:t>
            </a:r>
          </a:p>
          <a:p>
            <a:pPr lvl="0"/>
            <a:r>
              <a:rPr lang="en-CA" sz="2400" dirty="0">
                <a:effectLst/>
                <a:latin typeface="+mn-lt"/>
                <a:ea typeface="+mn-ea"/>
                <a:cs typeface="+mn-cs"/>
                <a:sym typeface="Avenir Roman"/>
              </a:rPr>
              <a:t>are prepared long before the leader’s anticipated departure or even from the beginning of their appointment;</a:t>
            </a:r>
          </a:p>
          <a:p>
            <a:pPr lvl="0"/>
            <a:r>
              <a:rPr lang="en-CA" sz="2400" dirty="0">
                <a:effectLst/>
                <a:latin typeface="+mn-lt"/>
                <a:ea typeface="+mn-ea"/>
                <a:cs typeface="+mn-cs"/>
                <a:sym typeface="Avenir Roman"/>
              </a:rPr>
              <a:t>give other people proper time to prepare;</a:t>
            </a:r>
          </a:p>
          <a:p>
            <a:pPr lvl="0"/>
            <a:r>
              <a:rPr lang="en-CA" sz="2400" dirty="0">
                <a:effectLst/>
                <a:latin typeface="+mn-lt"/>
                <a:ea typeface="+mn-ea"/>
                <a:cs typeface="+mn-cs"/>
                <a:sym typeface="Avenir Roman"/>
              </a:rPr>
              <a:t>are incorporated in all school improvement plans;</a:t>
            </a:r>
          </a:p>
          <a:p>
            <a:pPr lvl="0"/>
            <a:r>
              <a:rPr lang="en-CA" sz="2400" dirty="0">
                <a:effectLst/>
                <a:latin typeface="+mn-lt"/>
                <a:ea typeface="+mn-ea"/>
                <a:cs typeface="+mn-cs"/>
                <a:sym typeface="Avenir Roman"/>
              </a:rPr>
              <a:t>are the responsibility of many rather than the prerogative of lone leaders who want to clone themselves;</a:t>
            </a:r>
          </a:p>
          <a:p>
            <a:pPr lvl="0"/>
            <a:r>
              <a:rPr lang="en-CA" sz="2400" dirty="0">
                <a:effectLst/>
                <a:latin typeface="+mn-lt"/>
                <a:ea typeface="+mn-ea"/>
                <a:cs typeface="+mn-cs"/>
                <a:sym typeface="Avenir Roman"/>
              </a:rPr>
              <a:t>are based on a clear diagnosis of the school’s existing stage of development and its’ future needs for improvement; and are transparently linked to clearly defined leadership standards that are needed for the next phase of improvement.</a:t>
            </a:r>
          </a:p>
          <a:p>
            <a:r>
              <a:rPr lang="en-CA" sz="2400" b="1" i="1" dirty="0">
                <a:effectLst/>
                <a:latin typeface="+mn-lt"/>
                <a:ea typeface="+mn-ea"/>
                <a:cs typeface="+mn-cs"/>
                <a:sym typeface="Avenir Roman"/>
              </a:rPr>
              <a:t>Example of research: Hargreaves &amp; Fink (2006) and Zepeda et al. (2012)</a:t>
            </a:r>
            <a:endParaRPr lang="en-CA" sz="2400" dirty="0">
              <a:effectLst/>
              <a:latin typeface="+mn-lt"/>
              <a:ea typeface="+mn-ea"/>
              <a:cs typeface="+mn-cs"/>
              <a:sym typeface="Avenir Roman"/>
            </a:endParaRPr>
          </a:p>
          <a:p>
            <a:r>
              <a:rPr lang="en-CA" sz="2400" dirty="0">
                <a:effectLst/>
                <a:latin typeface="+mn-lt"/>
                <a:ea typeface="+mn-ea"/>
                <a:cs typeface="+mn-cs"/>
                <a:sym typeface="Avenir Roman"/>
              </a:rPr>
              <a:t>Hargreaves and Fink (2006) identified six characteristics of “good” succession plans (Hargreaves and Fink, 2006, pp. 71-2). Good succession plans are:</a:t>
            </a:r>
          </a:p>
          <a:p>
            <a:pPr lvl="0"/>
            <a:r>
              <a:rPr lang="en-CA" sz="2400" dirty="0">
                <a:effectLst/>
                <a:latin typeface="+mn-lt"/>
                <a:ea typeface="+mn-ea"/>
                <a:cs typeface="+mn-cs"/>
                <a:sym typeface="Avenir Roman"/>
              </a:rPr>
              <a:t>prepared long before the leader’s anticipated departure or even from the onset of their appointment; </a:t>
            </a:r>
          </a:p>
          <a:p>
            <a:pPr lvl="0"/>
            <a:r>
              <a:rPr lang="en-CA" sz="2400" dirty="0">
                <a:effectLst/>
                <a:latin typeface="+mn-lt"/>
                <a:ea typeface="+mn-ea"/>
                <a:cs typeface="+mn-cs"/>
                <a:sym typeface="Avenir Roman"/>
              </a:rPr>
              <a:t>intended to give other people proper time to prepare; </a:t>
            </a:r>
          </a:p>
          <a:p>
            <a:pPr lvl="0"/>
            <a:r>
              <a:rPr lang="en-CA" sz="2400" dirty="0">
                <a:effectLst/>
                <a:latin typeface="+mn-lt"/>
                <a:ea typeface="+mn-ea"/>
                <a:cs typeface="+mn-cs"/>
                <a:sym typeface="Avenir Roman"/>
              </a:rPr>
              <a:t>incorporated in all school improvement plans; </a:t>
            </a:r>
          </a:p>
          <a:p>
            <a:pPr lvl="0"/>
            <a:r>
              <a:rPr lang="en-CA" sz="2400" dirty="0">
                <a:effectLst/>
                <a:latin typeface="+mn-lt"/>
                <a:ea typeface="+mn-ea"/>
                <a:cs typeface="+mn-cs"/>
                <a:sym typeface="Avenir Roman"/>
              </a:rPr>
              <a:t>the responsibility of many rather than the prerogative of lone leaders who tend to want to clone themselves; </a:t>
            </a:r>
          </a:p>
          <a:p>
            <a:pPr lvl="0"/>
            <a:r>
              <a:rPr lang="en-CA" sz="2400" dirty="0">
                <a:effectLst/>
                <a:latin typeface="+mn-lt"/>
                <a:ea typeface="+mn-ea"/>
                <a:cs typeface="+mn-cs"/>
                <a:sym typeface="Avenir Roman"/>
              </a:rPr>
              <a:t>based on a clear diagnosis of the school’s existing stage of development and future needs for improvement; </a:t>
            </a:r>
          </a:p>
          <a:p>
            <a:pPr lvl="0"/>
            <a:r>
              <a:rPr lang="en-CA" sz="2400" dirty="0">
                <a:effectLst/>
                <a:latin typeface="+mn-lt"/>
                <a:ea typeface="+mn-ea"/>
                <a:cs typeface="+mn-cs"/>
                <a:sym typeface="Avenir Roman"/>
              </a:rPr>
              <a:t>linked to clearly deﬁned leadership standards that are needed for the next phase of improvement.</a:t>
            </a:r>
          </a:p>
          <a:p>
            <a:r>
              <a:rPr lang="en-CA" sz="2400" dirty="0">
                <a:effectLst/>
                <a:latin typeface="+mn-lt"/>
                <a:ea typeface="+mn-ea"/>
                <a:cs typeface="+mn-cs"/>
                <a:sym typeface="Avenir Roman"/>
              </a:rPr>
              <a:t>The elements of “good” succession planning for school systems presented by Hargreaves and Fink are parallel to those characteristics identiﬁed in the private sector by </a:t>
            </a:r>
            <a:r>
              <a:rPr lang="en-CA" sz="2400" dirty="0" err="1">
                <a:effectLst/>
                <a:latin typeface="+mn-lt"/>
                <a:ea typeface="+mn-ea"/>
                <a:cs typeface="+mn-cs"/>
                <a:sym typeface="Avenir Roman"/>
              </a:rPr>
              <a:t>Rothwell</a:t>
            </a:r>
            <a:r>
              <a:rPr lang="en-CA" sz="2400" dirty="0">
                <a:effectLst/>
                <a:latin typeface="+mn-lt"/>
                <a:ea typeface="+mn-ea"/>
                <a:cs typeface="+mn-cs"/>
                <a:sym typeface="Avenir Roman"/>
              </a:rPr>
              <a:t> (2010); however, they are not empirically-base.</a:t>
            </a:r>
          </a:p>
          <a:p>
            <a:r>
              <a:rPr lang="en-CA" sz="2400" b="1" dirty="0">
                <a:effectLst/>
                <a:latin typeface="+mn-lt"/>
                <a:ea typeface="+mn-ea"/>
                <a:cs typeface="+mn-cs"/>
                <a:sym typeface="Avenir Roman"/>
              </a:rPr>
              <a:t>Zepeda et al (2012)</a:t>
            </a:r>
            <a:endParaRPr lang="en-CA" sz="2400" dirty="0">
              <a:effectLst/>
              <a:latin typeface="+mn-lt"/>
              <a:ea typeface="+mn-ea"/>
              <a:cs typeface="+mn-cs"/>
              <a:sym typeface="Avenir Roman"/>
            </a:endParaRPr>
          </a:p>
          <a:p>
            <a:r>
              <a:rPr lang="en-CA" sz="2400" dirty="0">
                <a:effectLst/>
                <a:latin typeface="+mn-lt"/>
                <a:ea typeface="+mn-ea"/>
                <a:cs typeface="+mn-cs"/>
                <a:sym typeface="Avenir Roman"/>
              </a:rPr>
              <a:t>This study was based on evidence from case studies carried out in four U.S. districts. These districts were selected because they had consistent improvements in student achievement over time and high rates of principal and vice-principal succession (so the basis for claiming that they had effective succession planning). Results of this study support the Hargreaves/Fink list and stress the following features: </a:t>
            </a:r>
          </a:p>
          <a:p>
            <a:pPr lvl="0"/>
            <a:r>
              <a:rPr lang="en-CA" sz="2400" dirty="0">
                <a:effectLst/>
                <a:latin typeface="+mn-lt"/>
                <a:ea typeface="+mn-ea"/>
                <a:cs typeface="+mn-cs"/>
                <a:sym typeface="Avenir Roman"/>
              </a:rPr>
              <a:t>the value of formal mentoring for those identified as having high potential</a:t>
            </a:r>
          </a:p>
          <a:p>
            <a:pPr lvl="0"/>
            <a:r>
              <a:rPr lang="en-CA" sz="2400" dirty="0">
                <a:effectLst/>
                <a:latin typeface="+mn-lt"/>
                <a:ea typeface="+mn-ea"/>
                <a:cs typeface="+mn-cs"/>
                <a:sym typeface="Avenir Roman"/>
              </a:rPr>
              <a:t>implementation of specific programs to help prepare potential leaders and to foster ongoing development of leaders at all levels</a:t>
            </a:r>
          </a:p>
          <a:p>
            <a:pPr lvl="0"/>
            <a:r>
              <a:rPr lang="en-CA" sz="2400" dirty="0">
                <a:effectLst/>
                <a:latin typeface="+mn-lt"/>
                <a:ea typeface="+mn-ea"/>
                <a:cs typeface="+mn-cs"/>
                <a:sym typeface="Avenir Roman"/>
              </a:rPr>
              <a:t>the building of collaborative partnerships with outside organizations.</a:t>
            </a:r>
          </a:p>
          <a:p>
            <a:endParaRPr lang="en-US" dirty="0"/>
          </a:p>
        </p:txBody>
      </p:sp>
    </p:spTree>
    <p:extLst>
      <p:ext uri="{BB962C8B-B14F-4D97-AF65-F5344CB8AC3E}">
        <p14:creationId xmlns:p14="http://schemas.microsoft.com/office/powerpoint/2010/main" val="23127666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b="1" dirty="0">
                <a:effectLst/>
                <a:latin typeface="+mn-lt"/>
                <a:ea typeface="+mn-ea"/>
                <a:cs typeface="+mn-cs"/>
                <a:sym typeface="Avenir Roman"/>
              </a:rPr>
              <a:t>Leveraging the Existing Capacities of your Leaders </a:t>
            </a:r>
            <a:endParaRPr lang="en-CA" sz="2400" b="1" dirty="0">
              <a:effectLst/>
              <a:latin typeface="+mn-lt"/>
              <a:ea typeface="+mn-ea"/>
              <a:cs typeface="+mn-cs"/>
              <a:sym typeface="Avenir Roman"/>
            </a:endParaRPr>
          </a:p>
          <a:p>
            <a:pPr lvl="0"/>
            <a:r>
              <a:rPr lang="en-CA" sz="2400" dirty="0">
                <a:effectLst/>
                <a:latin typeface="+mn-lt"/>
                <a:ea typeface="+mn-ea"/>
                <a:cs typeface="+mn-cs"/>
                <a:sym typeface="Avenir Roman"/>
              </a:rPr>
              <a:t>For maintaining and building leadership for SIPSA, avoiding excessive leader turnover is key. Leadership churn is a lot like churn in an investment portfolio—it can cost more than you earn (</a:t>
            </a:r>
            <a:r>
              <a:rPr lang="en-CA" sz="2400" dirty="0" err="1">
                <a:effectLst/>
                <a:latin typeface="+mn-lt"/>
                <a:ea typeface="+mn-ea"/>
                <a:cs typeface="+mn-cs"/>
                <a:sym typeface="Avenir Roman"/>
              </a:rPr>
              <a:t>Mascall</a:t>
            </a:r>
            <a:r>
              <a:rPr lang="en-CA" sz="2400" dirty="0">
                <a:effectLst/>
                <a:latin typeface="+mn-lt"/>
                <a:ea typeface="+mn-ea"/>
                <a:cs typeface="+mn-cs"/>
                <a:sym typeface="Avenir Roman"/>
              </a:rPr>
              <a:t> &amp; Leithwood, 2010)</a:t>
            </a:r>
          </a:p>
          <a:p>
            <a:r>
              <a:rPr lang="en-CA" sz="2400" b="1" dirty="0">
                <a:effectLst/>
                <a:latin typeface="+mn-lt"/>
                <a:ea typeface="+mn-ea"/>
                <a:cs typeface="+mn-cs"/>
                <a:sym typeface="Avenir Roman"/>
              </a:rPr>
              <a:t> </a:t>
            </a:r>
            <a:endParaRPr lang="en-CA" sz="2400" dirty="0">
              <a:effectLst/>
              <a:latin typeface="+mn-lt"/>
              <a:ea typeface="+mn-ea"/>
              <a:cs typeface="+mn-cs"/>
              <a:sym typeface="Avenir Roman"/>
            </a:endParaRPr>
          </a:p>
          <a:p>
            <a:r>
              <a:rPr lang="en-CA" sz="2400" b="1" dirty="0">
                <a:effectLst/>
                <a:latin typeface="+mn-lt"/>
                <a:ea typeface="+mn-ea"/>
                <a:cs typeface="+mn-cs"/>
                <a:sym typeface="Avenir Roman"/>
              </a:rPr>
              <a:t>Example of research: </a:t>
            </a:r>
            <a:r>
              <a:rPr lang="en-CA" sz="2400" b="1" dirty="0" err="1">
                <a:effectLst/>
                <a:latin typeface="+mn-lt"/>
                <a:ea typeface="+mn-ea"/>
                <a:cs typeface="+mn-cs"/>
                <a:sym typeface="Avenir Roman"/>
              </a:rPr>
              <a:t>Mascall</a:t>
            </a:r>
            <a:r>
              <a:rPr lang="en-CA" sz="2400" b="1" dirty="0">
                <a:effectLst/>
                <a:latin typeface="+mn-lt"/>
                <a:ea typeface="+mn-ea"/>
                <a:cs typeface="+mn-cs"/>
                <a:sym typeface="Avenir Roman"/>
              </a:rPr>
              <a:t> &amp; Leithwood (2010)</a:t>
            </a:r>
            <a:endParaRPr lang="en-CA" sz="2400" dirty="0">
              <a:effectLst/>
              <a:latin typeface="+mn-lt"/>
              <a:ea typeface="+mn-ea"/>
              <a:cs typeface="+mn-cs"/>
              <a:sym typeface="Avenir Roman"/>
            </a:endParaRPr>
          </a:p>
          <a:p>
            <a:pPr lvl="0"/>
            <a:r>
              <a:rPr lang="en-CA" sz="2400" dirty="0">
                <a:effectLst/>
                <a:latin typeface="+mn-lt"/>
                <a:ea typeface="+mn-ea"/>
                <a:cs typeface="+mn-cs"/>
                <a:sym typeface="Avenir Roman"/>
              </a:rPr>
              <a:t>Study about the impact of principal turnover on schools and students, as well as extent to which distributed leadership can mitigate effects of frequent principal turnover</a:t>
            </a:r>
          </a:p>
          <a:p>
            <a:pPr lvl="0"/>
            <a:r>
              <a:rPr lang="en-CA" sz="2400" dirty="0">
                <a:effectLst/>
                <a:latin typeface="+mn-lt"/>
                <a:ea typeface="+mn-ea"/>
                <a:cs typeface="+mn-cs"/>
                <a:sym typeface="Avenir Roman"/>
              </a:rPr>
              <a:t>Quantitative evidence from 2570 teachers in 80 U.S. elementary schools and math and language achievement data from the 80 school websites. Primary measure of turnover was the response to the question: How many principals have been in this school over the past ten years? Questions also asked about school culture and curriculum and instruction.</a:t>
            </a:r>
          </a:p>
          <a:p>
            <a:pPr lvl="0"/>
            <a:r>
              <a:rPr lang="en-CA" sz="2400" dirty="0">
                <a:effectLst/>
                <a:latin typeface="+mn-lt"/>
                <a:ea typeface="+mn-ea"/>
                <a:cs typeface="+mn-cs"/>
                <a:sym typeface="Avenir Roman"/>
              </a:rPr>
              <a:t>Tested a theory of action that assumed principal turnover influenced student achievement mediated by school culture and curriculum and instruction</a:t>
            </a:r>
          </a:p>
          <a:p>
            <a:pPr lvl="0"/>
            <a:r>
              <a:rPr lang="en-CA" sz="2400" dirty="0">
                <a:effectLst/>
                <a:latin typeface="+mn-lt"/>
                <a:ea typeface="+mn-ea"/>
                <a:cs typeface="+mn-cs"/>
                <a:sym typeface="Avenir Roman"/>
              </a:rPr>
              <a:t>The total effects of principal turnover explained 24% of the variation in student achievement across schools; the negative effects of turnover on school culture, which is strongly related to student achievement, largely explain these effects.</a:t>
            </a:r>
          </a:p>
          <a:p>
            <a:pPr lvl="0"/>
            <a:r>
              <a:rPr lang="en-CA" sz="2400" dirty="0">
                <a:effectLst/>
                <a:latin typeface="+mn-lt"/>
                <a:ea typeface="+mn-ea"/>
                <a:cs typeface="+mn-cs"/>
                <a:sym typeface="Avenir Roman"/>
              </a:rPr>
              <a:t>Some forms of leadership distribution (“</a:t>
            </a:r>
            <a:r>
              <a:rPr lang="en-CA" sz="2400" dirty="0" err="1">
                <a:effectLst/>
                <a:latin typeface="+mn-lt"/>
                <a:ea typeface="+mn-ea"/>
                <a:cs typeface="+mn-cs"/>
                <a:sym typeface="Avenir Roman"/>
              </a:rPr>
              <a:t>planful</a:t>
            </a:r>
            <a:r>
              <a:rPr lang="en-CA" sz="2400">
                <a:effectLst/>
                <a:latin typeface="+mn-lt"/>
                <a:ea typeface="+mn-ea"/>
                <a:cs typeface="+mn-cs"/>
                <a:sym typeface="Avenir Roman"/>
              </a:rPr>
              <a:t> alignment) did mitigate negative turnover effects.</a:t>
            </a:r>
          </a:p>
          <a:p>
            <a:endParaRPr lang="en-US" dirty="0"/>
          </a:p>
        </p:txBody>
      </p:sp>
    </p:spTree>
    <p:extLst>
      <p:ext uri="{BB962C8B-B14F-4D97-AF65-F5344CB8AC3E}">
        <p14:creationId xmlns:p14="http://schemas.microsoft.com/office/powerpoint/2010/main" val="97579542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Default">
    <p:bg>
      <p:bgPr>
        <a:blipFill rotWithShape="1">
          <a:blip r:embed="rId2"/>
          <a:srcRect/>
          <a:stretch>
            <a:fillRect/>
          </a:stretch>
        </a:blipFill>
        <a:effectLst/>
      </p:bgPr>
    </p:bg>
    <p:spTree>
      <p:nvGrpSpPr>
        <p:cNvPr id="1" name=""/>
        <p:cNvGrpSpPr/>
        <p:nvPr/>
      </p:nvGrpSpPr>
      <p:grpSpPr>
        <a:xfrm>
          <a:off x="0" y="0"/>
          <a:ext cx="0" cy="0"/>
          <a:chOff x="0" y="0"/>
          <a:chExt cx="0" cy="0"/>
        </a:xfrm>
      </p:grpSpPr>
      <p:pic>
        <p:nvPicPr>
          <p:cNvPr id="7" name="image.png"/>
          <p:cNvPicPr/>
          <p:nvPr/>
        </p:nvPicPr>
        <p:blipFill>
          <a:blip r:embed="rId3">
            <a:extLst/>
          </a:blip>
          <a:stretch>
            <a:fillRect/>
          </a:stretch>
        </p:blipFill>
        <p:spPr>
          <a:xfrm>
            <a:off x="3035300" y="1968500"/>
            <a:ext cx="6946900" cy="88900"/>
          </a:xfrm>
          <a:prstGeom prst="rect">
            <a:avLst/>
          </a:prstGeom>
          <a:ln w="12700">
            <a:miter lim="400000"/>
          </a:ln>
        </p:spPr>
      </p:pic>
      <p:sp>
        <p:nvSpPr>
          <p:cNvPr id="8" name="Shape 8"/>
          <p:cNvSpPr>
            <a:spLocks noGrp="1"/>
          </p:cNvSpPr>
          <p:nvPr>
            <p:ph type="title"/>
          </p:nvPr>
        </p:nvSpPr>
        <p:spPr>
          <a:xfrm>
            <a:off x="762000" y="0"/>
            <a:ext cx="11480800" cy="2286000"/>
          </a:xfrm>
          <a:prstGeom prst="rect">
            <a:avLst/>
          </a:prstGeom>
          <a:effectLst>
            <a:outerShdw blurRad="25400" dist="35921" dir="2700000" rotWithShape="0">
              <a:srgbClr val="FFFFFF">
                <a:alpha val="89997"/>
              </a:srgbClr>
            </a:outerShdw>
          </a:effectLst>
        </p:spPr>
        <p:txBody>
          <a:bodyPr lIns="50800" tIns="50800" rIns="50800" bIns="50800"/>
          <a:lstStyle>
            <a:lvl1pPr>
              <a:defRPr sz="6400">
                <a:solidFill>
                  <a:srgbClr val="595650"/>
                </a:solidFill>
                <a:uFill>
                  <a:solidFill>
                    <a:srgbClr val="595650"/>
                  </a:solidFill>
                </a:uFill>
                <a:latin typeface="Baskerville"/>
                <a:ea typeface="Baskerville"/>
                <a:cs typeface="Baskerville"/>
                <a:sym typeface="Baskerville"/>
              </a:defRPr>
            </a:lvl1pPr>
          </a:lstStyle>
          <a:p>
            <a:pPr lvl="0">
              <a:defRPr sz="1800">
                <a:solidFill>
                  <a:srgbClr val="000000"/>
                </a:solidFill>
                <a:uFillTx/>
              </a:defRPr>
            </a:pPr>
            <a:r>
              <a:rPr sz="6400">
                <a:solidFill>
                  <a:srgbClr val="595650"/>
                </a:solidFill>
                <a:uFill>
                  <a:solidFill>
                    <a:srgbClr val="595650"/>
                  </a:solidFill>
                </a:uFill>
              </a:rPr>
              <a:t>Title Text</a:t>
            </a:r>
          </a:p>
        </p:txBody>
      </p:sp>
      <p:sp>
        <p:nvSpPr>
          <p:cNvPr id="9" name="Shape 9"/>
          <p:cNvSpPr>
            <a:spLocks noGrp="1"/>
          </p:cNvSpPr>
          <p:nvPr>
            <p:ph type="body" idx="1"/>
          </p:nvPr>
        </p:nvSpPr>
        <p:spPr>
          <a:xfrm>
            <a:off x="762000" y="2768600"/>
            <a:ext cx="11480800" cy="6985000"/>
          </a:xfrm>
          <a:prstGeom prst="rect">
            <a:avLst/>
          </a:prstGeom>
          <a:effectLst>
            <a:outerShdw blurRad="12700" dist="35921" dir="2700000" rotWithShape="0">
              <a:srgbClr val="FFFFFF">
                <a:alpha val="89997"/>
              </a:srgbClr>
            </a:outerShdw>
          </a:effectLst>
        </p:spPr>
        <p:txBody>
          <a:bodyPr lIns="50800" tIns="50800" rIns="50800" bIns="50800"/>
          <a:lstStyle>
            <a:lvl1pPr marL="838200" indent="-571500">
              <a:spcBef>
                <a:spcPts val="2600"/>
              </a:spcBef>
              <a:buSzPct val="54000"/>
              <a:defRPr sz="3200">
                <a:solidFill>
                  <a:srgbClr val="595650"/>
                </a:solidFill>
                <a:uFill>
                  <a:solidFill>
                    <a:srgbClr val="595650"/>
                  </a:solidFill>
                </a:uFill>
                <a:latin typeface="Baskerville"/>
                <a:ea typeface="Baskerville"/>
                <a:cs typeface="Baskerville"/>
                <a:sym typeface="Baskerville"/>
              </a:defRPr>
            </a:lvl1pPr>
            <a:lvl2pPr marL="1727200" indent="-1016000">
              <a:spcBef>
                <a:spcPts val="2600"/>
              </a:spcBef>
              <a:buSzPct val="54000"/>
              <a:buChar char="•"/>
              <a:defRPr sz="3200">
                <a:solidFill>
                  <a:srgbClr val="595650"/>
                </a:solidFill>
                <a:uFill>
                  <a:solidFill>
                    <a:srgbClr val="595650"/>
                  </a:solidFill>
                </a:uFill>
                <a:latin typeface="Baskerville"/>
                <a:ea typeface="Baskerville"/>
                <a:cs typeface="Baskerville"/>
                <a:sym typeface="Baskerville"/>
              </a:defRPr>
            </a:lvl2pPr>
            <a:lvl3pPr marL="2171700" indent="-1016000">
              <a:spcBef>
                <a:spcPts val="2600"/>
              </a:spcBef>
              <a:buSzPct val="54000"/>
              <a:defRPr sz="3200">
                <a:solidFill>
                  <a:srgbClr val="595650"/>
                </a:solidFill>
                <a:uFill>
                  <a:solidFill>
                    <a:srgbClr val="595650"/>
                  </a:solidFill>
                </a:uFill>
                <a:latin typeface="Baskerville"/>
                <a:ea typeface="Baskerville"/>
                <a:cs typeface="Baskerville"/>
                <a:sym typeface="Baskerville"/>
              </a:defRPr>
            </a:lvl3pPr>
            <a:lvl4pPr marL="2616200" indent="-1016000">
              <a:spcBef>
                <a:spcPts val="2600"/>
              </a:spcBef>
              <a:buSzPct val="54000"/>
              <a:buChar char="•"/>
              <a:defRPr sz="3200">
                <a:solidFill>
                  <a:srgbClr val="595650"/>
                </a:solidFill>
                <a:uFill>
                  <a:solidFill>
                    <a:srgbClr val="595650"/>
                  </a:solidFill>
                </a:uFill>
                <a:latin typeface="Baskerville"/>
                <a:ea typeface="Baskerville"/>
                <a:cs typeface="Baskerville"/>
                <a:sym typeface="Baskerville"/>
              </a:defRPr>
            </a:lvl4pPr>
            <a:lvl5pPr marL="3060700" indent="-1016000">
              <a:spcBef>
                <a:spcPts val="2600"/>
              </a:spcBef>
              <a:buSzPct val="54000"/>
              <a:buChar char="•"/>
              <a:defRPr sz="3200">
                <a:solidFill>
                  <a:srgbClr val="595650"/>
                </a:solidFill>
                <a:uFill>
                  <a:solidFill>
                    <a:srgbClr val="595650"/>
                  </a:solidFill>
                </a:uFill>
                <a:latin typeface="Baskerville"/>
                <a:ea typeface="Baskerville"/>
                <a:cs typeface="Baskerville"/>
                <a:sym typeface="Baskerville"/>
              </a:defRPr>
            </a:lvl5pPr>
          </a:lstStyle>
          <a:p>
            <a:pPr lvl="0">
              <a:defRPr sz="1800">
                <a:solidFill>
                  <a:srgbClr val="000000"/>
                </a:solidFill>
                <a:uFillTx/>
              </a:defRPr>
            </a:pPr>
            <a:r>
              <a:rPr sz="3200">
                <a:solidFill>
                  <a:srgbClr val="595650"/>
                </a:solidFill>
                <a:uFill>
                  <a:solidFill>
                    <a:srgbClr val="595650"/>
                  </a:solidFill>
                </a:uFill>
              </a:rPr>
              <a:t>Body Level One</a:t>
            </a:r>
          </a:p>
          <a:p>
            <a:pPr lvl="1">
              <a:defRPr sz="1800">
                <a:solidFill>
                  <a:srgbClr val="000000"/>
                </a:solidFill>
                <a:uFillTx/>
              </a:defRPr>
            </a:pPr>
            <a:r>
              <a:rPr sz="3200">
                <a:solidFill>
                  <a:srgbClr val="595650"/>
                </a:solidFill>
                <a:uFill>
                  <a:solidFill>
                    <a:srgbClr val="595650"/>
                  </a:solidFill>
                </a:uFill>
              </a:rPr>
              <a:t>Body Level Two</a:t>
            </a:r>
          </a:p>
          <a:p>
            <a:pPr lvl="2">
              <a:defRPr sz="1800">
                <a:solidFill>
                  <a:srgbClr val="000000"/>
                </a:solidFill>
                <a:uFillTx/>
              </a:defRPr>
            </a:pPr>
            <a:r>
              <a:rPr sz="3200">
                <a:solidFill>
                  <a:srgbClr val="595650"/>
                </a:solidFill>
                <a:uFill>
                  <a:solidFill>
                    <a:srgbClr val="595650"/>
                  </a:solidFill>
                </a:uFill>
              </a:rPr>
              <a:t>Body Level Three</a:t>
            </a:r>
          </a:p>
          <a:p>
            <a:pPr lvl="3">
              <a:defRPr sz="1800">
                <a:solidFill>
                  <a:srgbClr val="000000"/>
                </a:solidFill>
                <a:uFillTx/>
              </a:defRPr>
            </a:pPr>
            <a:r>
              <a:rPr sz="3200">
                <a:solidFill>
                  <a:srgbClr val="595650"/>
                </a:solidFill>
                <a:uFill>
                  <a:solidFill>
                    <a:srgbClr val="595650"/>
                  </a:solidFill>
                </a:uFill>
              </a:rPr>
              <a:t>Body Level Four</a:t>
            </a:r>
          </a:p>
          <a:p>
            <a:pPr lvl="4">
              <a:defRPr sz="1800">
                <a:solidFill>
                  <a:srgbClr val="000000"/>
                </a:solidFill>
                <a:uFillTx/>
              </a:defRPr>
            </a:pPr>
            <a:r>
              <a:rPr sz="3200">
                <a:solidFill>
                  <a:srgbClr val="595650"/>
                </a:solidFill>
                <a:uFill>
                  <a:solidFill>
                    <a:srgbClr val="595650"/>
                  </a:solidFill>
                </a:uFill>
              </a:rPr>
              <a:t>Body Level Five</a:t>
            </a: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Default">
    <p:bg>
      <p:bgPr>
        <a:blipFill rotWithShape="1">
          <a:blip r:embed="rId2"/>
          <a:srcRect/>
          <a:stretch>
            <a:fillRect/>
          </a:stretch>
        </a:blipFill>
        <a:effectLst/>
      </p:bgPr>
    </p:bg>
    <p:spTree>
      <p:nvGrpSpPr>
        <p:cNvPr id="1" name=""/>
        <p:cNvGrpSpPr/>
        <p:nvPr/>
      </p:nvGrpSpPr>
      <p:grpSpPr>
        <a:xfrm>
          <a:off x="0" y="0"/>
          <a:ext cx="0" cy="0"/>
          <a:chOff x="0" y="0"/>
          <a:chExt cx="0" cy="0"/>
        </a:xfrm>
      </p:grpSpPr>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39" name="Shape 39"/>
          <p:cNvSpPr>
            <a:spLocks noGrp="1"/>
          </p:cNvSpPr>
          <p:nvPr>
            <p:ph type="title"/>
          </p:nvPr>
        </p:nvSpPr>
        <p:spPr>
          <a:prstGeom prst="rect">
            <a:avLst/>
          </a:prstGeom>
        </p:spPr>
        <p:txBody>
          <a:bodyPr/>
          <a:lstStyle/>
          <a:p>
            <a:pPr lvl="0">
              <a:defRPr sz="1800">
                <a:uFillTx/>
              </a:defRPr>
            </a:pPr>
            <a:r>
              <a:rPr sz="6300">
                <a:uFill>
                  <a:solidFill/>
                </a:uFill>
              </a:rPr>
              <a:t>Title Text</a:t>
            </a:r>
          </a:p>
        </p:txBody>
      </p:sp>
      <p:sp>
        <p:nvSpPr>
          <p:cNvPr id="40" name="Shape 40"/>
          <p:cNvSpPr>
            <a:spLocks noGrp="1"/>
          </p:cNvSpPr>
          <p:nvPr>
            <p:ph type="body" idx="1"/>
          </p:nvPr>
        </p:nvSpPr>
        <p:spPr>
          <a:prstGeom prst="rect">
            <a:avLst/>
          </a:prstGeom>
        </p:spPr>
        <p:txBody>
          <a:bodyPr/>
          <a:lstStyle/>
          <a:p>
            <a:pPr lvl="0">
              <a:defRPr sz="1800">
                <a:uFillTx/>
              </a:defRPr>
            </a:pPr>
            <a:r>
              <a:rPr sz="4600">
                <a:uFill>
                  <a:solidFill/>
                </a:uFill>
              </a:rPr>
              <a:t>Body Level One</a:t>
            </a:r>
          </a:p>
          <a:p>
            <a:pPr lvl="1">
              <a:defRPr sz="1800">
                <a:uFillTx/>
              </a:defRPr>
            </a:pPr>
            <a:r>
              <a:rPr sz="4600">
                <a:uFill>
                  <a:solidFill/>
                </a:uFill>
              </a:rPr>
              <a:t>Body Level Two</a:t>
            </a:r>
          </a:p>
          <a:p>
            <a:pPr lvl="2">
              <a:defRPr sz="1800">
                <a:uFillTx/>
              </a:defRPr>
            </a:pPr>
            <a:r>
              <a:rPr sz="4600">
                <a:uFill>
                  <a:solidFill/>
                </a:uFill>
              </a:rPr>
              <a:t>Body Level Three</a:t>
            </a:r>
          </a:p>
          <a:p>
            <a:pPr lvl="3">
              <a:defRPr sz="1800">
                <a:uFillTx/>
              </a:defRPr>
            </a:pPr>
            <a:r>
              <a:rPr sz="4600">
                <a:uFill>
                  <a:solidFill/>
                </a:uFill>
              </a:rPr>
              <a:t>Body Level Four</a:t>
            </a:r>
          </a:p>
          <a:p>
            <a:pPr lvl="4">
              <a:defRPr sz="1800">
                <a:uFillTx/>
              </a:defRPr>
            </a:pPr>
            <a:r>
              <a:rPr sz="4600">
                <a:uFill>
                  <a:solidFill/>
                </a:uFill>
              </a:rPr>
              <a:t>Body Level Five</a:t>
            </a:r>
          </a:p>
        </p:txBody>
      </p:sp>
      <p:sp>
        <p:nvSpPr>
          <p:cNvPr id="41" name="Shape 41"/>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43" name="Shape 43"/>
          <p:cNvSpPr>
            <a:spLocks noGrp="1"/>
          </p:cNvSpPr>
          <p:nvPr>
            <p:ph type="title"/>
          </p:nvPr>
        </p:nvSpPr>
        <p:spPr>
          <a:prstGeom prst="rect">
            <a:avLst/>
          </a:prstGeom>
        </p:spPr>
        <p:txBody>
          <a:bodyPr/>
          <a:lstStyle/>
          <a:p>
            <a:pPr lvl="0">
              <a:defRPr sz="1800">
                <a:uFillTx/>
              </a:defRPr>
            </a:pPr>
            <a:r>
              <a:rPr sz="6300">
                <a:uFill>
                  <a:solidFill/>
                </a:uFill>
              </a:rPr>
              <a:t>Title Text</a:t>
            </a:r>
          </a:p>
        </p:txBody>
      </p:sp>
      <p:sp>
        <p:nvSpPr>
          <p:cNvPr id="44" name="Shape 44"/>
          <p:cNvSpPr>
            <a:spLocks noGrp="1"/>
          </p:cNvSpPr>
          <p:nvPr>
            <p:ph type="body" idx="1"/>
          </p:nvPr>
        </p:nvSpPr>
        <p:spPr>
          <a:prstGeom prst="rect">
            <a:avLst/>
          </a:prstGeom>
        </p:spPr>
        <p:txBody>
          <a:bodyPr/>
          <a:lstStyle/>
          <a:p>
            <a:pPr lvl="0">
              <a:defRPr sz="1800">
                <a:uFillTx/>
              </a:defRPr>
            </a:pPr>
            <a:r>
              <a:rPr sz="4600">
                <a:uFill>
                  <a:solidFill/>
                </a:uFill>
              </a:rPr>
              <a:t>Body Level One</a:t>
            </a:r>
          </a:p>
          <a:p>
            <a:pPr lvl="1">
              <a:defRPr sz="1800">
                <a:uFillTx/>
              </a:defRPr>
            </a:pPr>
            <a:r>
              <a:rPr sz="4600">
                <a:uFill>
                  <a:solidFill/>
                </a:uFill>
              </a:rPr>
              <a:t>Body Level Two</a:t>
            </a:r>
          </a:p>
          <a:p>
            <a:pPr lvl="2">
              <a:defRPr sz="1800">
                <a:uFillTx/>
              </a:defRPr>
            </a:pPr>
            <a:r>
              <a:rPr sz="4600">
                <a:uFill>
                  <a:solidFill/>
                </a:uFill>
              </a:rPr>
              <a:t>Body Level Three</a:t>
            </a:r>
          </a:p>
          <a:p>
            <a:pPr lvl="3">
              <a:defRPr sz="1800">
                <a:uFillTx/>
              </a:defRPr>
            </a:pPr>
            <a:r>
              <a:rPr sz="4600">
                <a:uFill>
                  <a:solidFill/>
                </a:uFill>
              </a:rPr>
              <a:t>Body Level Four</a:t>
            </a:r>
          </a:p>
          <a:p>
            <a:pPr lvl="4">
              <a:defRPr sz="1800">
                <a:uFillTx/>
              </a:defRPr>
            </a:pPr>
            <a:r>
              <a:rPr sz="4600">
                <a:uFill>
                  <a:solidFill/>
                </a:uFill>
              </a:rPr>
              <a:t>Body Level Five</a:t>
            </a:r>
          </a:p>
        </p:txBody>
      </p:sp>
      <p:sp>
        <p:nvSpPr>
          <p:cNvPr id="45" name="Shape 45"/>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47" name="Shape 47"/>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49" name="Shape 49"/>
          <p:cNvSpPr>
            <a:spLocks noGrp="1"/>
          </p:cNvSpPr>
          <p:nvPr>
            <p:ph type="title"/>
          </p:nvPr>
        </p:nvSpPr>
        <p:spPr>
          <a:prstGeom prst="rect">
            <a:avLst/>
          </a:prstGeom>
        </p:spPr>
        <p:txBody>
          <a:bodyPr/>
          <a:lstStyle/>
          <a:p>
            <a:pPr lvl="0">
              <a:defRPr sz="1800">
                <a:uFillTx/>
              </a:defRPr>
            </a:pPr>
            <a:r>
              <a:rPr sz="6300">
                <a:uFill>
                  <a:solidFill/>
                </a:uFill>
              </a:rPr>
              <a:t>Title Text</a:t>
            </a:r>
          </a:p>
        </p:txBody>
      </p:sp>
      <p:sp>
        <p:nvSpPr>
          <p:cNvPr id="50" name="Shape 50"/>
          <p:cNvSpPr>
            <a:spLocks noGrp="1"/>
          </p:cNvSpPr>
          <p:nvPr>
            <p:ph type="body" idx="1"/>
          </p:nvPr>
        </p:nvSpPr>
        <p:spPr>
          <a:prstGeom prst="rect">
            <a:avLst/>
          </a:prstGeom>
        </p:spPr>
        <p:txBody>
          <a:bodyPr/>
          <a:lstStyle/>
          <a:p>
            <a:pPr lvl="0">
              <a:defRPr sz="1800">
                <a:uFillTx/>
              </a:defRPr>
            </a:pPr>
            <a:r>
              <a:rPr sz="4600">
                <a:uFill>
                  <a:solidFill/>
                </a:uFill>
              </a:rPr>
              <a:t>Body Level One</a:t>
            </a:r>
          </a:p>
          <a:p>
            <a:pPr lvl="1">
              <a:defRPr sz="1800">
                <a:uFillTx/>
              </a:defRPr>
            </a:pPr>
            <a:r>
              <a:rPr sz="4600">
                <a:uFill>
                  <a:solidFill/>
                </a:uFill>
              </a:rPr>
              <a:t>Body Level Two</a:t>
            </a:r>
          </a:p>
          <a:p>
            <a:pPr lvl="2">
              <a:defRPr sz="1800">
                <a:uFillTx/>
              </a:defRPr>
            </a:pPr>
            <a:r>
              <a:rPr sz="4600">
                <a:uFill>
                  <a:solidFill/>
                </a:uFill>
              </a:rPr>
              <a:t>Body Level Three</a:t>
            </a:r>
          </a:p>
          <a:p>
            <a:pPr lvl="3">
              <a:defRPr sz="1800">
                <a:uFillTx/>
              </a:defRPr>
            </a:pPr>
            <a:r>
              <a:rPr sz="4600">
                <a:uFill>
                  <a:solidFill/>
                </a:uFill>
              </a:rPr>
              <a:t>Body Level Four</a:t>
            </a:r>
          </a:p>
          <a:p>
            <a:pPr lvl="4">
              <a:defRPr sz="1800">
                <a:uFillTx/>
              </a:defRPr>
            </a:pPr>
            <a:r>
              <a:rPr sz="4600">
                <a:uFill>
                  <a:solidFill/>
                </a:uFill>
              </a:rPr>
              <a:t>Body Level Five</a:t>
            </a:r>
          </a:p>
        </p:txBody>
      </p:sp>
      <p:sp>
        <p:nvSpPr>
          <p:cNvPr id="51" name="Shape 51"/>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53" name="Shape 53"/>
          <p:cNvSpPr>
            <a:spLocks noGrp="1"/>
          </p:cNvSpPr>
          <p:nvPr>
            <p:ph type="title"/>
          </p:nvPr>
        </p:nvSpPr>
        <p:spPr>
          <a:prstGeom prst="rect">
            <a:avLst/>
          </a:prstGeom>
        </p:spPr>
        <p:txBody>
          <a:bodyPr/>
          <a:lstStyle/>
          <a:p>
            <a:pPr lvl="0">
              <a:defRPr sz="1800">
                <a:uFillTx/>
              </a:defRPr>
            </a:pPr>
            <a:r>
              <a:rPr sz="6300">
                <a:uFill>
                  <a:solidFill/>
                </a:uFill>
              </a:rPr>
              <a:t>Title Text</a:t>
            </a:r>
          </a:p>
        </p:txBody>
      </p:sp>
      <p:sp>
        <p:nvSpPr>
          <p:cNvPr id="54" name="Shape 54"/>
          <p:cNvSpPr>
            <a:spLocks noGrp="1"/>
          </p:cNvSpPr>
          <p:nvPr>
            <p:ph type="body" idx="1"/>
          </p:nvPr>
        </p:nvSpPr>
        <p:spPr>
          <a:prstGeom prst="rect">
            <a:avLst/>
          </a:prstGeom>
        </p:spPr>
        <p:txBody>
          <a:bodyPr/>
          <a:lstStyle/>
          <a:p>
            <a:pPr lvl="0">
              <a:defRPr sz="1800">
                <a:uFillTx/>
              </a:defRPr>
            </a:pPr>
            <a:r>
              <a:rPr sz="4600">
                <a:uFill>
                  <a:solidFill/>
                </a:uFill>
              </a:rPr>
              <a:t>Body Level One</a:t>
            </a:r>
          </a:p>
          <a:p>
            <a:pPr lvl="1">
              <a:defRPr sz="1800">
                <a:uFillTx/>
              </a:defRPr>
            </a:pPr>
            <a:r>
              <a:rPr sz="4600">
                <a:uFill>
                  <a:solidFill/>
                </a:uFill>
              </a:rPr>
              <a:t>Body Level Two</a:t>
            </a:r>
          </a:p>
          <a:p>
            <a:pPr lvl="2">
              <a:defRPr sz="1800">
                <a:uFillTx/>
              </a:defRPr>
            </a:pPr>
            <a:r>
              <a:rPr sz="4600">
                <a:uFill>
                  <a:solidFill/>
                </a:uFill>
              </a:rPr>
              <a:t>Body Level Three</a:t>
            </a:r>
          </a:p>
          <a:p>
            <a:pPr lvl="3">
              <a:defRPr sz="1800">
                <a:uFillTx/>
              </a:defRPr>
            </a:pPr>
            <a:r>
              <a:rPr sz="4600">
                <a:uFill>
                  <a:solidFill/>
                </a:uFill>
              </a:rPr>
              <a:t>Body Level Four</a:t>
            </a:r>
          </a:p>
          <a:p>
            <a:pPr lvl="4">
              <a:defRPr sz="1800">
                <a:uFillTx/>
              </a:defRPr>
            </a:pPr>
            <a:r>
              <a:rPr sz="4600">
                <a:uFill>
                  <a:solidFill/>
                </a:uFill>
              </a:rPr>
              <a:t>Body Level Five</a:t>
            </a:r>
          </a:p>
        </p:txBody>
      </p:sp>
      <p:sp>
        <p:nvSpPr>
          <p:cNvPr id="55" name="Shape 55"/>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57" name="Shape 57"/>
          <p:cNvSpPr>
            <a:spLocks noGrp="1"/>
          </p:cNvSpPr>
          <p:nvPr>
            <p:ph type="title"/>
          </p:nvPr>
        </p:nvSpPr>
        <p:spPr>
          <a:prstGeom prst="rect">
            <a:avLst/>
          </a:prstGeom>
        </p:spPr>
        <p:txBody>
          <a:bodyPr/>
          <a:lstStyle/>
          <a:p>
            <a:pPr lvl="0">
              <a:defRPr sz="1800">
                <a:uFillTx/>
              </a:defRPr>
            </a:pPr>
            <a:r>
              <a:rPr sz="6300">
                <a:uFill>
                  <a:solidFill/>
                </a:uFill>
              </a:rPr>
              <a:t>Title Text</a:t>
            </a:r>
          </a:p>
        </p:txBody>
      </p:sp>
      <p:sp>
        <p:nvSpPr>
          <p:cNvPr id="58" name="Shape 58"/>
          <p:cNvSpPr>
            <a:spLocks noGrp="1"/>
          </p:cNvSpPr>
          <p:nvPr>
            <p:ph type="body" idx="1"/>
          </p:nvPr>
        </p:nvSpPr>
        <p:spPr>
          <a:prstGeom prst="rect">
            <a:avLst/>
          </a:prstGeom>
        </p:spPr>
        <p:txBody>
          <a:bodyPr/>
          <a:lstStyle/>
          <a:p>
            <a:pPr lvl="0">
              <a:defRPr sz="1800">
                <a:uFillTx/>
              </a:defRPr>
            </a:pPr>
            <a:r>
              <a:rPr sz="4600">
                <a:uFill>
                  <a:solidFill/>
                </a:uFill>
              </a:rPr>
              <a:t>Body Level One</a:t>
            </a:r>
          </a:p>
          <a:p>
            <a:pPr lvl="1">
              <a:defRPr sz="1800">
                <a:uFillTx/>
              </a:defRPr>
            </a:pPr>
            <a:r>
              <a:rPr sz="4600">
                <a:uFill>
                  <a:solidFill/>
                </a:uFill>
              </a:rPr>
              <a:t>Body Level Two</a:t>
            </a:r>
          </a:p>
          <a:p>
            <a:pPr lvl="2">
              <a:defRPr sz="1800">
                <a:uFillTx/>
              </a:defRPr>
            </a:pPr>
            <a:r>
              <a:rPr sz="4600">
                <a:uFill>
                  <a:solidFill/>
                </a:uFill>
              </a:rPr>
              <a:t>Body Level Three</a:t>
            </a:r>
          </a:p>
          <a:p>
            <a:pPr lvl="3">
              <a:defRPr sz="1800">
                <a:uFillTx/>
              </a:defRPr>
            </a:pPr>
            <a:r>
              <a:rPr sz="4600">
                <a:uFill>
                  <a:solidFill/>
                </a:uFill>
              </a:rPr>
              <a:t>Body Level Four</a:t>
            </a:r>
          </a:p>
          <a:p>
            <a:pPr lvl="4">
              <a:defRPr sz="1800">
                <a:uFillTx/>
              </a:defRPr>
            </a:pPr>
            <a:r>
              <a:rPr sz="4600">
                <a:uFill>
                  <a:solidFill/>
                </a:uFill>
              </a:rPr>
              <a:t>Body Level Five</a:t>
            </a:r>
          </a:p>
        </p:txBody>
      </p:sp>
      <p:sp>
        <p:nvSpPr>
          <p:cNvPr id="59" name="Shape 59"/>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61" name="Shape 61"/>
          <p:cNvSpPr>
            <a:spLocks noGrp="1"/>
          </p:cNvSpPr>
          <p:nvPr>
            <p:ph type="title"/>
          </p:nvPr>
        </p:nvSpPr>
        <p:spPr>
          <a:prstGeom prst="rect">
            <a:avLst/>
          </a:prstGeom>
        </p:spPr>
        <p:txBody>
          <a:bodyPr/>
          <a:lstStyle/>
          <a:p>
            <a:pPr lvl="0">
              <a:defRPr sz="1800">
                <a:uFillTx/>
              </a:defRPr>
            </a:pPr>
            <a:r>
              <a:rPr sz="6300">
                <a:uFill>
                  <a:solidFill/>
                </a:uFill>
              </a:rPr>
              <a:t>Title Text</a:t>
            </a:r>
          </a:p>
        </p:txBody>
      </p:sp>
      <p:sp>
        <p:nvSpPr>
          <p:cNvPr id="62" name="Shape 62"/>
          <p:cNvSpPr>
            <a:spLocks noGrp="1"/>
          </p:cNvSpPr>
          <p:nvPr>
            <p:ph type="body" idx="1"/>
          </p:nvPr>
        </p:nvSpPr>
        <p:spPr>
          <a:prstGeom prst="rect">
            <a:avLst/>
          </a:prstGeom>
        </p:spPr>
        <p:txBody>
          <a:bodyPr/>
          <a:lstStyle/>
          <a:p>
            <a:pPr lvl="0">
              <a:defRPr sz="1800">
                <a:uFillTx/>
              </a:defRPr>
            </a:pPr>
            <a:r>
              <a:rPr sz="4600">
                <a:uFill>
                  <a:solidFill/>
                </a:uFill>
              </a:rPr>
              <a:t>Body Level One</a:t>
            </a:r>
          </a:p>
          <a:p>
            <a:pPr lvl="1">
              <a:defRPr sz="1800">
                <a:uFillTx/>
              </a:defRPr>
            </a:pPr>
            <a:r>
              <a:rPr sz="4600">
                <a:uFill>
                  <a:solidFill/>
                </a:uFill>
              </a:rPr>
              <a:t>Body Level Two</a:t>
            </a:r>
          </a:p>
          <a:p>
            <a:pPr lvl="2">
              <a:defRPr sz="1800">
                <a:uFillTx/>
              </a:defRPr>
            </a:pPr>
            <a:r>
              <a:rPr sz="4600">
                <a:uFill>
                  <a:solidFill/>
                </a:uFill>
              </a:rPr>
              <a:t>Body Level Three</a:t>
            </a:r>
          </a:p>
          <a:p>
            <a:pPr lvl="3">
              <a:defRPr sz="1800">
                <a:uFillTx/>
              </a:defRPr>
            </a:pPr>
            <a:r>
              <a:rPr sz="4600">
                <a:uFill>
                  <a:solidFill/>
                </a:uFill>
              </a:rPr>
              <a:t>Body Level Four</a:t>
            </a:r>
          </a:p>
          <a:p>
            <a:pPr lvl="4">
              <a:defRPr sz="1800">
                <a:uFillTx/>
              </a:defRPr>
            </a:pPr>
            <a:r>
              <a:rPr sz="4600">
                <a:uFill>
                  <a:solidFill/>
                </a:uFill>
              </a:rPr>
              <a:t>Body Level Five</a:t>
            </a:r>
          </a:p>
        </p:txBody>
      </p:sp>
      <p:sp>
        <p:nvSpPr>
          <p:cNvPr id="63" name="Shape 63"/>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65" name="Shape 65"/>
          <p:cNvSpPr>
            <a:spLocks noGrp="1"/>
          </p:cNvSpPr>
          <p:nvPr>
            <p:ph type="title"/>
          </p:nvPr>
        </p:nvSpPr>
        <p:spPr>
          <a:prstGeom prst="rect">
            <a:avLst/>
          </a:prstGeom>
        </p:spPr>
        <p:txBody>
          <a:bodyPr/>
          <a:lstStyle/>
          <a:p>
            <a:pPr lvl="0">
              <a:defRPr sz="1800">
                <a:uFillTx/>
              </a:defRPr>
            </a:pPr>
            <a:r>
              <a:rPr sz="6300">
                <a:uFill>
                  <a:solidFill/>
                </a:uFill>
              </a:rPr>
              <a:t>Title Text</a:t>
            </a:r>
          </a:p>
        </p:txBody>
      </p:sp>
      <p:sp>
        <p:nvSpPr>
          <p:cNvPr id="66" name="Shape 66"/>
          <p:cNvSpPr>
            <a:spLocks noGrp="1"/>
          </p:cNvSpPr>
          <p:nvPr>
            <p:ph type="body" idx="1"/>
          </p:nvPr>
        </p:nvSpPr>
        <p:spPr>
          <a:prstGeom prst="rect">
            <a:avLst/>
          </a:prstGeom>
        </p:spPr>
        <p:txBody>
          <a:bodyPr/>
          <a:lstStyle/>
          <a:p>
            <a:pPr lvl="0">
              <a:defRPr sz="1800">
                <a:uFillTx/>
              </a:defRPr>
            </a:pPr>
            <a:r>
              <a:rPr sz="4600">
                <a:uFill>
                  <a:solidFill/>
                </a:uFill>
              </a:rPr>
              <a:t>Body Level One</a:t>
            </a:r>
          </a:p>
          <a:p>
            <a:pPr lvl="1">
              <a:defRPr sz="1800">
                <a:uFillTx/>
              </a:defRPr>
            </a:pPr>
            <a:r>
              <a:rPr sz="4600">
                <a:uFill>
                  <a:solidFill/>
                </a:uFill>
              </a:rPr>
              <a:t>Body Level Two</a:t>
            </a:r>
          </a:p>
          <a:p>
            <a:pPr lvl="2">
              <a:defRPr sz="1800">
                <a:uFillTx/>
              </a:defRPr>
            </a:pPr>
            <a:r>
              <a:rPr sz="4600">
                <a:uFill>
                  <a:solidFill/>
                </a:uFill>
              </a:rPr>
              <a:t>Body Level Three</a:t>
            </a:r>
          </a:p>
          <a:p>
            <a:pPr lvl="3">
              <a:defRPr sz="1800">
                <a:uFillTx/>
              </a:defRPr>
            </a:pPr>
            <a:r>
              <a:rPr sz="4600">
                <a:uFill>
                  <a:solidFill/>
                </a:uFill>
              </a:rPr>
              <a:t>Body Level Four</a:t>
            </a:r>
          </a:p>
          <a:p>
            <a:pPr lvl="4">
              <a:defRPr sz="1800">
                <a:uFillTx/>
              </a:defRPr>
            </a:pPr>
            <a:r>
              <a:rPr sz="4600">
                <a:uFill>
                  <a:solidFill/>
                </a:uFill>
              </a:rPr>
              <a:t>Body Level Five</a:t>
            </a:r>
          </a:p>
        </p:txBody>
      </p:sp>
      <p:sp>
        <p:nvSpPr>
          <p:cNvPr id="67" name="Shape 67"/>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69" name="Shape 69"/>
          <p:cNvSpPr>
            <a:spLocks noGrp="1"/>
          </p:cNvSpPr>
          <p:nvPr>
            <p:ph type="title"/>
          </p:nvPr>
        </p:nvSpPr>
        <p:spPr>
          <a:prstGeom prst="rect">
            <a:avLst/>
          </a:prstGeom>
        </p:spPr>
        <p:txBody>
          <a:bodyPr/>
          <a:lstStyle/>
          <a:p>
            <a:pPr lvl="0">
              <a:defRPr sz="1800">
                <a:uFillTx/>
              </a:defRPr>
            </a:pPr>
            <a:r>
              <a:rPr sz="6300">
                <a:uFill>
                  <a:solidFill/>
                </a:uFill>
              </a:rPr>
              <a:t>Title Text</a:t>
            </a:r>
          </a:p>
        </p:txBody>
      </p:sp>
      <p:sp>
        <p:nvSpPr>
          <p:cNvPr id="70" name="Shape 70"/>
          <p:cNvSpPr>
            <a:spLocks noGrp="1"/>
          </p:cNvSpPr>
          <p:nvPr>
            <p:ph type="body" idx="1"/>
          </p:nvPr>
        </p:nvSpPr>
        <p:spPr>
          <a:prstGeom prst="rect">
            <a:avLst/>
          </a:prstGeom>
        </p:spPr>
        <p:txBody>
          <a:bodyPr/>
          <a:lstStyle/>
          <a:p>
            <a:pPr lvl="0">
              <a:defRPr sz="1800">
                <a:uFillTx/>
              </a:defRPr>
            </a:pPr>
            <a:r>
              <a:rPr sz="4600">
                <a:uFill>
                  <a:solidFill/>
                </a:uFill>
              </a:rPr>
              <a:t>Body Level One</a:t>
            </a:r>
          </a:p>
          <a:p>
            <a:pPr lvl="1">
              <a:defRPr sz="1800">
                <a:uFillTx/>
              </a:defRPr>
            </a:pPr>
            <a:r>
              <a:rPr sz="4600">
                <a:uFill>
                  <a:solidFill/>
                </a:uFill>
              </a:rPr>
              <a:t>Body Level Two</a:t>
            </a:r>
          </a:p>
          <a:p>
            <a:pPr lvl="2">
              <a:defRPr sz="1800">
                <a:uFillTx/>
              </a:defRPr>
            </a:pPr>
            <a:r>
              <a:rPr sz="4600">
                <a:uFill>
                  <a:solidFill/>
                </a:uFill>
              </a:rPr>
              <a:t>Body Level Three</a:t>
            </a:r>
          </a:p>
          <a:p>
            <a:pPr lvl="3">
              <a:defRPr sz="1800">
                <a:uFillTx/>
              </a:defRPr>
            </a:pPr>
            <a:r>
              <a:rPr sz="4600">
                <a:uFill>
                  <a:solidFill/>
                </a:uFill>
              </a:rPr>
              <a:t>Body Level Four</a:t>
            </a:r>
          </a:p>
          <a:p>
            <a:pPr lvl="4">
              <a:defRPr sz="1800">
                <a:uFillTx/>
              </a:defRPr>
            </a:pPr>
            <a:r>
              <a:rPr sz="4600">
                <a:uFill>
                  <a:solidFill/>
                </a:uFill>
              </a:rPr>
              <a:t>Body Level Five</a:t>
            </a:r>
          </a:p>
        </p:txBody>
      </p:sp>
      <p:sp>
        <p:nvSpPr>
          <p:cNvPr id="71" name="Shape 71"/>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Default">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1" name="Shape 11"/>
          <p:cNvSpPr>
            <a:spLocks noGrp="1"/>
          </p:cNvSpPr>
          <p:nvPr>
            <p:ph type="title"/>
          </p:nvPr>
        </p:nvSpPr>
        <p:spPr>
          <a:xfrm>
            <a:off x="762000" y="3606800"/>
            <a:ext cx="11480800" cy="2540000"/>
          </a:xfrm>
          <a:prstGeom prst="rect">
            <a:avLst/>
          </a:prstGeom>
          <a:effectLst>
            <a:outerShdw blurRad="25400" dist="35921" dir="2700000" rotWithShape="0">
              <a:srgbClr val="FFFFFF">
                <a:alpha val="89997"/>
              </a:srgbClr>
            </a:outerShdw>
          </a:effectLst>
        </p:spPr>
        <p:txBody>
          <a:bodyPr lIns="50800" tIns="50800" rIns="50800" bIns="50800"/>
          <a:lstStyle>
            <a:lvl1pPr>
              <a:defRPr sz="8400">
                <a:solidFill>
                  <a:srgbClr val="595650"/>
                </a:solidFill>
                <a:uFill>
                  <a:solidFill>
                    <a:srgbClr val="595650"/>
                  </a:solidFill>
                </a:uFill>
                <a:latin typeface="Baskerville"/>
                <a:ea typeface="Baskerville"/>
                <a:cs typeface="Baskerville"/>
                <a:sym typeface="Baskerville"/>
              </a:defRPr>
            </a:lvl1pPr>
          </a:lstStyle>
          <a:p>
            <a:pPr lvl="0">
              <a:defRPr sz="1800">
                <a:solidFill>
                  <a:srgbClr val="000000"/>
                </a:solidFill>
                <a:uFillTx/>
              </a:defRPr>
            </a:pPr>
            <a:r>
              <a:rPr sz="8400">
                <a:solidFill>
                  <a:srgbClr val="595650"/>
                </a:solidFill>
                <a:uFill>
                  <a:solidFill>
                    <a:srgbClr val="595650"/>
                  </a:solidFill>
                </a:uFill>
              </a:rPr>
              <a:t>Title Text</a:t>
            </a:r>
          </a:p>
        </p:txBody>
      </p:sp>
    </p:spTree>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73" name="Shape 73"/>
          <p:cNvSpPr>
            <a:spLocks noGrp="1"/>
          </p:cNvSpPr>
          <p:nvPr>
            <p:ph type="title"/>
          </p:nvPr>
        </p:nvSpPr>
        <p:spPr>
          <a:prstGeom prst="rect">
            <a:avLst/>
          </a:prstGeom>
        </p:spPr>
        <p:txBody>
          <a:bodyPr/>
          <a:lstStyle/>
          <a:p>
            <a:pPr lvl="0">
              <a:defRPr sz="1800">
                <a:uFillTx/>
              </a:defRPr>
            </a:pPr>
            <a:r>
              <a:rPr sz="6300">
                <a:uFill>
                  <a:solidFill/>
                </a:uFill>
              </a:rPr>
              <a:t>Title Text</a:t>
            </a:r>
          </a:p>
        </p:txBody>
      </p:sp>
      <p:sp>
        <p:nvSpPr>
          <p:cNvPr id="74" name="Shape 74"/>
          <p:cNvSpPr>
            <a:spLocks noGrp="1"/>
          </p:cNvSpPr>
          <p:nvPr>
            <p:ph type="body" idx="1"/>
          </p:nvPr>
        </p:nvSpPr>
        <p:spPr>
          <a:prstGeom prst="rect">
            <a:avLst/>
          </a:prstGeom>
        </p:spPr>
        <p:txBody>
          <a:bodyPr/>
          <a:lstStyle/>
          <a:p>
            <a:pPr lvl="0">
              <a:defRPr sz="1800">
                <a:uFillTx/>
              </a:defRPr>
            </a:pPr>
            <a:r>
              <a:rPr sz="4600">
                <a:uFill>
                  <a:solidFill/>
                </a:uFill>
              </a:rPr>
              <a:t>Body Level One</a:t>
            </a:r>
          </a:p>
          <a:p>
            <a:pPr lvl="1">
              <a:defRPr sz="1800">
                <a:uFillTx/>
              </a:defRPr>
            </a:pPr>
            <a:r>
              <a:rPr sz="4600">
                <a:uFill>
                  <a:solidFill/>
                </a:uFill>
              </a:rPr>
              <a:t>Body Level Two</a:t>
            </a:r>
          </a:p>
          <a:p>
            <a:pPr lvl="2">
              <a:defRPr sz="1800">
                <a:uFillTx/>
              </a:defRPr>
            </a:pPr>
            <a:r>
              <a:rPr sz="4600">
                <a:uFill>
                  <a:solidFill/>
                </a:uFill>
              </a:rPr>
              <a:t>Body Level Three</a:t>
            </a:r>
          </a:p>
          <a:p>
            <a:pPr lvl="3">
              <a:defRPr sz="1800">
                <a:uFillTx/>
              </a:defRPr>
            </a:pPr>
            <a:r>
              <a:rPr sz="4600">
                <a:uFill>
                  <a:solidFill/>
                </a:uFill>
              </a:rPr>
              <a:t>Body Level Four</a:t>
            </a:r>
          </a:p>
          <a:p>
            <a:pPr lvl="4">
              <a:defRPr sz="1800">
                <a:uFillTx/>
              </a:defRPr>
            </a:pPr>
            <a:r>
              <a:rPr sz="4600">
                <a:uFill>
                  <a:solidFill/>
                </a:uFill>
              </a:rPr>
              <a:t>Body Level Five</a:t>
            </a:r>
          </a:p>
        </p:txBody>
      </p:sp>
      <p:sp>
        <p:nvSpPr>
          <p:cNvPr id="75" name="Shape 75"/>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77" name="Shape 77"/>
          <p:cNvSpPr>
            <a:spLocks noGrp="1"/>
          </p:cNvSpPr>
          <p:nvPr>
            <p:ph type="title"/>
          </p:nvPr>
        </p:nvSpPr>
        <p:spPr>
          <a:prstGeom prst="rect">
            <a:avLst/>
          </a:prstGeom>
        </p:spPr>
        <p:txBody>
          <a:bodyPr/>
          <a:lstStyle/>
          <a:p>
            <a:pPr lvl="0">
              <a:defRPr sz="1800">
                <a:uFillTx/>
              </a:defRPr>
            </a:pPr>
            <a:r>
              <a:rPr sz="6300">
                <a:uFill>
                  <a:solidFill/>
                </a:uFill>
              </a:rPr>
              <a:t>Title Text</a:t>
            </a:r>
          </a:p>
        </p:txBody>
      </p:sp>
      <p:sp>
        <p:nvSpPr>
          <p:cNvPr id="78" name="Shape 78"/>
          <p:cNvSpPr>
            <a:spLocks noGrp="1"/>
          </p:cNvSpPr>
          <p:nvPr>
            <p:ph type="body" idx="1"/>
          </p:nvPr>
        </p:nvSpPr>
        <p:spPr>
          <a:prstGeom prst="rect">
            <a:avLst/>
          </a:prstGeom>
        </p:spPr>
        <p:txBody>
          <a:bodyPr/>
          <a:lstStyle/>
          <a:p>
            <a:pPr lvl="0">
              <a:defRPr sz="1800">
                <a:uFillTx/>
              </a:defRPr>
            </a:pPr>
            <a:r>
              <a:rPr sz="4600">
                <a:uFill>
                  <a:solidFill/>
                </a:uFill>
              </a:rPr>
              <a:t>Body Level One</a:t>
            </a:r>
          </a:p>
          <a:p>
            <a:pPr lvl="1">
              <a:defRPr sz="1800">
                <a:uFillTx/>
              </a:defRPr>
            </a:pPr>
            <a:r>
              <a:rPr sz="4600">
                <a:uFill>
                  <a:solidFill/>
                </a:uFill>
              </a:rPr>
              <a:t>Body Level Two</a:t>
            </a:r>
          </a:p>
          <a:p>
            <a:pPr lvl="2">
              <a:defRPr sz="1800">
                <a:uFillTx/>
              </a:defRPr>
            </a:pPr>
            <a:r>
              <a:rPr sz="4600">
                <a:uFill>
                  <a:solidFill/>
                </a:uFill>
              </a:rPr>
              <a:t>Body Level Three</a:t>
            </a:r>
          </a:p>
          <a:p>
            <a:pPr lvl="3">
              <a:defRPr sz="1800">
                <a:uFillTx/>
              </a:defRPr>
            </a:pPr>
            <a:r>
              <a:rPr sz="4600">
                <a:uFill>
                  <a:solidFill/>
                </a:uFill>
              </a:rPr>
              <a:t>Body Level Four</a:t>
            </a:r>
          </a:p>
          <a:p>
            <a:pPr lvl="4">
              <a:defRPr sz="1800">
                <a:uFillTx/>
              </a:defRPr>
            </a:pPr>
            <a:r>
              <a:rPr sz="4600">
                <a:uFill>
                  <a:solidFill/>
                </a:uFill>
              </a:rPr>
              <a:t>Body Level Five</a:t>
            </a:r>
          </a:p>
        </p:txBody>
      </p:sp>
      <p:sp>
        <p:nvSpPr>
          <p:cNvPr id="79" name="Shape 79"/>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81" name="Shape 81"/>
          <p:cNvSpPr>
            <a:spLocks noGrp="1"/>
          </p:cNvSpPr>
          <p:nvPr>
            <p:ph type="title"/>
          </p:nvPr>
        </p:nvSpPr>
        <p:spPr>
          <a:prstGeom prst="rect">
            <a:avLst/>
          </a:prstGeom>
        </p:spPr>
        <p:txBody>
          <a:bodyPr/>
          <a:lstStyle/>
          <a:p>
            <a:pPr lvl="0">
              <a:defRPr sz="1800">
                <a:uFillTx/>
              </a:defRPr>
            </a:pPr>
            <a:r>
              <a:rPr sz="6300">
                <a:uFill>
                  <a:solidFill/>
                </a:uFill>
              </a:rPr>
              <a:t>Title Text</a:t>
            </a:r>
          </a:p>
        </p:txBody>
      </p:sp>
      <p:sp>
        <p:nvSpPr>
          <p:cNvPr id="82" name="Shape 82"/>
          <p:cNvSpPr>
            <a:spLocks noGrp="1"/>
          </p:cNvSpPr>
          <p:nvPr>
            <p:ph type="body" idx="1"/>
          </p:nvPr>
        </p:nvSpPr>
        <p:spPr>
          <a:prstGeom prst="rect">
            <a:avLst/>
          </a:prstGeom>
        </p:spPr>
        <p:txBody>
          <a:bodyPr/>
          <a:lstStyle/>
          <a:p>
            <a:pPr lvl="0">
              <a:defRPr sz="1800">
                <a:uFillTx/>
              </a:defRPr>
            </a:pPr>
            <a:r>
              <a:rPr sz="4600">
                <a:uFill>
                  <a:solidFill/>
                </a:uFill>
              </a:rPr>
              <a:t>Body Level One</a:t>
            </a:r>
          </a:p>
          <a:p>
            <a:pPr lvl="1">
              <a:defRPr sz="1800">
                <a:uFillTx/>
              </a:defRPr>
            </a:pPr>
            <a:r>
              <a:rPr sz="4600">
                <a:uFill>
                  <a:solidFill/>
                </a:uFill>
              </a:rPr>
              <a:t>Body Level Two</a:t>
            </a:r>
          </a:p>
          <a:p>
            <a:pPr lvl="2">
              <a:defRPr sz="1800">
                <a:uFillTx/>
              </a:defRPr>
            </a:pPr>
            <a:r>
              <a:rPr sz="4600">
                <a:uFill>
                  <a:solidFill/>
                </a:uFill>
              </a:rPr>
              <a:t>Body Level Three</a:t>
            </a:r>
          </a:p>
          <a:p>
            <a:pPr lvl="3">
              <a:defRPr sz="1800">
                <a:uFillTx/>
              </a:defRPr>
            </a:pPr>
            <a:r>
              <a:rPr sz="4600">
                <a:uFill>
                  <a:solidFill/>
                </a:uFill>
              </a:rPr>
              <a:t>Body Level Four</a:t>
            </a:r>
          </a:p>
          <a:p>
            <a:pPr lvl="4">
              <a:defRPr sz="1800">
                <a:uFillTx/>
              </a:defRPr>
            </a:pPr>
            <a:r>
              <a:rPr sz="4600">
                <a:uFill>
                  <a:solidFill/>
                </a:uFill>
              </a:rPr>
              <a:t>Body Level Five</a:t>
            </a:r>
          </a:p>
        </p:txBody>
      </p:sp>
      <p:sp>
        <p:nvSpPr>
          <p:cNvPr id="83" name="Shape 83"/>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Default">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3" name="Shape 13"/>
          <p:cNvSpPr>
            <a:spLocks noGrp="1"/>
          </p:cNvSpPr>
          <p:nvPr>
            <p:ph type="title"/>
          </p:nvPr>
        </p:nvSpPr>
        <p:spPr>
          <a:xfrm>
            <a:off x="762000" y="7340600"/>
            <a:ext cx="11480800" cy="1574800"/>
          </a:xfrm>
          <a:prstGeom prst="rect">
            <a:avLst/>
          </a:prstGeom>
          <a:effectLst>
            <a:outerShdw blurRad="25400" dist="35921" dir="2700000" rotWithShape="0">
              <a:srgbClr val="FFFFFF">
                <a:alpha val="89997"/>
              </a:srgbClr>
            </a:outerShdw>
          </a:effectLst>
        </p:spPr>
        <p:txBody>
          <a:bodyPr lIns="50800" tIns="50800" rIns="50800" bIns="50800"/>
          <a:lstStyle>
            <a:lvl1pPr>
              <a:defRPr sz="8400">
                <a:solidFill>
                  <a:srgbClr val="595650"/>
                </a:solidFill>
                <a:uFill>
                  <a:solidFill>
                    <a:srgbClr val="595650"/>
                  </a:solidFill>
                </a:uFill>
                <a:latin typeface="Baskerville"/>
                <a:ea typeface="Baskerville"/>
                <a:cs typeface="Baskerville"/>
                <a:sym typeface="Baskerville"/>
              </a:defRPr>
            </a:lvl1pPr>
          </a:lstStyle>
          <a:p>
            <a:pPr lvl="0">
              <a:defRPr sz="1800">
                <a:solidFill>
                  <a:srgbClr val="000000"/>
                </a:solidFill>
                <a:uFillTx/>
              </a:defRPr>
            </a:pPr>
            <a:r>
              <a:rPr sz="8400">
                <a:solidFill>
                  <a:srgbClr val="595650"/>
                </a:solidFill>
                <a:uFill>
                  <a:solidFill>
                    <a:srgbClr val="595650"/>
                  </a:solidFill>
                </a:uFill>
              </a:rPr>
              <a:t>Title Text</a:t>
            </a: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Default">
    <p:bg>
      <p:bgPr>
        <a:blipFill rotWithShape="1">
          <a:blip r:embed="rId2"/>
          <a:srcRect/>
          <a:stretch>
            <a:fillRect/>
          </a:stretch>
        </a:blipFill>
        <a:effectLst/>
      </p:bgPr>
    </p:bg>
    <p:spTree>
      <p:nvGrpSpPr>
        <p:cNvPr id="1" name=""/>
        <p:cNvGrpSpPr/>
        <p:nvPr/>
      </p:nvGrpSpPr>
      <p:grpSpPr>
        <a:xfrm>
          <a:off x="0" y="0"/>
          <a:ext cx="0" cy="0"/>
          <a:chOff x="0" y="0"/>
          <a:chExt cx="0" cy="0"/>
        </a:xfrm>
      </p:grpSpPr>
      <p:pic>
        <p:nvPicPr>
          <p:cNvPr id="15" name="image.png"/>
          <p:cNvPicPr/>
          <p:nvPr/>
        </p:nvPicPr>
        <p:blipFill>
          <a:blip r:embed="rId3">
            <a:extLst/>
          </a:blip>
          <a:stretch>
            <a:fillRect/>
          </a:stretch>
        </p:blipFill>
        <p:spPr>
          <a:xfrm>
            <a:off x="1384300" y="4876800"/>
            <a:ext cx="3848100" cy="88900"/>
          </a:xfrm>
          <a:prstGeom prst="rect">
            <a:avLst/>
          </a:prstGeom>
          <a:ln w="12700">
            <a:miter lim="400000"/>
          </a:ln>
        </p:spPr>
      </p:pic>
      <p:sp>
        <p:nvSpPr>
          <p:cNvPr id="16" name="Shape 16"/>
          <p:cNvSpPr>
            <a:spLocks noGrp="1"/>
          </p:cNvSpPr>
          <p:nvPr>
            <p:ph type="title"/>
          </p:nvPr>
        </p:nvSpPr>
        <p:spPr>
          <a:xfrm>
            <a:off x="635000" y="0"/>
            <a:ext cx="5359400" cy="4724400"/>
          </a:xfrm>
          <a:prstGeom prst="rect">
            <a:avLst/>
          </a:prstGeom>
          <a:effectLst>
            <a:outerShdw blurRad="25400" dist="35921" dir="2700000" rotWithShape="0">
              <a:srgbClr val="FFFFFF">
                <a:alpha val="89997"/>
              </a:srgbClr>
            </a:outerShdw>
          </a:effectLst>
        </p:spPr>
        <p:txBody>
          <a:bodyPr lIns="50800" tIns="50800" rIns="50800" bIns="50800" anchor="b"/>
          <a:lstStyle>
            <a:lvl1pPr>
              <a:defRPr sz="8400">
                <a:solidFill>
                  <a:srgbClr val="595650"/>
                </a:solidFill>
                <a:uFill>
                  <a:solidFill>
                    <a:srgbClr val="595650"/>
                  </a:solidFill>
                </a:uFill>
                <a:latin typeface="Baskerville"/>
                <a:ea typeface="Baskerville"/>
                <a:cs typeface="Baskerville"/>
                <a:sym typeface="Baskerville"/>
              </a:defRPr>
            </a:lvl1pPr>
          </a:lstStyle>
          <a:p>
            <a:pPr lvl="0">
              <a:defRPr sz="1800">
                <a:solidFill>
                  <a:srgbClr val="000000"/>
                </a:solidFill>
                <a:uFillTx/>
              </a:defRPr>
            </a:pPr>
            <a:r>
              <a:rPr sz="8400">
                <a:solidFill>
                  <a:srgbClr val="595650"/>
                </a:solidFill>
                <a:uFill>
                  <a:solidFill>
                    <a:srgbClr val="595650"/>
                  </a:solidFill>
                </a:uFill>
              </a:rPr>
              <a:t>Title Text</a:t>
            </a:r>
          </a:p>
        </p:txBody>
      </p:sp>
      <p:sp>
        <p:nvSpPr>
          <p:cNvPr id="17" name="Shape 17"/>
          <p:cNvSpPr>
            <a:spLocks noGrp="1"/>
          </p:cNvSpPr>
          <p:nvPr>
            <p:ph type="body" idx="1"/>
          </p:nvPr>
        </p:nvSpPr>
        <p:spPr>
          <a:xfrm>
            <a:off x="635000" y="5156200"/>
            <a:ext cx="5359400" cy="4597400"/>
          </a:xfrm>
          <a:prstGeom prst="rect">
            <a:avLst/>
          </a:prstGeom>
          <a:effectLst>
            <a:outerShdw blurRad="12700" dist="35921" dir="2700000" rotWithShape="0">
              <a:srgbClr val="FFFFFF">
                <a:alpha val="89997"/>
              </a:srgbClr>
            </a:outerShdw>
          </a:effectLst>
        </p:spPr>
        <p:txBody>
          <a:bodyPr lIns="50800" tIns="50800" rIns="50800" bIns="50800"/>
          <a:lstStyle>
            <a:lvl1pPr marL="342900" indent="-342900" algn="ctr">
              <a:spcBef>
                <a:spcPts val="0"/>
              </a:spcBef>
              <a:buSzTx/>
              <a:buNone/>
              <a:defRPr sz="3600" i="1">
                <a:solidFill>
                  <a:srgbClr val="595650"/>
                </a:solidFill>
                <a:uFill>
                  <a:solidFill>
                    <a:srgbClr val="595650"/>
                  </a:solidFill>
                </a:uFill>
                <a:latin typeface="Baskerville"/>
                <a:ea typeface="Baskerville"/>
                <a:cs typeface="Baskerville"/>
                <a:sym typeface="Baskerville"/>
              </a:defRPr>
            </a:lvl1pPr>
            <a:lvl2pPr marL="342900" indent="114300" algn="ctr">
              <a:spcBef>
                <a:spcPts val="0"/>
              </a:spcBef>
              <a:buSzTx/>
              <a:buNone/>
              <a:defRPr sz="3600" i="1">
                <a:solidFill>
                  <a:srgbClr val="595650"/>
                </a:solidFill>
                <a:uFill>
                  <a:solidFill>
                    <a:srgbClr val="595650"/>
                  </a:solidFill>
                </a:uFill>
                <a:latin typeface="Baskerville"/>
                <a:ea typeface="Baskerville"/>
                <a:cs typeface="Baskerville"/>
                <a:sym typeface="Baskerville"/>
              </a:defRPr>
            </a:lvl2pPr>
            <a:lvl3pPr marL="342900" indent="571500" algn="ctr">
              <a:spcBef>
                <a:spcPts val="0"/>
              </a:spcBef>
              <a:buSzTx/>
              <a:buNone/>
              <a:defRPr sz="3600" i="1">
                <a:solidFill>
                  <a:srgbClr val="595650"/>
                </a:solidFill>
                <a:uFill>
                  <a:solidFill>
                    <a:srgbClr val="595650"/>
                  </a:solidFill>
                </a:uFill>
                <a:latin typeface="Baskerville"/>
                <a:ea typeface="Baskerville"/>
                <a:cs typeface="Baskerville"/>
                <a:sym typeface="Baskerville"/>
              </a:defRPr>
            </a:lvl3pPr>
            <a:lvl4pPr marL="342900" indent="1028700" algn="ctr">
              <a:spcBef>
                <a:spcPts val="0"/>
              </a:spcBef>
              <a:buSzTx/>
              <a:buNone/>
              <a:defRPr sz="3600" i="1">
                <a:solidFill>
                  <a:srgbClr val="595650"/>
                </a:solidFill>
                <a:uFill>
                  <a:solidFill>
                    <a:srgbClr val="595650"/>
                  </a:solidFill>
                </a:uFill>
                <a:latin typeface="Baskerville"/>
                <a:ea typeface="Baskerville"/>
                <a:cs typeface="Baskerville"/>
                <a:sym typeface="Baskerville"/>
              </a:defRPr>
            </a:lvl4pPr>
            <a:lvl5pPr marL="342900" indent="1485900" algn="ctr">
              <a:spcBef>
                <a:spcPts val="0"/>
              </a:spcBef>
              <a:buSzTx/>
              <a:buNone/>
              <a:defRPr sz="3600" i="1">
                <a:solidFill>
                  <a:srgbClr val="595650"/>
                </a:solidFill>
                <a:uFill>
                  <a:solidFill>
                    <a:srgbClr val="595650"/>
                  </a:solidFill>
                </a:uFill>
                <a:latin typeface="Baskerville"/>
                <a:ea typeface="Baskerville"/>
                <a:cs typeface="Baskerville"/>
                <a:sym typeface="Baskerville"/>
              </a:defRPr>
            </a:lvl5pPr>
          </a:lstStyle>
          <a:p>
            <a:pPr lvl="0">
              <a:defRPr sz="1800" i="0">
                <a:solidFill>
                  <a:srgbClr val="000000"/>
                </a:solidFill>
                <a:uFillTx/>
              </a:defRPr>
            </a:pPr>
            <a:r>
              <a:rPr sz="3600" i="1">
                <a:solidFill>
                  <a:srgbClr val="595650"/>
                </a:solidFill>
                <a:uFill>
                  <a:solidFill>
                    <a:srgbClr val="595650"/>
                  </a:solidFill>
                </a:uFill>
              </a:rPr>
              <a:t>Body Level One</a:t>
            </a:r>
          </a:p>
          <a:p>
            <a:pPr lvl="1">
              <a:defRPr sz="1800" i="0">
                <a:solidFill>
                  <a:srgbClr val="000000"/>
                </a:solidFill>
                <a:uFillTx/>
              </a:defRPr>
            </a:pPr>
            <a:r>
              <a:rPr sz="3600" i="1">
                <a:solidFill>
                  <a:srgbClr val="595650"/>
                </a:solidFill>
                <a:uFill>
                  <a:solidFill>
                    <a:srgbClr val="595650"/>
                  </a:solidFill>
                </a:uFill>
              </a:rPr>
              <a:t>Body Level Two</a:t>
            </a:r>
          </a:p>
          <a:p>
            <a:pPr lvl="2">
              <a:defRPr sz="1800" i="0">
                <a:solidFill>
                  <a:srgbClr val="000000"/>
                </a:solidFill>
                <a:uFillTx/>
              </a:defRPr>
            </a:pPr>
            <a:r>
              <a:rPr sz="3600" i="1">
                <a:solidFill>
                  <a:srgbClr val="595650"/>
                </a:solidFill>
                <a:uFill>
                  <a:solidFill>
                    <a:srgbClr val="595650"/>
                  </a:solidFill>
                </a:uFill>
              </a:rPr>
              <a:t>Body Level Three</a:t>
            </a:r>
          </a:p>
          <a:p>
            <a:pPr lvl="3">
              <a:defRPr sz="1800" i="0">
                <a:solidFill>
                  <a:srgbClr val="000000"/>
                </a:solidFill>
                <a:uFillTx/>
              </a:defRPr>
            </a:pPr>
            <a:r>
              <a:rPr sz="3600" i="1">
                <a:solidFill>
                  <a:srgbClr val="595650"/>
                </a:solidFill>
                <a:uFill>
                  <a:solidFill>
                    <a:srgbClr val="595650"/>
                  </a:solidFill>
                </a:uFill>
              </a:rPr>
              <a:t>Body Level Four</a:t>
            </a:r>
          </a:p>
          <a:p>
            <a:pPr lvl="4">
              <a:defRPr sz="1800" i="0">
                <a:solidFill>
                  <a:srgbClr val="000000"/>
                </a:solidFill>
                <a:uFillTx/>
              </a:defRPr>
            </a:pPr>
            <a:r>
              <a:rPr sz="3600" i="1">
                <a:solidFill>
                  <a:srgbClr val="595650"/>
                </a:solidFill>
                <a:uFill>
                  <a:solidFill>
                    <a:srgbClr val="595650"/>
                  </a:solidFill>
                </a:uFill>
              </a:rPr>
              <a:t>Body Level Five</a:t>
            </a: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Default">
    <p:bg>
      <p:bgPr>
        <a:blipFill rotWithShape="1">
          <a:blip r:embed="rId2"/>
          <a:srcRect/>
          <a:stretch>
            <a:fillRect/>
          </a:stretch>
        </a:blipFill>
        <a:effectLst/>
      </p:bgPr>
    </p:bg>
    <p:spTree>
      <p:nvGrpSpPr>
        <p:cNvPr id="1" name=""/>
        <p:cNvGrpSpPr/>
        <p:nvPr/>
      </p:nvGrpSpPr>
      <p:grpSpPr>
        <a:xfrm>
          <a:off x="0" y="0"/>
          <a:ext cx="0" cy="0"/>
          <a:chOff x="0" y="0"/>
          <a:chExt cx="0" cy="0"/>
        </a:xfrm>
      </p:grpSpPr>
      <p:pic>
        <p:nvPicPr>
          <p:cNvPr id="19" name="image.png"/>
          <p:cNvPicPr/>
          <p:nvPr/>
        </p:nvPicPr>
        <p:blipFill>
          <a:blip r:embed="rId3">
            <a:extLst/>
          </a:blip>
          <a:stretch>
            <a:fillRect/>
          </a:stretch>
        </p:blipFill>
        <p:spPr>
          <a:xfrm>
            <a:off x="3035300" y="1968500"/>
            <a:ext cx="6946900" cy="88900"/>
          </a:xfrm>
          <a:prstGeom prst="rect">
            <a:avLst/>
          </a:prstGeom>
          <a:ln w="12700">
            <a:miter lim="400000"/>
          </a:ln>
        </p:spPr>
      </p:pic>
      <p:sp>
        <p:nvSpPr>
          <p:cNvPr id="20" name="Shape 20"/>
          <p:cNvSpPr>
            <a:spLocks noGrp="1"/>
          </p:cNvSpPr>
          <p:nvPr>
            <p:ph type="title"/>
          </p:nvPr>
        </p:nvSpPr>
        <p:spPr>
          <a:xfrm>
            <a:off x="762000" y="175380"/>
            <a:ext cx="11480800" cy="1935240"/>
          </a:xfrm>
          <a:prstGeom prst="rect">
            <a:avLst/>
          </a:prstGeom>
          <a:effectLst>
            <a:outerShdw blurRad="25400" dist="35921" dir="2700000" rotWithShape="0">
              <a:srgbClr val="FFFFFF">
                <a:alpha val="89997"/>
              </a:srgbClr>
            </a:outerShdw>
          </a:effectLst>
        </p:spPr>
        <p:txBody>
          <a:bodyPr lIns="50800" tIns="50800" rIns="50800" bIns="50800"/>
          <a:lstStyle>
            <a:lvl1pPr>
              <a:defRPr sz="6400">
                <a:solidFill>
                  <a:srgbClr val="595650"/>
                </a:solidFill>
                <a:uFill>
                  <a:solidFill>
                    <a:srgbClr val="595650"/>
                  </a:solidFill>
                </a:uFill>
                <a:latin typeface="Baskerville"/>
                <a:ea typeface="Baskerville"/>
                <a:cs typeface="Baskerville"/>
                <a:sym typeface="Baskerville"/>
              </a:defRPr>
            </a:lvl1pPr>
          </a:lstStyle>
          <a:p>
            <a:pPr lvl="0">
              <a:defRPr sz="1800">
                <a:solidFill>
                  <a:srgbClr val="000000"/>
                </a:solidFill>
                <a:uFillTx/>
              </a:defRPr>
            </a:pPr>
            <a:r>
              <a:rPr sz="6400">
                <a:solidFill>
                  <a:srgbClr val="595650"/>
                </a:solidFill>
                <a:uFill>
                  <a:solidFill>
                    <a:srgbClr val="595650"/>
                  </a:solidFill>
                </a:uFill>
              </a:rPr>
              <a:t>Title Text</a:t>
            </a:r>
          </a:p>
        </p:txBody>
      </p:sp>
      <p:sp>
        <p:nvSpPr>
          <p:cNvPr id="21" name="Shape 21"/>
          <p:cNvSpPr>
            <a:spLocks noGrp="1"/>
          </p:cNvSpPr>
          <p:nvPr>
            <p:ph type="body" idx="1"/>
          </p:nvPr>
        </p:nvSpPr>
        <p:spPr>
          <a:xfrm>
            <a:off x="762000" y="2110619"/>
            <a:ext cx="11480800" cy="7030962"/>
          </a:xfrm>
          <a:prstGeom prst="rect">
            <a:avLst/>
          </a:prstGeom>
          <a:effectLst>
            <a:outerShdw blurRad="12700" dist="35921" dir="2700000" rotWithShape="0">
              <a:srgbClr val="FFFFFF">
                <a:alpha val="89997"/>
              </a:srgbClr>
            </a:outerShdw>
          </a:effectLst>
        </p:spPr>
        <p:txBody>
          <a:bodyPr lIns="50800" tIns="50800" rIns="50800" bIns="50800" anchor="ctr"/>
          <a:lstStyle>
            <a:lvl1pPr marL="838200" indent="-571500">
              <a:spcBef>
                <a:spcPts val="2600"/>
              </a:spcBef>
              <a:buSzPct val="54000"/>
              <a:defRPr sz="4200">
                <a:solidFill>
                  <a:srgbClr val="595650"/>
                </a:solidFill>
                <a:uFill>
                  <a:solidFill>
                    <a:srgbClr val="595650"/>
                  </a:solidFill>
                </a:uFill>
                <a:latin typeface="Baskerville"/>
                <a:ea typeface="Baskerville"/>
                <a:cs typeface="Baskerville"/>
                <a:sym typeface="Baskerville"/>
              </a:defRPr>
            </a:lvl1pPr>
            <a:lvl2pPr marL="2044700" indent="-1333500">
              <a:spcBef>
                <a:spcPts val="2600"/>
              </a:spcBef>
              <a:buSzPct val="54000"/>
              <a:buChar char="•"/>
              <a:defRPr sz="4200">
                <a:solidFill>
                  <a:srgbClr val="595650"/>
                </a:solidFill>
                <a:uFill>
                  <a:solidFill>
                    <a:srgbClr val="595650"/>
                  </a:solidFill>
                </a:uFill>
                <a:latin typeface="Baskerville"/>
                <a:ea typeface="Baskerville"/>
                <a:cs typeface="Baskerville"/>
                <a:sym typeface="Baskerville"/>
              </a:defRPr>
            </a:lvl2pPr>
            <a:lvl3pPr marL="2489200" indent="-1333500">
              <a:spcBef>
                <a:spcPts val="2600"/>
              </a:spcBef>
              <a:buSzPct val="54000"/>
              <a:defRPr sz="4200">
                <a:solidFill>
                  <a:srgbClr val="595650"/>
                </a:solidFill>
                <a:uFill>
                  <a:solidFill>
                    <a:srgbClr val="595650"/>
                  </a:solidFill>
                </a:uFill>
                <a:latin typeface="Baskerville"/>
                <a:ea typeface="Baskerville"/>
                <a:cs typeface="Baskerville"/>
                <a:sym typeface="Baskerville"/>
              </a:defRPr>
            </a:lvl3pPr>
            <a:lvl4pPr marL="2933700" indent="-1333500">
              <a:spcBef>
                <a:spcPts val="2600"/>
              </a:spcBef>
              <a:buSzPct val="54000"/>
              <a:buChar char="•"/>
              <a:defRPr sz="4200">
                <a:solidFill>
                  <a:srgbClr val="595650"/>
                </a:solidFill>
                <a:uFill>
                  <a:solidFill>
                    <a:srgbClr val="595650"/>
                  </a:solidFill>
                </a:uFill>
                <a:latin typeface="Baskerville"/>
                <a:ea typeface="Baskerville"/>
                <a:cs typeface="Baskerville"/>
                <a:sym typeface="Baskerville"/>
              </a:defRPr>
            </a:lvl4pPr>
            <a:lvl5pPr marL="3378200" indent="-1333500">
              <a:spcBef>
                <a:spcPts val="2600"/>
              </a:spcBef>
              <a:buSzPct val="54000"/>
              <a:buChar char="•"/>
              <a:defRPr sz="4200">
                <a:solidFill>
                  <a:srgbClr val="595650"/>
                </a:solidFill>
                <a:uFill>
                  <a:solidFill>
                    <a:srgbClr val="595650"/>
                  </a:solidFill>
                </a:uFill>
                <a:latin typeface="Baskerville"/>
                <a:ea typeface="Baskerville"/>
                <a:cs typeface="Baskerville"/>
                <a:sym typeface="Baskerville"/>
              </a:defRPr>
            </a:lvl5pPr>
          </a:lstStyle>
          <a:p>
            <a:pPr lvl="0">
              <a:defRPr sz="1800">
                <a:solidFill>
                  <a:srgbClr val="000000"/>
                </a:solidFill>
                <a:uFillTx/>
              </a:defRPr>
            </a:pPr>
            <a:r>
              <a:rPr sz="4200">
                <a:solidFill>
                  <a:srgbClr val="595650"/>
                </a:solidFill>
                <a:uFill>
                  <a:solidFill>
                    <a:srgbClr val="595650"/>
                  </a:solidFill>
                </a:uFill>
              </a:rPr>
              <a:t>Body Level One</a:t>
            </a:r>
          </a:p>
          <a:p>
            <a:pPr lvl="1">
              <a:defRPr sz="1800">
                <a:solidFill>
                  <a:srgbClr val="000000"/>
                </a:solidFill>
                <a:uFillTx/>
              </a:defRPr>
            </a:pPr>
            <a:r>
              <a:rPr sz="4200">
                <a:solidFill>
                  <a:srgbClr val="595650"/>
                </a:solidFill>
                <a:uFill>
                  <a:solidFill>
                    <a:srgbClr val="595650"/>
                  </a:solidFill>
                </a:uFill>
              </a:rPr>
              <a:t>Body Level Two</a:t>
            </a:r>
          </a:p>
          <a:p>
            <a:pPr lvl="2">
              <a:defRPr sz="1800">
                <a:solidFill>
                  <a:srgbClr val="000000"/>
                </a:solidFill>
                <a:uFillTx/>
              </a:defRPr>
            </a:pPr>
            <a:r>
              <a:rPr sz="4200">
                <a:solidFill>
                  <a:srgbClr val="595650"/>
                </a:solidFill>
                <a:uFill>
                  <a:solidFill>
                    <a:srgbClr val="595650"/>
                  </a:solidFill>
                </a:uFill>
              </a:rPr>
              <a:t>Body Level Three</a:t>
            </a:r>
          </a:p>
          <a:p>
            <a:pPr lvl="3">
              <a:defRPr sz="1800">
                <a:solidFill>
                  <a:srgbClr val="000000"/>
                </a:solidFill>
                <a:uFillTx/>
              </a:defRPr>
            </a:pPr>
            <a:r>
              <a:rPr sz="4200">
                <a:solidFill>
                  <a:srgbClr val="595650"/>
                </a:solidFill>
                <a:uFill>
                  <a:solidFill>
                    <a:srgbClr val="595650"/>
                  </a:solidFill>
                </a:uFill>
              </a:rPr>
              <a:t>Body Level Four</a:t>
            </a:r>
          </a:p>
          <a:p>
            <a:pPr lvl="4">
              <a:defRPr sz="1800">
                <a:solidFill>
                  <a:srgbClr val="000000"/>
                </a:solidFill>
                <a:uFillTx/>
              </a:defRPr>
            </a:pPr>
            <a:r>
              <a:rPr sz="4200">
                <a:solidFill>
                  <a:srgbClr val="595650"/>
                </a:solidFill>
                <a:uFill>
                  <a:solidFill>
                    <a:srgbClr val="595650"/>
                  </a:solidFill>
                </a:uFill>
              </a:rPr>
              <a:t>Body Level Five</a:t>
            </a: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Default">
    <p:bg>
      <p:bgPr>
        <a:blipFill rotWithShape="1">
          <a:blip r:embed="rId2"/>
          <a:srcRect/>
          <a:stretch>
            <a:fillRect/>
          </a:stretch>
        </a:blipFill>
        <a:effectLst/>
      </p:bgPr>
    </p:bg>
    <p:spTree>
      <p:nvGrpSpPr>
        <p:cNvPr id="1" name=""/>
        <p:cNvGrpSpPr/>
        <p:nvPr/>
      </p:nvGrpSpPr>
      <p:grpSpPr>
        <a:xfrm>
          <a:off x="0" y="0"/>
          <a:ext cx="0" cy="0"/>
          <a:chOff x="0" y="0"/>
          <a:chExt cx="0" cy="0"/>
        </a:xfrm>
      </p:grpSpPr>
      <p:pic>
        <p:nvPicPr>
          <p:cNvPr id="23" name="image.png"/>
          <p:cNvPicPr/>
          <p:nvPr/>
        </p:nvPicPr>
        <p:blipFill>
          <a:blip r:embed="rId3">
            <a:extLst/>
          </a:blip>
          <a:stretch>
            <a:fillRect/>
          </a:stretch>
        </p:blipFill>
        <p:spPr>
          <a:xfrm>
            <a:off x="3035300" y="1968500"/>
            <a:ext cx="6946900" cy="88900"/>
          </a:xfrm>
          <a:prstGeom prst="rect">
            <a:avLst/>
          </a:prstGeom>
          <a:ln w="12700">
            <a:miter lim="400000"/>
          </a:ln>
        </p:spPr>
      </p:pic>
      <p:sp>
        <p:nvSpPr>
          <p:cNvPr id="24" name="Shape 24"/>
          <p:cNvSpPr>
            <a:spLocks noGrp="1"/>
          </p:cNvSpPr>
          <p:nvPr>
            <p:ph type="title"/>
          </p:nvPr>
        </p:nvSpPr>
        <p:spPr>
          <a:xfrm>
            <a:off x="762000" y="166914"/>
            <a:ext cx="11480800" cy="1952172"/>
          </a:xfrm>
          <a:prstGeom prst="rect">
            <a:avLst/>
          </a:prstGeom>
          <a:effectLst>
            <a:outerShdw blurRad="25400" dist="35921" dir="2700000" rotWithShape="0">
              <a:srgbClr val="FFFFFF">
                <a:alpha val="89997"/>
              </a:srgbClr>
            </a:outerShdw>
          </a:effectLst>
        </p:spPr>
        <p:txBody>
          <a:bodyPr lIns="50800" tIns="50800" rIns="50800" bIns="50800"/>
          <a:lstStyle>
            <a:lvl1pPr>
              <a:defRPr sz="6400">
                <a:solidFill>
                  <a:srgbClr val="595650"/>
                </a:solidFill>
                <a:uFill>
                  <a:solidFill>
                    <a:srgbClr val="595650"/>
                  </a:solidFill>
                </a:uFill>
                <a:latin typeface="Baskerville"/>
                <a:ea typeface="Baskerville"/>
                <a:cs typeface="Baskerville"/>
                <a:sym typeface="Baskerville"/>
              </a:defRPr>
            </a:lvl1pPr>
          </a:lstStyle>
          <a:p>
            <a:pPr lvl="0">
              <a:defRPr sz="1800">
                <a:solidFill>
                  <a:srgbClr val="000000"/>
                </a:solidFill>
                <a:uFillTx/>
              </a:defRPr>
            </a:pPr>
            <a:r>
              <a:rPr sz="6400">
                <a:solidFill>
                  <a:srgbClr val="595650"/>
                </a:solidFill>
                <a:uFill>
                  <a:solidFill>
                    <a:srgbClr val="595650"/>
                  </a:solidFill>
                </a:uFill>
              </a:rPr>
              <a:t>Title Text</a:t>
            </a:r>
          </a:p>
        </p:txBody>
      </p:sp>
      <p:sp>
        <p:nvSpPr>
          <p:cNvPr id="25" name="Shape 25"/>
          <p:cNvSpPr>
            <a:spLocks noGrp="1"/>
          </p:cNvSpPr>
          <p:nvPr>
            <p:ph type="body" idx="1"/>
          </p:nvPr>
        </p:nvSpPr>
        <p:spPr>
          <a:xfrm>
            <a:off x="762000" y="2119085"/>
            <a:ext cx="5334000" cy="7217230"/>
          </a:xfrm>
          <a:prstGeom prst="rect">
            <a:avLst/>
          </a:prstGeom>
          <a:effectLst>
            <a:outerShdw blurRad="12700" dist="35921" dir="2700000" rotWithShape="0">
              <a:srgbClr val="FFFFFF">
                <a:alpha val="89997"/>
              </a:srgbClr>
            </a:outerShdw>
          </a:effectLst>
        </p:spPr>
        <p:txBody>
          <a:bodyPr lIns="50800" tIns="50800" rIns="50800" bIns="50800" anchor="ctr"/>
          <a:lstStyle>
            <a:lvl1pPr marL="647700" indent="-381000">
              <a:spcBef>
                <a:spcPts val="4800"/>
              </a:spcBef>
              <a:buSzPct val="54000"/>
              <a:defRPr sz="3200">
                <a:solidFill>
                  <a:srgbClr val="595650"/>
                </a:solidFill>
                <a:uFill>
                  <a:solidFill>
                    <a:srgbClr val="595650"/>
                  </a:solidFill>
                </a:uFill>
                <a:latin typeface="Baskerville"/>
                <a:ea typeface="Baskerville"/>
                <a:cs typeface="Baskerville"/>
                <a:sym typeface="Baskerville"/>
              </a:defRPr>
            </a:lvl1pPr>
            <a:lvl2pPr marL="1388533" indent="-677333">
              <a:spcBef>
                <a:spcPts val="4800"/>
              </a:spcBef>
              <a:buSzPct val="54000"/>
              <a:buChar char="•"/>
              <a:defRPr sz="3200">
                <a:solidFill>
                  <a:srgbClr val="595650"/>
                </a:solidFill>
                <a:uFill>
                  <a:solidFill>
                    <a:srgbClr val="595650"/>
                  </a:solidFill>
                </a:uFill>
                <a:latin typeface="Baskerville"/>
                <a:ea typeface="Baskerville"/>
                <a:cs typeface="Baskerville"/>
                <a:sym typeface="Baskerville"/>
              </a:defRPr>
            </a:lvl2pPr>
            <a:lvl3pPr marL="1833033" indent="-677333">
              <a:spcBef>
                <a:spcPts val="4800"/>
              </a:spcBef>
              <a:buSzPct val="54000"/>
              <a:defRPr sz="3200">
                <a:solidFill>
                  <a:srgbClr val="595650"/>
                </a:solidFill>
                <a:uFill>
                  <a:solidFill>
                    <a:srgbClr val="595650"/>
                  </a:solidFill>
                </a:uFill>
                <a:latin typeface="Baskerville"/>
                <a:ea typeface="Baskerville"/>
                <a:cs typeface="Baskerville"/>
                <a:sym typeface="Baskerville"/>
              </a:defRPr>
            </a:lvl3pPr>
            <a:lvl4pPr marL="2277533" indent="-677333">
              <a:spcBef>
                <a:spcPts val="4800"/>
              </a:spcBef>
              <a:buSzPct val="54000"/>
              <a:buChar char="•"/>
              <a:defRPr sz="3200">
                <a:solidFill>
                  <a:srgbClr val="595650"/>
                </a:solidFill>
                <a:uFill>
                  <a:solidFill>
                    <a:srgbClr val="595650"/>
                  </a:solidFill>
                </a:uFill>
                <a:latin typeface="Baskerville"/>
                <a:ea typeface="Baskerville"/>
                <a:cs typeface="Baskerville"/>
                <a:sym typeface="Baskerville"/>
              </a:defRPr>
            </a:lvl4pPr>
            <a:lvl5pPr marL="2722033" indent="-677333">
              <a:spcBef>
                <a:spcPts val="4800"/>
              </a:spcBef>
              <a:buSzPct val="54000"/>
              <a:buChar char="•"/>
              <a:defRPr sz="3200">
                <a:solidFill>
                  <a:srgbClr val="595650"/>
                </a:solidFill>
                <a:uFill>
                  <a:solidFill>
                    <a:srgbClr val="595650"/>
                  </a:solidFill>
                </a:uFill>
                <a:latin typeface="Baskerville"/>
                <a:ea typeface="Baskerville"/>
                <a:cs typeface="Baskerville"/>
                <a:sym typeface="Baskerville"/>
              </a:defRPr>
            </a:lvl5pPr>
          </a:lstStyle>
          <a:p>
            <a:pPr lvl="0">
              <a:defRPr sz="1800">
                <a:solidFill>
                  <a:srgbClr val="000000"/>
                </a:solidFill>
                <a:uFillTx/>
              </a:defRPr>
            </a:pPr>
            <a:r>
              <a:rPr sz="3200">
                <a:solidFill>
                  <a:srgbClr val="595650"/>
                </a:solidFill>
                <a:uFill>
                  <a:solidFill>
                    <a:srgbClr val="595650"/>
                  </a:solidFill>
                </a:uFill>
              </a:rPr>
              <a:t>Body Level One</a:t>
            </a:r>
          </a:p>
          <a:p>
            <a:pPr lvl="1">
              <a:defRPr sz="1800">
                <a:solidFill>
                  <a:srgbClr val="000000"/>
                </a:solidFill>
                <a:uFillTx/>
              </a:defRPr>
            </a:pPr>
            <a:r>
              <a:rPr sz="3200">
                <a:solidFill>
                  <a:srgbClr val="595650"/>
                </a:solidFill>
                <a:uFill>
                  <a:solidFill>
                    <a:srgbClr val="595650"/>
                  </a:solidFill>
                </a:uFill>
              </a:rPr>
              <a:t>Body Level Two</a:t>
            </a:r>
          </a:p>
          <a:p>
            <a:pPr lvl="2">
              <a:defRPr sz="1800">
                <a:solidFill>
                  <a:srgbClr val="000000"/>
                </a:solidFill>
                <a:uFillTx/>
              </a:defRPr>
            </a:pPr>
            <a:r>
              <a:rPr sz="3200">
                <a:solidFill>
                  <a:srgbClr val="595650"/>
                </a:solidFill>
                <a:uFill>
                  <a:solidFill>
                    <a:srgbClr val="595650"/>
                  </a:solidFill>
                </a:uFill>
              </a:rPr>
              <a:t>Body Level Three</a:t>
            </a:r>
          </a:p>
          <a:p>
            <a:pPr lvl="3">
              <a:defRPr sz="1800">
                <a:solidFill>
                  <a:srgbClr val="000000"/>
                </a:solidFill>
                <a:uFillTx/>
              </a:defRPr>
            </a:pPr>
            <a:r>
              <a:rPr sz="3200">
                <a:solidFill>
                  <a:srgbClr val="595650"/>
                </a:solidFill>
                <a:uFill>
                  <a:solidFill>
                    <a:srgbClr val="595650"/>
                  </a:solidFill>
                </a:uFill>
              </a:rPr>
              <a:t>Body Level Four</a:t>
            </a:r>
          </a:p>
          <a:p>
            <a:pPr lvl="4">
              <a:defRPr sz="1800">
                <a:solidFill>
                  <a:srgbClr val="000000"/>
                </a:solidFill>
                <a:uFillTx/>
              </a:defRPr>
            </a:pPr>
            <a:r>
              <a:rPr sz="3200">
                <a:solidFill>
                  <a:srgbClr val="595650"/>
                </a:solidFill>
                <a:uFill>
                  <a:solidFill>
                    <a:srgbClr val="595650"/>
                  </a:solidFill>
                </a:uFill>
              </a:rPr>
              <a:t>Body Level Five</a:t>
            </a: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Default">
    <p:bg>
      <p:bgPr>
        <a:blipFill rotWithShape="1">
          <a:blip r:embed="rId2"/>
          <a:srcRect/>
          <a:stretch>
            <a:fillRect/>
          </a:stretch>
        </a:blipFill>
        <a:effectLst/>
      </p:bgPr>
    </p:bg>
    <p:spTree>
      <p:nvGrpSpPr>
        <p:cNvPr id="1" name=""/>
        <p:cNvGrpSpPr/>
        <p:nvPr/>
      </p:nvGrpSpPr>
      <p:grpSpPr>
        <a:xfrm>
          <a:off x="0" y="0"/>
          <a:ext cx="0" cy="0"/>
          <a:chOff x="0" y="0"/>
          <a:chExt cx="0" cy="0"/>
        </a:xfrm>
      </p:grpSpPr>
      <p:pic>
        <p:nvPicPr>
          <p:cNvPr id="27" name="image.png"/>
          <p:cNvPicPr/>
          <p:nvPr/>
        </p:nvPicPr>
        <p:blipFill>
          <a:blip r:embed="rId3">
            <a:extLst/>
          </a:blip>
          <a:stretch>
            <a:fillRect/>
          </a:stretch>
        </p:blipFill>
        <p:spPr>
          <a:xfrm>
            <a:off x="3035300" y="1968500"/>
            <a:ext cx="6946900" cy="88900"/>
          </a:xfrm>
          <a:prstGeom prst="rect">
            <a:avLst/>
          </a:prstGeom>
          <a:ln w="12700">
            <a:miter lim="400000"/>
          </a:ln>
        </p:spPr>
      </p:pic>
      <p:sp>
        <p:nvSpPr>
          <p:cNvPr id="28" name="Shape 28"/>
          <p:cNvSpPr>
            <a:spLocks noGrp="1"/>
          </p:cNvSpPr>
          <p:nvPr>
            <p:ph type="title"/>
          </p:nvPr>
        </p:nvSpPr>
        <p:spPr>
          <a:xfrm>
            <a:off x="762000" y="166914"/>
            <a:ext cx="11480800" cy="1952172"/>
          </a:xfrm>
          <a:prstGeom prst="rect">
            <a:avLst/>
          </a:prstGeom>
          <a:effectLst>
            <a:outerShdw blurRad="25400" dist="35921" dir="2700000" rotWithShape="0">
              <a:srgbClr val="FFFFFF">
                <a:alpha val="89997"/>
              </a:srgbClr>
            </a:outerShdw>
          </a:effectLst>
        </p:spPr>
        <p:txBody>
          <a:bodyPr lIns="50800" tIns="50800" rIns="50800" bIns="50800"/>
          <a:lstStyle>
            <a:lvl1pPr>
              <a:defRPr sz="6400">
                <a:solidFill>
                  <a:srgbClr val="595650"/>
                </a:solidFill>
                <a:uFill>
                  <a:solidFill>
                    <a:srgbClr val="595650"/>
                  </a:solidFill>
                </a:uFill>
                <a:latin typeface="Baskerville"/>
                <a:ea typeface="Baskerville"/>
                <a:cs typeface="Baskerville"/>
                <a:sym typeface="Baskerville"/>
              </a:defRPr>
            </a:lvl1pPr>
          </a:lstStyle>
          <a:p>
            <a:pPr lvl="0">
              <a:defRPr sz="1800">
                <a:solidFill>
                  <a:srgbClr val="000000"/>
                </a:solidFill>
                <a:uFillTx/>
              </a:defRPr>
            </a:pPr>
            <a:r>
              <a:rPr sz="6400">
                <a:solidFill>
                  <a:srgbClr val="595650"/>
                </a:solidFill>
                <a:uFill>
                  <a:solidFill>
                    <a:srgbClr val="595650"/>
                  </a:solidFill>
                </a:uFill>
              </a:rPr>
              <a:t>Title Text</a:t>
            </a:r>
          </a:p>
        </p:txBody>
      </p:sp>
      <p:sp>
        <p:nvSpPr>
          <p:cNvPr id="29" name="Shape 29"/>
          <p:cNvSpPr>
            <a:spLocks noGrp="1"/>
          </p:cNvSpPr>
          <p:nvPr>
            <p:ph type="body" idx="1"/>
          </p:nvPr>
        </p:nvSpPr>
        <p:spPr>
          <a:xfrm>
            <a:off x="762000" y="2119085"/>
            <a:ext cx="5334000" cy="7217230"/>
          </a:xfrm>
          <a:prstGeom prst="rect">
            <a:avLst/>
          </a:prstGeom>
          <a:effectLst>
            <a:outerShdw blurRad="12700" dist="35921" dir="2700000" rotWithShape="0">
              <a:srgbClr val="FFFFFF">
                <a:alpha val="89997"/>
              </a:srgbClr>
            </a:outerShdw>
          </a:effectLst>
        </p:spPr>
        <p:txBody>
          <a:bodyPr lIns="50800" tIns="50800" rIns="50800" bIns="50800" anchor="ctr"/>
          <a:lstStyle>
            <a:lvl1pPr marL="647700" indent="-381000">
              <a:spcBef>
                <a:spcPts val="4800"/>
              </a:spcBef>
              <a:buSzPct val="54000"/>
              <a:defRPr sz="3200">
                <a:solidFill>
                  <a:srgbClr val="595650"/>
                </a:solidFill>
                <a:uFill>
                  <a:solidFill>
                    <a:srgbClr val="595650"/>
                  </a:solidFill>
                </a:uFill>
                <a:latin typeface="Baskerville"/>
                <a:ea typeface="Baskerville"/>
                <a:cs typeface="Baskerville"/>
                <a:sym typeface="Baskerville"/>
              </a:defRPr>
            </a:lvl1pPr>
            <a:lvl2pPr marL="1388533" indent="-677333">
              <a:spcBef>
                <a:spcPts val="4800"/>
              </a:spcBef>
              <a:buSzPct val="54000"/>
              <a:buChar char="•"/>
              <a:defRPr sz="3200">
                <a:solidFill>
                  <a:srgbClr val="595650"/>
                </a:solidFill>
                <a:uFill>
                  <a:solidFill>
                    <a:srgbClr val="595650"/>
                  </a:solidFill>
                </a:uFill>
                <a:latin typeface="Baskerville"/>
                <a:ea typeface="Baskerville"/>
                <a:cs typeface="Baskerville"/>
                <a:sym typeface="Baskerville"/>
              </a:defRPr>
            </a:lvl2pPr>
            <a:lvl3pPr marL="1833033" indent="-677333">
              <a:spcBef>
                <a:spcPts val="4800"/>
              </a:spcBef>
              <a:buSzPct val="54000"/>
              <a:defRPr sz="3200">
                <a:solidFill>
                  <a:srgbClr val="595650"/>
                </a:solidFill>
                <a:uFill>
                  <a:solidFill>
                    <a:srgbClr val="595650"/>
                  </a:solidFill>
                </a:uFill>
                <a:latin typeface="Baskerville"/>
                <a:ea typeface="Baskerville"/>
                <a:cs typeface="Baskerville"/>
                <a:sym typeface="Baskerville"/>
              </a:defRPr>
            </a:lvl3pPr>
            <a:lvl4pPr marL="2277533" indent="-677333">
              <a:spcBef>
                <a:spcPts val="4800"/>
              </a:spcBef>
              <a:buSzPct val="54000"/>
              <a:buChar char="•"/>
              <a:defRPr sz="3200">
                <a:solidFill>
                  <a:srgbClr val="595650"/>
                </a:solidFill>
                <a:uFill>
                  <a:solidFill>
                    <a:srgbClr val="595650"/>
                  </a:solidFill>
                </a:uFill>
                <a:latin typeface="Baskerville"/>
                <a:ea typeface="Baskerville"/>
                <a:cs typeface="Baskerville"/>
                <a:sym typeface="Baskerville"/>
              </a:defRPr>
            </a:lvl4pPr>
            <a:lvl5pPr marL="2722033" indent="-677333">
              <a:spcBef>
                <a:spcPts val="4800"/>
              </a:spcBef>
              <a:buSzPct val="54000"/>
              <a:buChar char="•"/>
              <a:defRPr sz="3200">
                <a:solidFill>
                  <a:srgbClr val="595650"/>
                </a:solidFill>
                <a:uFill>
                  <a:solidFill>
                    <a:srgbClr val="595650"/>
                  </a:solidFill>
                </a:uFill>
                <a:latin typeface="Baskerville"/>
                <a:ea typeface="Baskerville"/>
                <a:cs typeface="Baskerville"/>
                <a:sym typeface="Baskerville"/>
              </a:defRPr>
            </a:lvl5pPr>
          </a:lstStyle>
          <a:p>
            <a:pPr lvl="0">
              <a:defRPr sz="1800">
                <a:solidFill>
                  <a:srgbClr val="000000"/>
                </a:solidFill>
                <a:uFillTx/>
              </a:defRPr>
            </a:pPr>
            <a:r>
              <a:rPr sz="3200">
                <a:solidFill>
                  <a:srgbClr val="595650"/>
                </a:solidFill>
                <a:uFill>
                  <a:solidFill>
                    <a:srgbClr val="595650"/>
                  </a:solidFill>
                </a:uFill>
              </a:rPr>
              <a:t>Body Level One</a:t>
            </a:r>
          </a:p>
          <a:p>
            <a:pPr lvl="1">
              <a:defRPr sz="1800">
                <a:solidFill>
                  <a:srgbClr val="000000"/>
                </a:solidFill>
                <a:uFillTx/>
              </a:defRPr>
            </a:pPr>
            <a:r>
              <a:rPr sz="3200">
                <a:solidFill>
                  <a:srgbClr val="595650"/>
                </a:solidFill>
                <a:uFill>
                  <a:solidFill>
                    <a:srgbClr val="595650"/>
                  </a:solidFill>
                </a:uFill>
              </a:rPr>
              <a:t>Body Level Two</a:t>
            </a:r>
          </a:p>
          <a:p>
            <a:pPr lvl="2">
              <a:defRPr sz="1800">
                <a:solidFill>
                  <a:srgbClr val="000000"/>
                </a:solidFill>
                <a:uFillTx/>
              </a:defRPr>
            </a:pPr>
            <a:r>
              <a:rPr sz="3200">
                <a:solidFill>
                  <a:srgbClr val="595650"/>
                </a:solidFill>
                <a:uFill>
                  <a:solidFill>
                    <a:srgbClr val="595650"/>
                  </a:solidFill>
                </a:uFill>
              </a:rPr>
              <a:t>Body Level Three</a:t>
            </a:r>
          </a:p>
          <a:p>
            <a:pPr lvl="3">
              <a:defRPr sz="1800">
                <a:solidFill>
                  <a:srgbClr val="000000"/>
                </a:solidFill>
                <a:uFillTx/>
              </a:defRPr>
            </a:pPr>
            <a:r>
              <a:rPr sz="3200">
                <a:solidFill>
                  <a:srgbClr val="595650"/>
                </a:solidFill>
                <a:uFill>
                  <a:solidFill>
                    <a:srgbClr val="595650"/>
                  </a:solidFill>
                </a:uFill>
              </a:rPr>
              <a:t>Body Level Four</a:t>
            </a:r>
          </a:p>
          <a:p>
            <a:pPr lvl="4">
              <a:defRPr sz="1800">
                <a:solidFill>
                  <a:srgbClr val="000000"/>
                </a:solidFill>
                <a:uFillTx/>
              </a:defRPr>
            </a:pPr>
            <a:r>
              <a:rPr sz="3200">
                <a:solidFill>
                  <a:srgbClr val="595650"/>
                </a:solidFill>
                <a:uFill>
                  <a:solidFill>
                    <a:srgbClr val="595650"/>
                  </a:solidFill>
                </a:uFill>
              </a:rPr>
              <a:t>Body Level Five</a:t>
            </a: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Default">
    <p:bg>
      <p:bgPr>
        <a:blipFill rotWithShape="1">
          <a:blip r:embed="rId2"/>
          <a:srcRect/>
          <a:stretch>
            <a:fillRect/>
          </a:stretch>
        </a:blipFill>
        <a:effectLst/>
      </p:bgPr>
    </p:bg>
    <p:spTree>
      <p:nvGrpSpPr>
        <p:cNvPr id="1" name=""/>
        <p:cNvGrpSpPr/>
        <p:nvPr/>
      </p:nvGrpSpPr>
      <p:grpSpPr>
        <a:xfrm>
          <a:off x="0" y="0"/>
          <a:ext cx="0" cy="0"/>
          <a:chOff x="0" y="0"/>
          <a:chExt cx="0" cy="0"/>
        </a:xfrm>
      </p:grpSpPr>
      <p:pic>
        <p:nvPicPr>
          <p:cNvPr id="31" name="image.png"/>
          <p:cNvPicPr/>
          <p:nvPr/>
        </p:nvPicPr>
        <p:blipFill>
          <a:blip r:embed="rId3">
            <a:extLst/>
          </a:blip>
          <a:stretch>
            <a:fillRect/>
          </a:stretch>
        </p:blipFill>
        <p:spPr>
          <a:xfrm>
            <a:off x="3035300" y="1968500"/>
            <a:ext cx="6946900" cy="88900"/>
          </a:xfrm>
          <a:prstGeom prst="rect">
            <a:avLst/>
          </a:prstGeom>
          <a:ln w="12700">
            <a:miter lim="400000"/>
          </a:ln>
        </p:spPr>
      </p:pic>
      <p:sp>
        <p:nvSpPr>
          <p:cNvPr id="32" name="Shape 32"/>
          <p:cNvSpPr>
            <a:spLocks noGrp="1"/>
          </p:cNvSpPr>
          <p:nvPr>
            <p:ph type="title"/>
          </p:nvPr>
        </p:nvSpPr>
        <p:spPr>
          <a:xfrm>
            <a:off x="762000" y="166914"/>
            <a:ext cx="11480800" cy="1952172"/>
          </a:xfrm>
          <a:prstGeom prst="rect">
            <a:avLst/>
          </a:prstGeom>
          <a:effectLst>
            <a:outerShdw blurRad="25400" dist="35921" dir="2700000" rotWithShape="0">
              <a:srgbClr val="FFFFFF">
                <a:alpha val="89997"/>
              </a:srgbClr>
            </a:outerShdw>
          </a:effectLst>
        </p:spPr>
        <p:txBody>
          <a:bodyPr lIns="50800" tIns="50800" rIns="50800" bIns="50800"/>
          <a:lstStyle>
            <a:lvl1pPr>
              <a:defRPr sz="6400">
                <a:solidFill>
                  <a:srgbClr val="595650"/>
                </a:solidFill>
                <a:uFill>
                  <a:solidFill>
                    <a:srgbClr val="595650"/>
                  </a:solidFill>
                </a:uFill>
                <a:latin typeface="Baskerville"/>
                <a:ea typeface="Baskerville"/>
                <a:cs typeface="Baskerville"/>
                <a:sym typeface="Baskerville"/>
              </a:defRPr>
            </a:lvl1pPr>
          </a:lstStyle>
          <a:p>
            <a:pPr lvl="0">
              <a:defRPr sz="1800">
                <a:solidFill>
                  <a:srgbClr val="000000"/>
                </a:solidFill>
                <a:uFillTx/>
              </a:defRPr>
            </a:pPr>
            <a:r>
              <a:rPr sz="6400">
                <a:solidFill>
                  <a:srgbClr val="595650"/>
                </a:solidFill>
                <a:uFill>
                  <a:solidFill>
                    <a:srgbClr val="595650"/>
                  </a:solidFill>
                </a:uFill>
              </a:rPr>
              <a:t>Title Text</a:t>
            </a:r>
          </a:p>
        </p:txBody>
      </p:sp>
      <p:sp>
        <p:nvSpPr>
          <p:cNvPr id="33" name="Shape 33"/>
          <p:cNvSpPr>
            <a:spLocks noGrp="1"/>
          </p:cNvSpPr>
          <p:nvPr>
            <p:ph type="body" idx="1"/>
          </p:nvPr>
        </p:nvSpPr>
        <p:spPr>
          <a:xfrm>
            <a:off x="7543800" y="2119085"/>
            <a:ext cx="4699000" cy="7217230"/>
          </a:xfrm>
          <a:prstGeom prst="rect">
            <a:avLst/>
          </a:prstGeom>
          <a:effectLst>
            <a:outerShdw blurRad="12700" dist="35921" dir="2700000" rotWithShape="0">
              <a:srgbClr val="FFFFFF">
                <a:alpha val="89997"/>
              </a:srgbClr>
            </a:outerShdw>
          </a:effectLst>
        </p:spPr>
        <p:txBody>
          <a:bodyPr lIns="50800" tIns="50800" rIns="50800" bIns="50800" anchor="ctr"/>
          <a:lstStyle>
            <a:lvl1pPr marL="647700" indent="-381000">
              <a:spcBef>
                <a:spcPts val="4800"/>
              </a:spcBef>
              <a:buSzPct val="54000"/>
              <a:defRPr sz="3200">
                <a:solidFill>
                  <a:srgbClr val="595650"/>
                </a:solidFill>
                <a:uFill>
                  <a:solidFill>
                    <a:srgbClr val="595650"/>
                  </a:solidFill>
                </a:uFill>
                <a:latin typeface="Baskerville"/>
                <a:ea typeface="Baskerville"/>
                <a:cs typeface="Baskerville"/>
                <a:sym typeface="Baskerville"/>
              </a:defRPr>
            </a:lvl1pPr>
            <a:lvl2pPr marL="1388533" indent="-677333">
              <a:spcBef>
                <a:spcPts val="4800"/>
              </a:spcBef>
              <a:buSzPct val="54000"/>
              <a:buChar char="•"/>
              <a:defRPr sz="3200">
                <a:solidFill>
                  <a:srgbClr val="595650"/>
                </a:solidFill>
                <a:uFill>
                  <a:solidFill>
                    <a:srgbClr val="595650"/>
                  </a:solidFill>
                </a:uFill>
                <a:latin typeface="Baskerville"/>
                <a:ea typeface="Baskerville"/>
                <a:cs typeface="Baskerville"/>
                <a:sym typeface="Baskerville"/>
              </a:defRPr>
            </a:lvl2pPr>
            <a:lvl3pPr marL="1833033" indent="-677333">
              <a:spcBef>
                <a:spcPts val="4800"/>
              </a:spcBef>
              <a:buSzPct val="54000"/>
              <a:defRPr sz="3200">
                <a:solidFill>
                  <a:srgbClr val="595650"/>
                </a:solidFill>
                <a:uFill>
                  <a:solidFill>
                    <a:srgbClr val="595650"/>
                  </a:solidFill>
                </a:uFill>
                <a:latin typeface="Baskerville"/>
                <a:ea typeface="Baskerville"/>
                <a:cs typeface="Baskerville"/>
                <a:sym typeface="Baskerville"/>
              </a:defRPr>
            </a:lvl3pPr>
            <a:lvl4pPr marL="2277533" indent="-677333">
              <a:spcBef>
                <a:spcPts val="4800"/>
              </a:spcBef>
              <a:buSzPct val="54000"/>
              <a:buChar char="•"/>
              <a:defRPr sz="3200">
                <a:solidFill>
                  <a:srgbClr val="595650"/>
                </a:solidFill>
                <a:uFill>
                  <a:solidFill>
                    <a:srgbClr val="595650"/>
                  </a:solidFill>
                </a:uFill>
                <a:latin typeface="Baskerville"/>
                <a:ea typeface="Baskerville"/>
                <a:cs typeface="Baskerville"/>
                <a:sym typeface="Baskerville"/>
              </a:defRPr>
            </a:lvl4pPr>
            <a:lvl5pPr marL="2722033" indent="-677333">
              <a:spcBef>
                <a:spcPts val="4800"/>
              </a:spcBef>
              <a:buSzPct val="54000"/>
              <a:buChar char="•"/>
              <a:defRPr sz="3200">
                <a:solidFill>
                  <a:srgbClr val="595650"/>
                </a:solidFill>
                <a:uFill>
                  <a:solidFill>
                    <a:srgbClr val="595650"/>
                  </a:solidFill>
                </a:uFill>
                <a:latin typeface="Baskerville"/>
                <a:ea typeface="Baskerville"/>
                <a:cs typeface="Baskerville"/>
                <a:sym typeface="Baskerville"/>
              </a:defRPr>
            </a:lvl5pPr>
          </a:lstStyle>
          <a:p>
            <a:pPr lvl="0">
              <a:defRPr sz="1800">
                <a:solidFill>
                  <a:srgbClr val="000000"/>
                </a:solidFill>
                <a:uFillTx/>
              </a:defRPr>
            </a:pPr>
            <a:r>
              <a:rPr sz="3200">
                <a:solidFill>
                  <a:srgbClr val="595650"/>
                </a:solidFill>
                <a:uFill>
                  <a:solidFill>
                    <a:srgbClr val="595650"/>
                  </a:solidFill>
                </a:uFill>
              </a:rPr>
              <a:t>Body Level One</a:t>
            </a:r>
          </a:p>
          <a:p>
            <a:pPr lvl="1">
              <a:defRPr sz="1800">
                <a:solidFill>
                  <a:srgbClr val="000000"/>
                </a:solidFill>
                <a:uFillTx/>
              </a:defRPr>
            </a:pPr>
            <a:r>
              <a:rPr sz="3200">
                <a:solidFill>
                  <a:srgbClr val="595650"/>
                </a:solidFill>
                <a:uFill>
                  <a:solidFill>
                    <a:srgbClr val="595650"/>
                  </a:solidFill>
                </a:uFill>
              </a:rPr>
              <a:t>Body Level Two</a:t>
            </a:r>
          </a:p>
          <a:p>
            <a:pPr lvl="2">
              <a:defRPr sz="1800">
                <a:solidFill>
                  <a:srgbClr val="000000"/>
                </a:solidFill>
                <a:uFillTx/>
              </a:defRPr>
            </a:pPr>
            <a:r>
              <a:rPr sz="3200">
                <a:solidFill>
                  <a:srgbClr val="595650"/>
                </a:solidFill>
                <a:uFill>
                  <a:solidFill>
                    <a:srgbClr val="595650"/>
                  </a:solidFill>
                </a:uFill>
              </a:rPr>
              <a:t>Body Level Three</a:t>
            </a:r>
          </a:p>
          <a:p>
            <a:pPr lvl="3">
              <a:defRPr sz="1800">
                <a:solidFill>
                  <a:srgbClr val="000000"/>
                </a:solidFill>
                <a:uFillTx/>
              </a:defRPr>
            </a:pPr>
            <a:r>
              <a:rPr sz="3200">
                <a:solidFill>
                  <a:srgbClr val="595650"/>
                </a:solidFill>
                <a:uFill>
                  <a:solidFill>
                    <a:srgbClr val="595650"/>
                  </a:solidFill>
                </a:uFill>
              </a:rPr>
              <a:t>Body Level Four</a:t>
            </a:r>
          </a:p>
          <a:p>
            <a:pPr lvl="4">
              <a:defRPr sz="1800">
                <a:solidFill>
                  <a:srgbClr val="000000"/>
                </a:solidFill>
                <a:uFillTx/>
              </a:defRPr>
            </a:pPr>
            <a:r>
              <a:rPr sz="3200">
                <a:solidFill>
                  <a:srgbClr val="595650"/>
                </a:solidFill>
                <a:uFill>
                  <a:solidFill>
                    <a:srgbClr val="595650"/>
                  </a:solidFill>
                </a:uFill>
              </a:rPr>
              <a:t>Body Level Five</a:t>
            </a: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Default">
    <p:bg>
      <p:bgPr>
        <a:blipFill rotWithShape="1">
          <a:blip r:embed="rId2"/>
          <a:srcRect/>
          <a:stretch>
            <a:fillRect/>
          </a:stretch>
        </a:blipFill>
        <a:effectLst/>
      </p:bgPr>
    </p:bg>
    <p:spTree>
      <p:nvGrpSpPr>
        <p:cNvPr id="1" name=""/>
        <p:cNvGrpSpPr/>
        <p:nvPr/>
      </p:nvGrpSpPr>
      <p:grpSpPr>
        <a:xfrm>
          <a:off x="0" y="0"/>
          <a:ext cx="0" cy="0"/>
          <a:chOff x="0" y="0"/>
          <a:chExt cx="0" cy="0"/>
        </a:xfrm>
      </p:grpSpPr>
      <p:pic>
        <p:nvPicPr>
          <p:cNvPr id="35" name="image.png"/>
          <p:cNvPicPr/>
          <p:nvPr/>
        </p:nvPicPr>
        <p:blipFill>
          <a:blip r:embed="rId3">
            <a:extLst/>
          </a:blip>
          <a:stretch>
            <a:fillRect/>
          </a:stretch>
        </p:blipFill>
        <p:spPr>
          <a:xfrm>
            <a:off x="3035300" y="1968500"/>
            <a:ext cx="6946900" cy="88900"/>
          </a:xfrm>
          <a:prstGeom prst="rect">
            <a:avLst/>
          </a:prstGeom>
          <a:ln w="12700">
            <a:miter lim="400000"/>
          </a:ln>
        </p:spPr>
      </p:pic>
      <p:sp>
        <p:nvSpPr>
          <p:cNvPr id="36" name="Shape 36"/>
          <p:cNvSpPr>
            <a:spLocks noGrp="1"/>
          </p:cNvSpPr>
          <p:nvPr>
            <p:ph type="title"/>
          </p:nvPr>
        </p:nvSpPr>
        <p:spPr>
          <a:xfrm>
            <a:off x="762000" y="10160"/>
            <a:ext cx="11480800" cy="2265680"/>
          </a:xfrm>
          <a:prstGeom prst="rect">
            <a:avLst/>
          </a:prstGeom>
          <a:effectLst>
            <a:outerShdw blurRad="25400" dist="35921" dir="2700000" rotWithShape="0">
              <a:srgbClr val="FFFFFF">
                <a:alpha val="89997"/>
              </a:srgbClr>
            </a:outerShdw>
          </a:effectLst>
        </p:spPr>
        <p:txBody>
          <a:bodyPr lIns="50800" tIns="50800" rIns="50800" bIns="50800"/>
          <a:lstStyle>
            <a:lvl1pPr>
              <a:defRPr sz="6400">
                <a:solidFill>
                  <a:srgbClr val="595650"/>
                </a:solidFill>
                <a:uFill>
                  <a:solidFill>
                    <a:srgbClr val="595650"/>
                  </a:solidFill>
                </a:uFill>
                <a:latin typeface="Baskerville"/>
                <a:ea typeface="Baskerville"/>
                <a:cs typeface="Baskerville"/>
                <a:sym typeface="Baskerville"/>
              </a:defRPr>
            </a:lvl1pPr>
          </a:lstStyle>
          <a:p>
            <a:pPr lvl="0">
              <a:defRPr sz="1800">
                <a:solidFill>
                  <a:srgbClr val="000000"/>
                </a:solidFill>
                <a:uFillTx/>
              </a:defRPr>
            </a:pPr>
            <a:r>
              <a:rPr sz="6400">
                <a:solidFill>
                  <a:srgbClr val="595650"/>
                </a:solidFill>
                <a:uFill>
                  <a:solidFill>
                    <a:srgbClr val="595650"/>
                  </a:solidFill>
                </a:uFill>
              </a:rPr>
              <a:t>Title Text</a:t>
            </a: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IEL_Logo_FINAL_2 copy.jpg" descr="IEL_Logo_FINAL_2 copy.jpg"/>
          <p:cNvPicPr/>
          <p:nvPr/>
        </p:nvPicPr>
        <p:blipFill>
          <a:blip r:embed="rId24">
            <a:extLst/>
          </a:blip>
          <a:stretch>
            <a:fillRect/>
          </a:stretch>
        </p:blipFill>
        <p:spPr>
          <a:xfrm>
            <a:off x="0" y="0"/>
            <a:ext cx="13004800" cy="9753600"/>
          </a:xfrm>
          <a:prstGeom prst="rect">
            <a:avLst/>
          </a:prstGeom>
          <a:ln w="12700">
            <a:miter lim="400000"/>
          </a:ln>
        </p:spPr>
      </p:pic>
      <p:sp>
        <p:nvSpPr>
          <p:cNvPr id="3" name="Shape 3"/>
          <p:cNvSpPr>
            <a:spLocks noGrp="1"/>
          </p:cNvSpPr>
          <p:nvPr>
            <p:ph type="title"/>
          </p:nvPr>
        </p:nvSpPr>
        <p:spPr>
          <a:xfrm>
            <a:off x="650875" y="130175"/>
            <a:ext cx="11703050" cy="2146300"/>
          </a:xfrm>
          <a:prstGeom prst="rect">
            <a:avLst/>
          </a:prstGeom>
          <a:ln w="12700">
            <a:miter lim="400000"/>
          </a:ln>
          <a:extLst>
            <a:ext uri="{C572A759-6A51-4108-AA02-DFA0A04FC94B}">
              <ma14:wrappingTextBoxFlag xmlns:ma14="http://schemas.microsoft.com/office/mac/drawingml/2011/main" xmlns="" val="1"/>
            </a:ext>
          </a:extLst>
        </p:spPr>
        <p:txBody>
          <a:bodyPr lIns="65022" tIns="65022" rIns="65022" bIns="65022" anchor="ctr"/>
          <a:lstStyle/>
          <a:p>
            <a:pPr lvl="0">
              <a:defRPr sz="1800">
                <a:uFillTx/>
              </a:defRPr>
            </a:pPr>
            <a:r>
              <a:rPr sz="6300">
                <a:uFill>
                  <a:solidFill/>
                </a:uFill>
              </a:rPr>
              <a:t>Title Text</a:t>
            </a:r>
          </a:p>
        </p:txBody>
      </p:sp>
      <p:sp>
        <p:nvSpPr>
          <p:cNvPr id="4" name="Shape 4"/>
          <p:cNvSpPr>
            <a:spLocks noGrp="1"/>
          </p:cNvSpPr>
          <p:nvPr>
            <p:ph type="body" idx="1"/>
          </p:nvPr>
        </p:nvSpPr>
        <p:spPr>
          <a:xfrm>
            <a:off x="650875" y="2276475"/>
            <a:ext cx="11703050" cy="7477125"/>
          </a:xfrm>
          <a:prstGeom prst="rect">
            <a:avLst/>
          </a:prstGeom>
          <a:ln w="12700">
            <a:miter lim="400000"/>
          </a:ln>
          <a:extLst>
            <a:ext uri="{C572A759-6A51-4108-AA02-DFA0A04FC94B}">
              <ma14:wrappingTextBoxFlag xmlns:ma14="http://schemas.microsoft.com/office/mac/drawingml/2011/main" xmlns="" val="1"/>
            </a:ext>
          </a:extLst>
        </p:spPr>
        <p:txBody>
          <a:bodyPr lIns="65022" tIns="65022" rIns="65022" bIns="65022"/>
          <a:lstStyle/>
          <a:p>
            <a:pPr lvl="0">
              <a:defRPr sz="1800">
                <a:uFillTx/>
              </a:defRPr>
            </a:pPr>
            <a:r>
              <a:rPr sz="4600">
                <a:uFill>
                  <a:solidFill/>
                </a:uFill>
              </a:rPr>
              <a:t>Body Level One</a:t>
            </a:r>
          </a:p>
          <a:p>
            <a:pPr lvl="1">
              <a:defRPr sz="1800">
                <a:uFillTx/>
              </a:defRPr>
            </a:pPr>
            <a:r>
              <a:rPr sz="4600">
                <a:uFill>
                  <a:solidFill/>
                </a:uFill>
              </a:rPr>
              <a:t>Body Level Two</a:t>
            </a:r>
          </a:p>
          <a:p>
            <a:pPr lvl="2">
              <a:defRPr sz="1800">
                <a:uFillTx/>
              </a:defRPr>
            </a:pPr>
            <a:r>
              <a:rPr sz="4600">
                <a:uFill>
                  <a:solidFill/>
                </a:uFill>
              </a:rPr>
              <a:t>Body Level Three</a:t>
            </a:r>
          </a:p>
          <a:p>
            <a:pPr lvl="3">
              <a:defRPr sz="1800">
                <a:uFillTx/>
              </a:defRPr>
            </a:pPr>
            <a:r>
              <a:rPr sz="4600">
                <a:uFill>
                  <a:solidFill/>
                </a:uFill>
              </a:rPr>
              <a:t>Body Level Four</a:t>
            </a:r>
          </a:p>
          <a:p>
            <a:pPr lvl="4">
              <a:defRPr sz="1800">
                <a:uFillTx/>
              </a:defRPr>
            </a:pPr>
            <a:r>
              <a:rPr sz="4600">
                <a:uFill>
                  <a:solidFill/>
                </a:uFill>
              </a:rPr>
              <a:t>Body Level Five</a:t>
            </a:r>
          </a:p>
        </p:txBody>
      </p:sp>
      <p:sp>
        <p:nvSpPr>
          <p:cNvPr id="5" name="Shape 5"/>
          <p:cNvSpPr>
            <a:spLocks noGrp="1"/>
          </p:cNvSpPr>
          <p:nvPr>
            <p:ph type="sldNum" sz="quarter" idx="2"/>
          </p:nvPr>
        </p:nvSpPr>
        <p:spPr>
          <a:xfrm>
            <a:off x="9320212" y="8882062"/>
            <a:ext cx="3033713" cy="413837"/>
          </a:xfrm>
          <a:prstGeom prst="rect">
            <a:avLst/>
          </a:prstGeom>
          <a:ln w="12700">
            <a:miter lim="400000"/>
          </a:ln>
        </p:spPr>
        <p:txBody>
          <a:bodyPr lIns="65022" tIns="65022" rIns="65022" bIns="65022">
            <a:spAutoFit/>
          </a:bodyPr>
          <a:lstStyle>
            <a:lvl1pPr algn="r" defTabSz="649287">
              <a:defRPr sz="2000">
                <a:solidFill>
                  <a:srgbClr val="000000"/>
                </a:solidFill>
                <a:uFill>
                  <a:solidFill>
                    <a:srgbClr val="000000"/>
                  </a:solidFill>
                </a:uFill>
                <a:latin typeface="Arial"/>
                <a:ea typeface="Arial"/>
                <a:cs typeface="Arial"/>
                <a:sym typeface="Arial"/>
              </a:defRPr>
            </a:lvl1pPr>
          </a:lstStyle>
          <a:p>
            <a:pPr lvl="0"/>
            <a:fld id="{86CB4B4D-7CA3-9044-876B-883B54F8677D}" type="slidenum">
              <a:t>‹#›</a:t>
            </a:fld>
            <a:endParaRP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Lst>
  <p:transition spd="med"/>
  <p:txStyles>
    <p:titleStyle>
      <a:lvl1pPr algn="ctr">
        <a:defRPr sz="6300">
          <a:uFill>
            <a:solidFill/>
          </a:uFill>
          <a:latin typeface="Arial"/>
          <a:ea typeface="Arial"/>
          <a:cs typeface="Arial"/>
          <a:sym typeface="Arial"/>
        </a:defRPr>
      </a:lvl1pPr>
      <a:lvl2pPr algn="ctr">
        <a:defRPr sz="6300">
          <a:uFill>
            <a:solidFill/>
          </a:uFill>
          <a:latin typeface="Arial"/>
          <a:ea typeface="Arial"/>
          <a:cs typeface="Arial"/>
          <a:sym typeface="Arial"/>
        </a:defRPr>
      </a:lvl2pPr>
      <a:lvl3pPr algn="ctr">
        <a:defRPr sz="6300">
          <a:uFill>
            <a:solidFill/>
          </a:uFill>
          <a:latin typeface="Arial"/>
          <a:ea typeface="Arial"/>
          <a:cs typeface="Arial"/>
          <a:sym typeface="Arial"/>
        </a:defRPr>
      </a:lvl3pPr>
      <a:lvl4pPr algn="ctr">
        <a:defRPr sz="6300">
          <a:uFill>
            <a:solidFill/>
          </a:uFill>
          <a:latin typeface="Arial"/>
          <a:ea typeface="Arial"/>
          <a:cs typeface="Arial"/>
          <a:sym typeface="Arial"/>
        </a:defRPr>
      </a:lvl4pPr>
      <a:lvl5pPr algn="ctr">
        <a:defRPr sz="6300">
          <a:uFill>
            <a:solidFill/>
          </a:uFill>
          <a:latin typeface="Arial"/>
          <a:ea typeface="Arial"/>
          <a:cs typeface="Arial"/>
          <a:sym typeface="Arial"/>
        </a:defRPr>
      </a:lvl5pPr>
      <a:lvl6pPr indent="457200" algn="ctr">
        <a:defRPr sz="6300">
          <a:uFill>
            <a:solidFill/>
          </a:uFill>
          <a:latin typeface="Arial"/>
          <a:ea typeface="Arial"/>
          <a:cs typeface="Arial"/>
          <a:sym typeface="Arial"/>
        </a:defRPr>
      </a:lvl6pPr>
      <a:lvl7pPr indent="914400" algn="ctr">
        <a:defRPr sz="6300">
          <a:uFill>
            <a:solidFill/>
          </a:uFill>
          <a:latin typeface="Arial"/>
          <a:ea typeface="Arial"/>
          <a:cs typeface="Arial"/>
          <a:sym typeface="Arial"/>
        </a:defRPr>
      </a:lvl7pPr>
      <a:lvl8pPr indent="1371600" algn="ctr">
        <a:defRPr sz="6300">
          <a:uFill>
            <a:solidFill/>
          </a:uFill>
          <a:latin typeface="Arial"/>
          <a:ea typeface="Arial"/>
          <a:cs typeface="Arial"/>
          <a:sym typeface="Arial"/>
        </a:defRPr>
      </a:lvl8pPr>
      <a:lvl9pPr indent="1828800" algn="ctr">
        <a:defRPr sz="6300">
          <a:uFill>
            <a:solidFill/>
          </a:uFill>
          <a:latin typeface="Arial"/>
          <a:ea typeface="Arial"/>
          <a:cs typeface="Arial"/>
          <a:sym typeface="Arial"/>
        </a:defRPr>
      </a:lvl9pPr>
    </p:titleStyle>
    <p:bodyStyle>
      <a:lvl1pPr marL="487362" indent="-487362">
        <a:spcBef>
          <a:spcPts val="1100"/>
        </a:spcBef>
        <a:buSzPct val="100000"/>
        <a:buChar char="•"/>
        <a:defRPr sz="4600">
          <a:uFill>
            <a:solidFill/>
          </a:uFill>
          <a:latin typeface="Arial"/>
          <a:ea typeface="Arial"/>
          <a:cs typeface="Arial"/>
          <a:sym typeface="Arial"/>
        </a:defRPr>
      </a:lvl1pPr>
      <a:lvl2pPr marL="1116409" indent="-465534">
        <a:spcBef>
          <a:spcPts val="1100"/>
        </a:spcBef>
        <a:buSzPct val="100000"/>
        <a:buChar char="–"/>
        <a:defRPr sz="4600">
          <a:uFill>
            <a:solidFill/>
          </a:uFill>
          <a:latin typeface="Arial"/>
          <a:ea typeface="Arial"/>
          <a:cs typeface="Arial"/>
          <a:sym typeface="Arial"/>
        </a:defRPr>
      </a:lvl2pPr>
      <a:lvl3pPr marL="1738312" indent="-438150">
        <a:spcBef>
          <a:spcPts val="1100"/>
        </a:spcBef>
        <a:buSzPct val="100000"/>
        <a:buChar char="•"/>
        <a:defRPr sz="4600">
          <a:uFill>
            <a:solidFill/>
          </a:uFill>
          <a:latin typeface="Arial"/>
          <a:ea typeface="Arial"/>
          <a:cs typeface="Arial"/>
          <a:sym typeface="Arial"/>
        </a:defRPr>
      </a:lvl3pPr>
      <a:lvl4pPr marL="2483076" indent="-532039">
        <a:spcBef>
          <a:spcPts val="1100"/>
        </a:spcBef>
        <a:buSzPct val="100000"/>
        <a:buChar char="–"/>
        <a:defRPr sz="4600">
          <a:uFill>
            <a:solidFill/>
          </a:uFill>
          <a:latin typeface="Arial"/>
          <a:ea typeface="Arial"/>
          <a:cs typeface="Arial"/>
          <a:sym typeface="Arial"/>
        </a:defRPr>
      </a:lvl4pPr>
      <a:lvl5pPr marL="3429529" indent="-827616">
        <a:spcBef>
          <a:spcPts val="1100"/>
        </a:spcBef>
        <a:buSzPct val="100000"/>
        <a:buChar char="»"/>
        <a:defRPr sz="4600">
          <a:uFill>
            <a:solidFill/>
          </a:uFill>
          <a:latin typeface="Arial"/>
          <a:ea typeface="Arial"/>
          <a:cs typeface="Arial"/>
          <a:sym typeface="Arial"/>
        </a:defRPr>
      </a:lvl5pPr>
      <a:lvl6pPr marL="3886729" indent="-827616">
        <a:spcBef>
          <a:spcPts val="1100"/>
        </a:spcBef>
        <a:buSzPct val="100000"/>
        <a:buChar char="•"/>
        <a:defRPr sz="4600">
          <a:uFill>
            <a:solidFill/>
          </a:uFill>
          <a:latin typeface="Arial"/>
          <a:ea typeface="Arial"/>
          <a:cs typeface="Arial"/>
          <a:sym typeface="Arial"/>
        </a:defRPr>
      </a:lvl6pPr>
      <a:lvl7pPr marL="4343929" indent="-827616">
        <a:spcBef>
          <a:spcPts val="1100"/>
        </a:spcBef>
        <a:buSzPct val="100000"/>
        <a:buChar char="•"/>
        <a:defRPr sz="4600">
          <a:uFill>
            <a:solidFill/>
          </a:uFill>
          <a:latin typeface="Arial"/>
          <a:ea typeface="Arial"/>
          <a:cs typeface="Arial"/>
          <a:sym typeface="Arial"/>
        </a:defRPr>
      </a:lvl7pPr>
      <a:lvl8pPr marL="4801129" indent="-827616">
        <a:spcBef>
          <a:spcPts val="1100"/>
        </a:spcBef>
        <a:buSzPct val="100000"/>
        <a:buChar char="•"/>
        <a:defRPr sz="4600">
          <a:uFill>
            <a:solidFill/>
          </a:uFill>
          <a:latin typeface="Arial"/>
          <a:ea typeface="Arial"/>
          <a:cs typeface="Arial"/>
          <a:sym typeface="Arial"/>
        </a:defRPr>
      </a:lvl8pPr>
      <a:lvl9pPr marL="5258329" indent="-827616">
        <a:spcBef>
          <a:spcPts val="1100"/>
        </a:spcBef>
        <a:buSzPct val="100000"/>
        <a:buChar char="•"/>
        <a:defRPr sz="4600">
          <a:uFill>
            <a:solidFill/>
          </a:uFill>
          <a:latin typeface="Arial"/>
          <a:ea typeface="Arial"/>
          <a:cs typeface="Arial"/>
          <a:sym typeface="Arial"/>
        </a:defRPr>
      </a:lvl9pPr>
    </p:bodyStyle>
    <p:otherStyle>
      <a:lvl1pPr algn="r" defTabSz="649287">
        <a:defRPr sz="2000">
          <a:solidFill>
            <a:schemeClr val="tx1"/>
          </a:solidFill>
          <a:uFill>
            <a:solidFill/>
          </a:uFill>
          <a:latin typeface="+mn-lt"/>
          <a:ea typeface="+mn-ea"/>
          <a:cs typeface="+mn-cs"/>
          <a:sym typeface="Arial"/>
        </a:defRPr>
      </a:lvl1pPr>
      <a:lvl2pPr indent="457200" algn="r" defTabSz="649287">
        <a:defRPr sz="2000">
          <a:solidFill>
            <a:schemeClr val="tx1"/>
          </a:solidFill>
          <a:uFill>
            <a:solidFill/>
          </a:uFill>
          <a:latin typeface="+mn-lt"/>
          <a:ea typeface="+mn-ea"/>
          <a:cs typeface="+mn-cs"/>
          <a:sym typeface="Arial"/>
        </a:defRPr>
      </a:lvl2pPr>
      <a:lvl3pPr indent="914400" algn="r" defTabSz="649287">
        <a:defRPr sz="2000">
          <a:solidFill>
            <a:schemeClr val="tx1"/>
          </a:solidFill>
          <a:uFill>
            <a:solidFill/>
          </a:uFill>
          <a:latin typeface="+mn-lt"/>
          <a:ea typeface="+mn-ea"/>
          <a:cs typeface="+mn-cs"/>
          <a:sym typeface="Arial"/>
        </a:defRPr>
      </a:lvl3pPr>
      <a:lvl4pPr indent="1371600" algn="r" defTabSz="649287">
        <a:defRPr sz="2000">
          <a:solidFill>
            <a:schemeClr val="tx1"/>
          </a:solidFill>
          <a:uFill>
            <a:solidFill/>
          </a:uFill>
          <a:latin typeface="+mn-lt"/>
          <a:ea typeface="+mn-ea"/>
          <a:cs typeface="+mn-cs"/>
          <a:sym typeface="Arial"/>
        </a:defRPr>
      </a:lvl4pPr>
      <a:lvl5pPr indent="1828800" algn="r" defTabSz="649287">
        <a:defRPr sz="2000">
          <a:solidFill>
            <a:schemeClr val="tx1"/>
          </a:solidFill>
          <a:uFill>
            <a:solidFill/>
          </a:uFill>
          <a:latin typeface="+mn-lt"/>
          <a:ea typeface="+mn-ea"/>
          <a:cs typeface="+mn-cs"/>
          <a:sym typeface="Arial"/>
        </a:defRPr>
      </a:lvl5pPr>
      <a:lvl6pPr algn="r" defTabSz="649287">
        <a:defRPr sz="2000">
          <a:solidFill>
            <a:schemeClr val="tx1"/>
          </a:solidFill>
          <a:uFill>
            <a:solidFill/>
          </a:uFill>
          <a:latin typeface="+mn-lt"/>
          <a:ea typeface="+mn-ea"/>
          <a:cs typeface="+mn-cs"/>
          <a:sym typeface="Arial"/>
        </a:defRPr>
      </a:lvl6pPr>
      <a:lvl7pPr algn="r" defTabSz="649287">
        <a:defRPr sz="2000">
          <a:solidFill>
            <a:schemeClr val="tx1"/>
          </a:solidFill>
          <a:uFill>
            <a:solidFill/>
          </a:uFill>
          <a:latin typeface="+mn-lt"/>
          <a:ea typeface="+mn-ea"/>
          <a:cs typeface="+mn-cs"/>
          <a:sym typeface="Arial"/>
        </a:defRPr>
      </a:lvl7pPr>
      <a:lvl8pPr algn="r" defTabSz="649287">
        <a:defRPr sz="2000">
          <a:solidFill>
            <a:schemeClr val="tx1"/>
          </a:solidFill>
          <a:uFill>
            <a:solidFill/>
          </a:uFill>
          <a:latin typeface="+mn-lt"/>
          <a:ea typeface="+mn-ea"/>
          <a:cs typeface="+mn-cs"/>
          <a:sym typeface="Arial"/>
        </a:defRPr>
      </a:lvl8pPr>
      <a:lvl9pPr algn="r" defTabSz="649287">
        <a:defRPr sz="2000">
          <a:solidFill>
            <a:schemeClr val="tx1"/>
          </a:solidFill>
          <a:uFill>
            <a:solidFill/>
          </a:uFill>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Shape 87"/>
          <p:cNvSpPr/>
          <p:nvPr/>
        </p:nvSpPr>
        <p:spPr>
          <a:xfrm>
            <a:off x="0" y="8882062"/>
            <a:ext cx="13004800" cy="413837"/>
          </a:xfrm>
          <a:prstGeom prst="rect">
            <a:avLst/>
          </a:prstGeom>
          <a:ln w="12700">
            <a:miter lim="400000"/>
          </a:ln>
          <a:extLst>
            <a:ext uri="{C572A759-6A51-4108-AA02-DFA0A04FC94B}">
              <ma14:wrappingTextBoxFlag xmlns:ma14="http://schemas.microsoft.com/office/mac/drawingml/2011/main" xmlns="" val="1"/>
            </a:ext>
          </a:extLst>
        </p:spPr>
        <p:txBody>
          <a:bodyPr lIns="65022" tIns="65022" rIns="65022" bIns="65022">
            <a:spAutoFit/>
          </a:bodyPr>
          <a:lstStyle>
            <a:lvl1pPr algn="l" defTabSz="649287">
              <a:defRPr sz="2000">
                <a:solidFill>
                  <a:srgbClr val="000000"/>
                </a:solidFill>
                <a:uFill>
                  <a:solidFill>
                    <a:srgbClr val="000000"/>
                  </a:solidFill>
                </a:uFill>
                <a:latin typeface="Arial"/>
                <a:ea typeface="Arial"/>
                <a:cs typeface="Arial"/>
                <a:sym typeface="Arial"/>
              </a:defRPr>
            </a:lvl1pPr>
          </a:lstStyle>
          <a:p>
            <a:pPr lvl="0">
              <a:defRPr sz="1800">
                <a:uFillTx/>
              </a:defRPr>
            </a:pPr>
            <a:r>
              <a:rPr sz="2000">
                <a:uFill>
                  <a:solidFill/>
                </a:uFill>
              </a:rPr>
              <a:t>INSTITUTE FOR EDUCATIONAL LEADERSHIP</a:t>
            </a:r>
          </a:p>
        </p:txBody>
      </p:sp>
      <p:pic>
        <p:nvPicPr>
          <p:cNvPr id="88" name="image.png"/>
          <p:cNvPicPr/>
          <p:nvPr/>
        </p:nvPicPr>
        <p:blipFill>
          <a:blip r:embed="rId3">
            <a:extLst/>
          </a:blip>
          <a:stretch>
            <a:fillRect/>
          </a:stretch>
        </p:blipFill>
        <p:spPr>
          <a:xfrm>
            <a:off x="2501900" y="928687"/>
            <a:ext cx="8001000" cy="3526006"/>
          </a:xfrm>
          <a:prstGeom prst="rect">
            <a:avLst/>
          </a:prstGeom>
          <a:ln w="25400">
            <a:solidFill>
              <a:srgbClr val="DDDDDD"/>
            </a:solidFill>
            <a:miter lim="400000"/>
          </a:ln>
        </p:spPr>
      </p:pic>
      <p:sp>
        <p:nvSpPr>
          <p:cNvPr id="90" name="Shape 90"/>
          <p:cNvSpPr/>
          <p:nvPr/>
        </p:nvSpPr>
        <p:spPr>
          <a:xfrm>
            <a:off x="1673672" y="4716779"/>
            <a:ext cx="9657456" cy="1655024"/>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p>
            <a:pPr lvl="0"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800">
                <a:solidFill>
                  <a:srgbClr val="000000"/>
                </a:solidFill>
                <a:uFillTx/>
              </a:defRPr>
            </a:pPr>
            <a:r>
              <a:rPr sz="2700">
                <a:solidFill>
                  <a:srgbClr val="3D3B36"/>
                </a:solidFill>
                <a:latin typeface="Arial Bold"/>
                <a:ea typeface="Arial Bold"/>
                <a:cs typeface="Arial Bold"/>
                <a:sym typeface="Arial Bold"/>
              </a:rPr>
              <a:t>A Comprehensive Approach to Leadership Development</a:t>
            </a:r>
          </a:p>
          <a:p>
            <a:pPr lvl="0"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800">
                <a:solidFill>
                  <a:srgbClr val="000000"/>
                </a:solidFill>
                <a:uFillTx/>
              </a:defRPr>
            </a:pPr>
            <a:r>
              <a:rPr sz="2700">
                <a:solidFill>
                  <a:srgbClr val="3D3B36"/>
                </a:solidFill>
                <a:latin typeface="Arial Bold"/>
                <a:ea typeface="Arial Bold"/>
                <a:cs typeface="Arial Bold"/>
                <a:sym typeface="Arial Bold"/>
              </a:rPr>
              <a:t> </a:t>
            </a:r>
          </a:p>
          <a:p>
            <a:pPr lvl="0"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800">
                <a:solidFill>
                  <a:srgbClr val="000000"/>
                </a:solidFill>
                <a:uFillTx/>
              </a:defRPr>
            </a:pPr>
            <a:r>
              <a:rPr sz="2700">
                <a:solidFill>
                  <a:srgbClr val="3D3B36"/>
                </a:solidFill>
                <a:latin typeface="Arial Bold"/>
                <a:ea typeface="Arial Bold"/>
                <a:cs typeface="Arial Bold"/>
                <a:sym typeface="Arial Bold"/>
              </a:rPr>
              <a:t>A Synopsis of Research about Key Issues and Challenges</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Shape 92"/>
          <p:cNvSpPr/>
          <p:nvPr/>
        </p:nvSpPr>
        <p:spPr>
          <a:xfrm>
            <a:off x="4443412" y="8882062"/>
            <a:ext cx="4117976" cy="705937"/>
          </a:xfrm>
          <a:prstGeom prst="rect">
            <a:avLst/>
          </a:prstGeom>
          <a:ln w="12700">
            <a:miter lim="400000"/>
          </a:ln>
          <a:extLst>
            <a:ext uri="{C572A759-6A51-4108-AA02-DFA0A04FC94B}">
              <ma14:wrappingTextBoxFlag xmlns:ma14="http://schemas.microsoft.com/office/mac/drawingml/2011/main" xmlns="" val="1"/>
            </a:ext>
          </a:extLst>
        </p:spPr>
        <p:txBody>
          <a:bodyPr lIns="65022" tIns="65022" rIns="65022" bIns="65022">
            <a:spAutoFit/>
          </a:bodyPr>
          <a:lstStyle>
            <a:lvl1pPr algn="l" defTabSz="649287">
              <a:defRPr sz="2000">
                <a:solidFill>
                  <a:srgbClr val="000000"/>
                </a:solidFill>
                <a:uFill>
                  <a:solidFill>
                    <a:srgbClr val="000000"/>
                  </a:solidFill>
                </a:uFill>
                <a:latin typeface="Arial"/>
                <a:ea typeface="Arial"/>
                <a:cs typeface="Arial"/>
                <a:sym typeface="Arial"/>
              </a:defRPr>
            </a:lvl1pPr>
          </a:lstStyle>
          <a:p>
            <a:pPr lvl="0">
              <a:defRPr sz="1800">
                <a:uFillTx/>
              </a:defRPr>
            </a:pPr>
            <a:r>
              <a:rPr sz="2000">
                <a:uFill>
                  <a:solidFill/>
                </a:uFill>
              </a:rPr>
              <a:t>INSTITUTE FOR EDUCATIONAL LEADERSHIP</a:t>
            </a:r>
          </a:p>
        </p:txBody>
      </p:sp>
      <p:sp>
        <p:nvSpPr>
          <p:cNvPr id="93" name="Shape 93"/>
          <p:cNvSpPr/>
          <p:nvPr/>
        </p:nvSpPr>
        <p:spPr>
          <a:xfrm>
            <a:off x="191862" y="2541885"/>
            <a:ext cx="12492539" cy="1539923"/>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marL="452186" indent="-280736" algn="l" defTabSz="457200">
              <a:lnSpc>
                <a:spcPct val="115000"/>
              </a:lnSpc>
              <a:spcBef>
                <a:spcPts val="1000"/>
              </a:spcBef>
              <a:buSzPct val="10000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rgbClr val="3D3B36"/>
                </a:solidFill>
                <a:uFillTx/>
                <a:latin typeface="Times New Roman"/>
                <a:ea typeface="Times New Roman"/>
                <a:cs typeface="Times New Roman"/>
                <a:sym typeface="Times New Roman"/>
              </a:defRPr>
            </a:lvl1pPr>
          </a:lstStyle>
          <a:p>
            <a:pPr lvl="0">
              <a:defRPr sz="1800">
                <a:solidFill>
                  <a:srgbClr val="000000"/>
                </a:solidFill>
              </a:defRPr>
            </a:pPr>
            <a:r>
              <a:rPr sz="2800">
                <a:solidFill>
                  <a:srgbClr val="3D3B36"/>
                </a:solidFill>
              </a:rPr>
              <a:t>The module is concerned with the development of both individual leaders and the capacity of the school system </a:t>
            </a:r>
          </a:p>
        </p:txBody>
      </p:sp>
      <p:sp>
        <p:nvSpPr>
          <p:cNvPr id="94" name="Shape 94"/>
          <p:cNvSpPr/>
          <p:nvPr/>
        </p:nvSpPr>
        <p:spPr>
          <a:xfrm>
            <a:off x="262813" y="1478280"/>
            <a:ext cx="3912690" cy="13106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b="1">
                <a:solidFill>
                  <a:srgbClr val="797773"/>
                </a:solidFill>
              </a:defRPr>
            </a:lvl1pPr>
          </a:lstStyle>
          <a:p>
            <a:pPr lvl="0">
              <a:defRPr sz="1800" b="0">
                <a:solidFill>
                  <a:srgbClr val="000000"/>
                </a:solidFill>
                <a:uFillTx/>
              </a:defRPr>
            </a:pPr>
            <a:r>
              <a:rPr sz="4200" b="1">
                <a:solidFill>
                  <a:srgbClr val="797773"/>
                </a:solidFill>
                <a:uFill>
                  <a:solidFill>
                    <a:srgbClr val="A6A9AF"/>
                  </a:solidFill>
                </a:uFill>
              </a:rPr>
              <a:t>1 .Introduction</a:t>
            </a:r>
          </a:p>
        </p:txBody>
      </p:sp>
      <p:sp>
        <p:nvSpPr>
          <p:cNvPr id="95" name="Shape 95"/>
          <p:cNvSpPr/>
          <p:nvPr/>
        </p:nvSpPr>
        <p:spPr>
          <a:xfrm>
            <a:off x="291284" y="4106838"/>
            <a:ext cx="12742874" cy="1539924"/>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marL="280736" indent="-280736" algn="l" defTabSz="457200">
              <a:lnSpc>
                <a:spcPct val="115000"/>
              </a:lnSpc>
              <a:spcBef>
                <a:spcPts val="1000"/>
              </a:spcBef>
              <a:buSzPct val="10000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rgbClr val="3D3B36"/>
                </a:solidFill>
                <a:uFillTx/>
                <a:latin typeface="Times New Roman"/>
                <a:ea typeface="Times New Roman"/>
                <a:cs typeface="Times New Roman"/>
                <a:sym typeface="Times New Roman"/>
              </a:defRPr>
            </a:lvl1pPr>
          </a:lstStyle>
          <a:p>
            <a:pPr lvl="0">
              <a:defRPr sz="1800">
                <a:solidFill>
                  <a:srgbClr val="000000"/>
                </a:solidFill>
              </a:defRPr>
            </a:pPr>
            <a:r>
              <a:rPr sz="2800">
                <a:solidFill>
                  <a:srgbClr val="3D3B36"/>
                </a:solidFill>
              </a:rPr>
              <a:t>This interest includes leadership recruitment and selection, development, appraisal, succession planning  and leveraging the existing capacities of your leaders.</a:t>
            </a:r>
          </a:p>
        </p:txBody>
      </p:sp>
      <p:sp>
        <p:nvSpPr>
          <p:cNvPr id="96" name="Shape 96"/>
          <p:cNvSpPr/>
          <p:nvPr/>
        </p:nvSpPr>
        <p:spPr>
          <a:xfrm>
            <a:off x="0" y="5461731"/>
            <a:ext cx="12636500" cy="1072601"/>
          </a:xfrm>
          <a:prstGeom prst="rect">
            <a:avLst/>
          </a:prstGeom>
          <a:ln w="12700">
            <a:miter lim="400000"/>
          </a:ln>
          <a:extLst>
            <a:ext uri="{C572A759-6A51-4108-AA02-DFA0A04FC94B}">
              <ma14:wrappingTextBoxFlag xmlns:ma14="http://schemas.microsoft.com/office/mac/drawingml/2011/main" xmlns="" val="1"/>
            </a:ext>
          </a:extLst>
        </p:spPr>
        <p:txBody>
          <a:bodyPr wrap="square" lIns="45719" rIns="45719">
            <a:spAutoFit/>
          </a:bodyPr>
          <a:lstStyle/>
          <a:p>
            <a:pPr marL="280736" lvl="0" indent="-280736" algn="l" defTabSz="457200">
              <a:lnSpc>
                <a:spcPct val="115000"/>
              </a:lnSpc>
              <a:spcBef>
                <a:spcPts val="1000"/>
              </a:spcBef>
              <a:buSzPct val="10000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800">
                <a:solidFill>
                  <a:srgbClr val="000000"/>
                </a:solidFill>
                <a:uFillTx/>
              </a:defRPr>
            </a:pPr>
            <a:r>
              <a:rPr sz="2800" dirty="0">
                <a:solidFill>
                  <a:srgbClr val="3D3B36"/>
                </a:solidFill>
                <a:latin typeface="Times New Roman"/>
                <a:ea typeface="Times New Roman"/>
                <a:cs typeface="Times New Roman"/>
                <a:sym typeface="Times New Roman"/>
              </a:rPr>
              <a:t>This presentation provides a brief synopsis of relevant</a:t>
            </a:r>
            <a:r>
              <a:rPr sz="2800" dirty="0">
                <a:solidFill>
                  <a:srgbClr val="3D3B36"/>
                </a:solidFill>
                <a:latin typeface="Trebuchet MS"/>
                <a:ea typeface="Trebuchet MS"/>
                <a:cs typeface="Trebuchet MS"/>
                <a:sym typeface="Trebuchet MS"/>
              </a:rPr>
              <a:t> </a:t>
            </a:r>
            <a:r>
              <a:rPr sz="2800" dirty="0">
                <a:solidFill>
                  <a:srgbClr val="3D3B36"/>
                </a:solidFill>
                <a:latin typeface="Times New Roman"/>
                <a:ea typeface="Times New Roman"/>
                <a:cs typeface="Times New Roman"/>
                <a:sym typeface="Times New Roman"/>
              </a:rPr>
              <a:t>research about each of these</a:t>
            </a:r>
            <a:r>
              <a:rPr sz="2800" dirty="0">
                <a:solidFill>
                  <a:srgbClr val="3D3B36"/>
                </a:solidFill>
                <a:latin typeface="Trebuchet MS"/>
                <a:ea typeface="Trebuchet MS"/>
                <a:cs typeface="Trebuchet MS"/>
                <a:sym typeface="Trebuchet MS"/>
              </a:rPr>
              <a:t> </a:t>
            </a:r>
            <a:r>
              <a:rPr sz="2800" dirty="0">
                <a:solidFill>
                  <a:srgbClr val="3D3B36"/>
                </a:solidFill>
                <a:latin typeface="Times New Roman"/>
                <a:ea typeface="Times New Roman"/>
                <a:cs typeface="Times New Roman"/>
                <a:sym typeface="Times New Roman"/>
              </a:rPr>
              <a:t>processes. </a:t>
            </a:r>
          </a:p>
        </p:txBody>
      </p:sp>
      <p:sp>
        <p:nvSpPr>
          <p:cNvPr id="97" name="Shape 97"/>
          <p:cNvSpPr/>
          <p:nvPr/>
        </p:nvSpPr>
        <p:spPr>
          <a:xfrm>
            <a:off x="253357" y="6862733"/>
            <a:ext cx="12369550" cy="1893123"/>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marL="280736" lvl="0" indent="-280736" algn="l" defTabSz="457200">
              <a:lnSpc>
                <a:spcPct val="115000"/>
              </a:lnSpc>
              <a:spcBef>
                <a:spcPts val="1000"/>
              </a:spcBef>
              <a:buSzPct val="10000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800">
                <a:solidFill>
                  <a:srgbClr val="000000"/>
                </a:solidFill>
                <a:uFillTx/>
              </a:defRPr>
            </a:pPr>
            <a:r>
              <a:rPr sz="2800">
                <a:solidFill>
                  <a:srgbClr val="3D3B36"/>
                </a:solidFill>
                <a:latin typeface="Times New Roman"/>
                <a:ea typeface="Times New Roman"/>
                <a:cs typeface="Times New Roman"/>
                <a:sym typeface="Times New Roman"/>
              </a:rPr>
              <a:t>Emphasis in the research is on development of school-level leadership. This is the primary focus of this overview even though district leaders are responsible for the development of leadership among those in other roles, in particular, those members of the senior leadership team</a:t>
            </a:r>
            <a:r>
              <a:rPr sz="2800">
                <a:solidFill>
                  <a:srgbClr val="3D3B36"/>
                </a:solidFill>
                <a:latin typeface="Trebuchet MS"/>
                <a:ea typeface="Trebuchet MS"/>
                <a:cs typeface="Trebuchet MS"/>
                <a:sym typeface="Trebuchet MS"/>
              </a:rPr>
              <a:t>.</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presetSubtype="0" fill="hold" grpId="1" nodeType="clickEffect">
                                  <p:stCondLst>
                                    <p:cond delay="0"/>
                                  </p:stCondLst>
                                  <p:iterate>
                                    <p:tmAbs val="0"/>
                                  </p:iterate>
                                  <p:childTnLst>
                                    <p:set>
                                      <p:cBhvr>
                                        <p:cTn id="6" fill="hold"/>
                                        <p:tgtEl>
                                          <p:spTgt spid="93"/>
                                        </p:tgtEl>
                                        <p:attrNameLst>
                                          <p:attrName>style.visibility</p:attrName>
                                        </p:attrNameLst>
                                      </p:cBhvr>
                                      <p:to>
                                        <p:strVal val="visible"/>
                                      </p:to>
                                    </p:set>
                                    <p:animEffect transition="in" filter="dissolve">
                                      <p:cBhvr>
                                        <p:cTn id="7" dur="1000"/>
                                        <p:tgtEl>
                                          <p:spTgt spid="9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2" nodeType="clickEffect">
                                  <p:stCondLst>
                                    <p:cond delay="0"/>
                                  </p:stCondLst>
                                  <p:iterate>
                                    <p:tmAbs val="0"/>
                                  </p:iterate>
                                  <p:childTnLst>
                                    <p:set>
                                      <p:cBhvr>
                                        <p:cTn id="11" fill="hold"/>
                                        <p:tgtEl>
                                          <p:spTgt spid="95"/>
                                        </p:tgtEl>
                                        <p:attrNameLst>
                                          <p:attrName>style.visibility</p:attrName>
                                        </p:attrNameLst>
                                      </p:cBhvr>
                                      <p:to>
                                        <p:strVal val="visible"/>
                                      </p:to>
                                    </p:set>
                                    <p:animEffect transition="in" filter="dissolve">
                                      <p:cBhvr>
                                        <p:cTn id="12" dur="1500"/>
                                        <p:tgtEl>
                                          <p:spTgt spid="95"/>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3" nodeType="clickEffect">
                                  <p:stCondLst>
                                    <p:cond delay="0"/>
                                  </p:stCondLst>
                                  <p:iterate>
                                    <p:tmAbs val="0"/>
                                  </p:iterate>
                                  <p:childTnLst>
                                    <p:set>
                                      <p:cBhvr>
                                        <p:cTn id="16" fill="hold"/>
                                        <p:tgtEl>
                                          <p:spTgt spid="96"/>
                                        </p:tgtEl>
                                        <p:attrNameLst>
                                          <p:attrName>style.visibility</p:attrName>
                                        </p:attrNameLst>
                                      </p:cBhvr>
                                      <p:to>
                                        <p:strVal val="visible"/>
                                      </p:to>
                                    </p:set>
                                    <p:animEffect transition="in" filter="dissolve">
                                      <p:cBhvr>
                                        <p:cTn id="17" dur="1500"/>
                                        <p:tgtEl>
                                          <p:spTgt spid="96"/>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4" nodeType="clickEffect">
                                  <p:stCondLst>
                                    <p:cond delay="0"/>
                                  </p:stCondLst>
                                  <p:iterate>
                                    <p:tmAbs val="0"/>
                                  </p:iterate>
                                  <p:childTnLst>
                                    <p:set>
                                      <p:cBhvr>
                                        <p:cTn id="21" fill="hold"/>
                                        <p:tgtEl>
                                          <p:spTgt spid="97"/>
                                        </p:tgtEl>
                                        <p:attrNameLst>
                                          <p:attrName>style.visibility</p:attrName>
                                        </p:attrNameLst>
                                      </p:cBhvr>
                                      <p:to>
                                        <p:strVal val="visible"/>
                                      </p:to>
                                    </p:set>
                                    <p:animEffect transition="in" filter="dissolve">
                                      <p:cBhvr>
                                        <p:cTn id="22" dur="1500"/>
                                        <p:tgtEl>
                                          <p:spTgt spid="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 grpId="1" animBg="1" advAuto="0"/>
      <p:bldP spid="95" grpId="2" animBg="1" advAuto="0"/>
      <p:bldP spid="96" grpId="3" animBg="1" advAuto="0"/>
      <p:bldP spid="97" grpId="4" animBg="1" advAuto="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Shape 99"/>
          <p:cNvSpPr/>
          <p:nvPr/>
        </p:nvSpPr>
        <p:spPr>
          <a:xfrm>
            <a:off x="335507" y="9074567"/>
            <a:ext cx="7008187" cy="413838"/>
          </a:xfrm>
          <a:prstGeom prst="rect">
            <a:avLst/>
          </a:prstGeom>
          <a:ln w="12700">
            <a:miter lim="400000"/>
          </a:ln>
          <a:extLst>
            <a:ext uri="{C572A759-6A51-4108-AA02-DFA0A04FC94B}">
              <ma14:wrappingTextBoxFlag xmlns:ma14="http://schemas.microsoft.com/office/mac/drawingml/2011/main" xmlns="" val="1"/>
            </a:ext>
          </a:extLst>
        </p:spPr>
        <p:txBody>
          <a:bodyPr lIns="65022" tIns="65022" rIns="65022" bIns="65022">
            <a:spAutoFit/>
          </a:bodyPr>
          <a:lstStyle>
            <a:lvl1pPr algn="l" defTabSz="649287">
              <a:defRPr sz="2000">
                <a:solidFill>
                  <a:srgbClr val="000000"/>
                </a:solidFill>
                <a:uFill>
                  <a:solidFill>
                    <a:srgbClr val="000000"/>
                  </a:solidFill>
                </a:uFill>
                <a:latin typeface="Arial"/>
                <a:ea typeface="Arial"/>
                <a:cs typeface="Arial"/>
                <a:sym typeface="Arial"/>
              </a:defRPr>
            </a:lvl1pPr>
          </a:lstStyle>
          <a:p>
            <a:pPr lvl="0">
              <a:defRPr sz="1800">
                <a:uFillTx/>
              </a:defRPr>
            </a:pPr>
            <a:r>
              <a:rPr sz="2000">
                <a:uFill>
                  <a:solidFill/>
                </a:uFill>
              </a:rPr>
              <a:t>INSTITUTE FOR EDUCATIONAL LEADERSHIP</a:t>
            </a:r>
          </a:p>
        </p:txBody>
      </p:sp>
      <p:sp>
        <p:nvSpPr>
          <p:cNvPr id="100" name="Shape 100"/>
          <p:cNvSpPr/>
          <p:nvPr/>
        </p:nvSpPr>
        <p:spPr>
          <a:xfrm>
            <a:off x="216771" y="2571618"/>
            <a:ext cx="7245659" cy="7010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lgn="l"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b="1">
                <a:solidFill>
                  <a:srgbClr val="8E8E8E"/>
                </a:solidFill>
                <a:uFillTx/>
                <a:latin typeface="Baskerville SemiBold"/>
                <a:ea typeface="Baskerville SemiBold"/>
                <a:cs typeface="Baskerville SemiBold"/>
                <a:sym typeface="Baskerville SemiBold"/>
              </a:defRPr>
            </a:lvl1pPr>
          </a:lstStyle>
          <a:p>
            <a:pPr lvl="0">
              <a:defRPr sz="1800" b="0">
                <a:solidFill>
                  <a:srgbClr val="000000"/>
                </a:solidFill>
              </a:defRPr>
            </a:pPr>
            <a:r>
              <a:rPr sz="4200" b="1">
                <a:solidFill>
                  <a:srgbClr val="8E8E8E"/>
                </a:solidFill>
              </a:rPr>
              <a:t>2. Recruitment and Selection</a:t>
            </a:r>
          </a:p>
        </p:txBody>
      </p:sp>
      <p:sp>
        <p:nvSpPr>
          <p:cNvPr id="101" name="Shape 101"/>
          <p:cNvSpPr/>
          <p:nvPr/>
        </p:nvSpPr>
        <p:spPr>
          <a:xfrm>
            <a:off x="227533" y="4069079"/>
            <a:ext cx="12242302" cy="1878018"/>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marL="280736" indent="-280736" algn="l" defTabSz="457200">
              <a:lnSpc>
                <a:spcPct val="115000"/>
              </a:lnSpc>
              <a:spcBef>
                <a:spcPts val="1000"/>
              </a:spcBef>
              <a:buSzPct val="100000"/>
              <a:buChar char="•"/>
              <a:tabLst>
                <a:tab pos="457200" algn="l"/>
                <a:tab pos="2971800" algn="ctr"/>
              </a:tabLst>
              <a:defRPr sz="2800">
                <a:solidFill>
                  <a:srgbClr val="3D3B36"/>
                </a:solidFill>
                <a:uFillTx/>
                <a:latin typeface="Times New Roman"/>
                <a:ea typeface="Times New Roman"/>
                <a:cs typeface="Times New Roman"/>
                <a:sym typeface="Times New Roman"/>
              </a:defRPr>
            </a:lvl1pPr>
          </a:lstStyle>
          <a:p>
            <a:pPr lvl="0">
              <a:defRPr sz="1800">
                <a:solidFill>
                  <a:srgbClr val="000000"/>
                </a:solidFill>
              </a:defRPr>
            </a:pPr>
            <a:r>
              <a:rPr sz="2800">
                <a:solidFill>
                  <a:srgbClr val="3D3B36"/>
                </a:solidFill>
              </a:rPr>
              <a:t>One of the biggest challenges to recruiting teachers into school leader roles is teachers’ perception of principal and vice-principal workload (Leithwood &amp; Azah, 2014). One implication for school leaders is to focus more publically, with staff, on what makes the job satisfying.</a:t>
            </a:r>
          </a:p>
        </p:txBody>
      </p:sp>
      <p:sp>
        <p:nvSpPr>
          <p:cNvPr id="102" name="Shape 102"/>
          <p:cNvSpPr/>
          <p:nvPr/>
        </p:nvSpPr>
        <p:spPr>
          <a:xfrm>
            <a:off x="280469" y="4055446"/>
            <a:ext cx="12668452" cy="3719993"/>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marL="280736" indent="-280736" algn="l" defTabSz="457200">
              <a:lnSpc>
                <a:spcPct val="115000"/>
              </a:lnSpc>
              <a:spcBef>
                <a:spcPts val="1000"/>
              </a:spcBef>
              <a:buSzPct val="10000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rgbClr val="3D3B36"/>
                </a:solidFill>
                <a:uFillTx/>
                <a:latin typeface="Times New Roman"/>
                <a:ea typeface="Times New Roman"/>
                <a:cs typeface="Times New Roman"/>
                <a:sym typeface="Times New Roman"/>
              </a:defRPr>
            </a:lvl1pPr>
          </a:lstStyle>
          <a:p>
            <a:pPr lvl="0">
              <a:defRPr sz="1800">
                <a:solidFill>
                  <a:srgbClr val="000000"/>
                </a:solidFill>
              </a:defRPr>
            </a:pPr>
            <a:endParaRPr lang="en-US" sz="2800" dirty="0">
              <a:solidFill>
                <a:srgbClr val="3D3B36"/>
              </a:solidFill>
            </a:endParaRPr>
          </a:p>
          <a:p>
            <a:pPr lvl="0">
              <a:defRPr sz="1800">
                <a:solidFill>
                  <a:srgbClr val="000000"/>
                </a:solidFill>
              </a:defRPr>
            </a:pPr>
            <a:endParaRPr lang="en-US" dirty="0"/>
          </a:p>
          <a:p>
            <a:pPr lvl="0">
              <a:defRPr sz="1800">
                <a:solidFill>
                  <a:srgbClr val="000000"/>
                </a:solidFill>
              </a:defRPr>
            </a:pPr>
            <a:endParaRPr lang="en-US" sz="2800" dirty="0">
              <a:solidFill>
                <a:srgbClr val="3D3B36"/>
              </a:solidFill>
            </a:endParaRPr>
          </a:p>
          <a:p>
            <a:pPr lvl="0">
              <a:defRPr sz="1800">
                <a:solidFill>
                  <a:srgbClr val="000000"/>
                </a:solidFill>
              </a:defRPr>
            </a:pPr>
            <a:endParaRPr lang="en-US" dirty="0"/>
          </a:p>
          <a:p>
            <a:pPr>
              <a:defRPr sz="1800">
                <a:solidFill>
                  <a:srgbClr val="000000"/>
                </a:solidFill>
              </a:defRPr>
            </a:pPr>
            <a:r>
              <a:rPr sz="2800" dirty="0">
                <a:solidFill>
                  <a:srgbClr val="3D3B36"/>
                </a:solidFill>
              </a:rPr>
              <a:t>“Tapping  on the shoulder” is an effective approach; being identified as a potential leader is a major contributor to leader development. So too is providing leadership experiences. (Barber et al, ND, pages 9-12).</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presetSubtype="0" fill="hold" grpId="1" nodeType="clickEffect">
                                  <p:stCondLst>
                                    <p:cond delay="0"/>
                                  </p:stCondLst>
                                  <p:iterate>
                                    <p:tmAbs val="0"/>
                                  </p:iterate>
                                  <p:childTnLst>
                                    <p:set>
                                      <p:cBhvr>
                                        <p:cTn id="6" fill="hold"/>
                                        <p:tgtEl>
                                          <p:spTgt spid="101"/>
                                        </p:tgtEl>
                                        <p:attrNameLst>
                                          <p:attrName>style.visibility</p:attrName>
                                        </p:attrNameLst>
                                      </p:cBhvr>
                                      <p:to>
                                        <p:strVal val="visible"/>
                                      </p:to>
                                    </p:set>
                                    <p:animEffect transition="in" filter="dissolve">
                                      <p:cBhvr>
                                        <p:cTn id="7" dur="1500"/>
                                        <p:tgtEl>
                                          <p:spTgt spid="10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xit" presetSubtype="0" fill="hold" grpId="2" nodeType="clickEffect">
                                  <p:stCondLst>
                                    <p:cond delay="0"/>
                                  </p:stCondLst>
                                  <p:iterate>
                                    <p:tmAbs val="0"/>
                                  </p:iterate>
                                  <p:childTnLst>
                                    <p:animEffect transition="out" filter="dissolve">
                                      <p:cBhvr>
                                        <p:cTn id="11" dur="1500" fill="hold"/>
                                        <p:tgtEl>
                                          <p:spTgt spid="101"/>
                                        </p:tgtEl>
                                      </p:cBhvr>
                                    </p:animEffect>
                                    <p:set>
                                      <p:cBhvr>
                                        <p:cTn id="12" fill="hold">
                                          <p:stCondLst>
                                            <p:cond delay="1499"/>
                                          </p:stCondLst>
                                        </p:cTn>
                                        <p:tgtEl>
                                          <p:spTgt spid="101"/>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3" nodeType="clickEffect">
                                  <p:stCondLst>
                                    <p:cond delay="0"/>
                                  </p:stCondLst>
                                  <p:iterate>
                                    <p:tmAbs val="0"/>
                                  </p:iterate>
                                  <p:childTnLst>
                                    <p:set>
                                      <p:cBhvr>
                                        <p:cTn id="16" fill="hold"/>
                                        <p:tgtEl>
                                          <p:spTgt spid="102"/>
                                        </p:tgtEl>
                                        <p:attrNameLst>
                                          <p:attrName>style.visibility</p:attrName>
                                        </p:attrNameLst>
                                      </p:cBhvr>
                                      <p:to>
                                        <p:strVal val="visible"/>
                                      </p:to>
                                    </p:set>
                                    <p:animEffect transition="in" filter="dissolve">
                                      <p:cBhvr>
                                        <p:cTn id="17" dur="1500"/>
                                        <p:tgtEl>
                                          <p:spTgt spid="102"/>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xit" presetSubtype="0" fill="hold" grpId="4" nodeType="clickEffect">
                                  <p:stCondLst>
                                    <p:cond delay="0"/>
                                  </p:stCondLst>
                                  <p:iterate>
                                    <p:tmAbs val="0"/>
                                  </p:iterate>
                                  <p:childTnLst>
                                    <p:animEffect transition="out" filter="dissolve">
                                      <p:cBhvr>
                                        <p:cTn id="21" dur="1500" fill="hold"/>
                                        <p:tgtEl>
                                          <p:spTgt spid="102"/>
                                        </p:tgtEl>
                                      </p:cBhvr>
                                    </p:animEffect>
                                    <p:set>
                                      <p:cBhvr>
                                        <p:cTn id="22" fill="hold">
                                          <p:stCondLst>
                                            <p:cond delay="1499"/>
                                          </p:stCondLst>
                                        </p:cTn>
                                        <p:tgtEl>
                                          <p:spTgt spid="10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 grpId="1" animBg="1" advAuto="0"/>
      <p:bldP spid="101" grpId="2" animBg="1" advAuto="0"/>
      <p:bldP spid="102" grpId="3" animBg="1" advAuto="0"/>
      <p:bldP spid="102" grpId="4" animBg="1" advAuto="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Shape 104"/>
          <p:cNvSpPr/>
          <p:nvPr/>
        </p:nvSpPr>
        <p:spPr>
          <a:xfrm>
            <a:off x="0" y="8882062"/>
            <a:ext cx="13004800" cy="413837"/>
          </a:xfrm>
          <a:prstGeom prst="rect">
            <a:avLst/>
          </a:prstGeom>
          <a:ln w="12700">
            <a:miter lim="400000"/>
          </a:ln>
          <a:extLst>
            <a:ext uri="{C572A759-6A51-4108-AA02-DFA0A04FC94B}">
              <ma14:wrappingTextBoxFlag xmlns:ma14="http://schemas.microsoft.com/office/mac/drawingml/2011/main" xmlns="" val="1"/>
            </a:ext>
          </a:extLst>
        </p:spPr>
        <p:txBody>
          <a:bodyPr lIns="65022" tIns="65022" rIns="65022" bIns="65022">
            <a:spAutoFit/>
          </a:bodyPr>
          <a:lstStyle>
            <a:lvl1pPr algn="l" defTabSz="649287">
              <a:defRPr sz="2000">
                <a:solidFill>
                  <a:srgbClr val="000000"/>
                </a:solidFill>
                <a:uFill>
                  <a:solidFill>
                    <a:srgbClr val="000000"/>
                  </a:solidFill>
                </a:uFill>
                <a:latin typeface="Arial"/>
                <a:ea typeface="Arial"/>
                <a:cs typeface="Arial"/>
                <a:sym typeface="Arial"/>
              </a:defRPr>
            </a:lvl1pPr>
          </a:lstStyle>
          <a:p>
            <a:pPr lvl="0">
              <a:defRPr sz="1800">
                <a:uFillTx/>
              </a:defRPr>
            </a:pPr>
            <a:r>
              <a:rPr sz="2000">
                <a:uFill>
                  <a:solidFill/>
                </a:uFill>
              </a:rPr>
              <a:t>INSTITUTE FOR EDUCATIONAL LEADERSHIP</a:t>
            </a:r>
          </a:p>
        </p:txBody>
      </p:sp>
      <p:sp>
        <p:nvSpPr>
          <p:cNvPr id="105" name="Shape 105"/>
          <p:cNvSpPr/>
          <p:nvPr/>
        </p:nvSpPr>
        <p:spPr>
          <a:xfrm>
            <a:off x="131152" y="2545079"/>
            <a:ext cx="4085107" cy="7010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b="1">
                <a:solidFill>
                  <a:srgbClr val="797773"/>
                </a:solidFill>
              </a:defRPr>
            </a:lvl1pPr>
          </a:lstStyle>
          <a:p>
            <a:pPr lvl="0">
              <a:defRPr sz="1800" b="0">
                <a:solidFill>
                  <a:srgbClr val="000000"/>
                </a:solidFill>
                <a:uFillTx/>
              </a:defRPr>
            </a:pPr>
            <a:r>
              <a:rPr sz="4200" b="1">
                <a:solidFill>
                  <a:srgbClr val="797773"/>
                </a:solidFill>
                <a:uFill>
                  <a:solidFill>
                    <a:srgbClr val="A6A9AF"/>
                  </a:solidFill>
                </a:uFill>
              </a:rPr>
              <a:t>3. Development </a:t>
            </a:r>
          </a:p>
        </p:txBody>
      </p:sp>
      <p:sp>
        <p:nvSpPr>
          <p:cNvPr id="106" name="Shape 106"/>
          <p:cNvSpPr/>
          <p:nvPr/>
        </p:nvSpPr>
        <p:spPr>
          <a:xfrm>
            <a:off x="300255" y="4868107"/>
            <a:ext cx="12404289" cy="947829"/>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marL="120315" indent="-120315" algn="l" defTabSz="457200">
              <a:lnSpc>
                <a:spcPct val="115000"/>
              </a:lnSpc>
              <a:spcBef>
                <a:spcPts val="1000"/>
              </a:spcBef>
              <a:buSzPct val="10000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rgbClr val="3D3B36"/>
                </a:solidFill>
                <a:uFillTx/>
                <a:latin typeface="Times New Roman"/>
                <a:ea typeface="Times New Roman"/>
                <a:cs typeface="Times New Roman"/>
                <a:sym typeface="Times New Roman"/>
              </a:defRPr>
            </a:lvl1pPr>
          </a:lstStyle>
          <a:p>
            <a:pPr lvl="0">
              <a:defRPr sz="1800">
                <a:solidFill>
                  <a:srgbClr val="000000"/>
                </a:solidFill>
              </a:defRPr>
            </a:pPr>
            <a:r>
              <a:rPr sz="2800">
                <a:solidFill>
                  <a:srgbClr val="3D3B36"/>
                </a:solidFill>
              </a:rPr>
              <a:t>  On-the-job-learning  benefits significantly from mentoring when properly delivered (e.g., The Wallace Foundation, 2007). </a:t>
            </a:r>
          </a:p>
        </p:txBody>
      </p:sp>
      <p:sp>
        <p:nvSpPr>
          <p:cNvPr id="107" name="Shape 107"/>
          <p:cNvSpPr/>
          <p:nvPr/>
        </p:nvSpPr>
        <p:spPr>
          <a:xfrm>
            <a:off x="309741" y="4868107"/>
            <a:ext cx="12641993" cy="947829"/>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marL="120315" indent="-120315" algn="l" defTabSz="457200">
              <a:lnSpc>
                <a:spcPct val="115000"/>
              </a:lnSpc>
              <a:spcBef>
                <a:spcPts val="1000"/>
              </a:spcBef>
              <a:buSzPct val="10000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rgbClr val="3D3B36"/>
                </a:solidFill>
                <a:uFillTx/>
                <a:latin typeface="Times New Roman"/>
                <a:ea typeface="Times New Roman"/>
                <a:cs typeface="Times New Roman"/>
                <a:sym typeface="Times New Roman"/>
              </a:defRPr>
            </a:lvl1pPr>
          </a:lstStyle>
          <a:p>
            <a:pPr lvl="0">
              <a:defRPr sz="1800">
                <a:solidFill>
                  <a:srgbClr val="000000"/>
                </a:solidFill>
              </a:defRPr>
            </a:pPr>
            <a:r>
              <a:rPr sz="2800">
                <a:solidFill>
                  <a:srgbClr val="3D3B36"/>
                </a:solidFill>
              </a:rPr>
              <a:t>  Much of what school leaders learn comes from their superintendents                            (e.g., Honig, 2012 ). </a:t>
            </a:r>
          </a:p>
        </p:txBody>
      </p:sp>
      <p:sp>
        <p:nvSpPr>
          <p:cNvPr id="108" name="Shape 108"/>
          <p:cNvSpPr/>
          <p:nvPr/>
        </p:nvSpPr>
        <p:spPr>
          <a:xfrm>
            <a:off x="236546" y="4868107"/>
            <a:ext cx="16856215" cy="1658403"/>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marL="280736" indent="-280736" algn="l" defTabSz="457200">
              <a:lnSpc>
                <a:spcPct val="115000"/>
              </a:lnSpc>
              <a:spcBef>
                <a:spcPts val="1000"/>
              </a:spcBef>
              <a:buSzPct val="10000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rgbClr val="3D3B36"/>
                </a:solidFill>
                <a:uFillTx/>
                <a:latin typeface="Times New Roman"/>
                <a:ea typeface="Times New Roman"/>
                <a:cs typeface="Times New Roman"/>
                <a:sym typeface="Times New Roman"/>
              </a:defRPr>
            </a:lvl1pPr>
          </a:lstStyle>
          <a:p>
            <a:pPr marL="0" lvl="0" indent="0">
              <a:buNone/>
              <a:defRPr sz="1800">
                <a:solidFill>
                  <a:srgbClr val="000000"/>
                </a:solidFill>
              </a:defRPr>
            </a:pPr>
            <a:endParaRPr lang="en-US" sz="2800" dirty="0">
              <a:solidFill>
                <a:srgbClr val="3D3B36"/>
              </a:solidFill>
            </a:endParaRPr>
          </a:p>
          <a:p>
            <a:pPr lvl="0">
              <a:defRPr sz="1800">
                <a:solidFill>
                  <a:srgbClr val="000000"/>
                </a:solidFill>
              </a:defRPr>
            </a:pPr>
            <a:endParaRPr lang="en-US" dirty="0"/>
          </a:p>
          <a:p>
            <a:pPr lvl="0">
              <a:defRPr sz="1800">
                <a:solidFill>
                  <a:srgbClr val="000000"/>
                </a:solidFill>
              </a:defRPr>
            </a:pPr>
            <a:r>
              <a:rPr sz="2800" dirty="0">
                <a:solidFill>
                  <a:srgbClr val="3D3B36"/>
                </a:solidFill>
              </a:rPr>
              <a:t>Professional networks show considerable promise as vehicles for ongoing leadership learning (Earl &amp; Katz, 2005).</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presetSubtype="0" fill="hold" grpId="1" nodeType="clickEffect">
                                  <p:stCondLst>
                                    <p:cond delay="0"/>
                                  </p:stCondLst>
                                  <p:iterate>
                                    <p:tmAbs val="0"/>
                                  </p:iterate>
                                  <p:childTnLst>
                                    <p:set>
                                      <p:cBhvr>
                                        <p:cTn id="6" fill="hold"/>
                                        <p:tgtEl>
                                          <p:spTgt spid="106"/>
                                        </p:tgtEl>
                                        <p:attrNameLst>
                                          <p:attrName>style.visibility</p:attrName>
                                        </p:attrNameLst>
                                      </p:cBhvr>
                                      <p:to>
                                        <p:strVal val="visible"/>
                                      </p:to>
                                    </p:set>
                                    <p:animEffect transition="in" filter="dissolve">
                                      <p:cBhvr>
                                        <p:cTn id="7" dur="1500"/>
                                        <p:tgtEl>
                                          <p:spTgt spid="10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xit" presetSubtype="0" fill="hold" grpId="2" nodeType="clickEffect">
                                  <p:stCondLst>
                                    <p:cond delay="0"/>
                                  </p:stCondLst>
                                  <p:iterate>
                                    <p:tmAbs val="0"/>
                                  </p:iterate>
                                  <p:childTnLst>
                                    <p:animEffect transition="out" filter="dissolve">
                                      <p:cBhvr>
                                        <p:cTn id="11" dur="1500" fill="hold"/>
                                        <p:tgtEl>
                                          <p:spTgt spid="106"/>
                                        </p:tgtEl>
                                      </p:cBhvr>
                                    </p:animEffect>
                                    <p:set>
                                      <p:cBhvr>
                                        <p:cTn id="12" fill="hold">
                                          <p:stCondLst>
                                            <p:cond delay="1499"/>
                                          </p:stCondLst>
                                        </p:cTn>
                                        <p:tgtEl>
                                          <p:spTgt spid="10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3" nodeType="clickEffect">
                                  <p:stCondLst>
                                    <p:cond delay="0"/>
                                  </p:stCondLst>
                                  <p:iterate>
                                    <p:tmAbs val="0"/>
                                  </p:iterate>
                                  <p:childTnLst>
                                    <p:set>
                                      <p:cBhvr>
                                        <p:cTn id="16" fill="hold"/>
                                        <p:tgtEl>
                                          <p:spTgt spid="107">
                                            <p:bg/>
                                          </p:spTgt>
                                        </p:tgtEl>
                                        <p:attrNameLst>
                                          <p:attrName>style.visibility</p:attrName>
                                        </p:attrNameLst>
                                      </p:cBhvr>
                                      <p:to>
                                        <p:strVal val="visible"/>
                                      </p:to>
                                    </p:set>
                                    <p:animEffect transition="in" filter="dissolve">
                                      <p:cBhvr>
                                        <p:cTn id="17" dur="1500"/>
                                        <p:tgtEl>
                                          <p:spTgt spid="107">
                                            <p:bg/>
                                          </p:spTgt>
                                        </p:tgtEl>
                                      </p:cBhvr>
                                    </p:animEffect>
                                  </p:childTnLst>
                                </p:cTn>
                              </p:par>
                              <p:par>
                                <p:cTn id="18" presetID="9" presetClass="entr" presetSubtype="0" fill="hold" grpId="3">
                                  <p:stCondLst>
                                    <p:cond delay="0"/>
                                  </p:stCondLst>
                                  <p:iterate>
                                    <p:tmAbs val="0"/>
                                  </p:iterate>
                                  <p:childTnLst>
                                    <p:set>
                                      <p:cBhvr>
                                        <p:cTn id="19" fill="hold"/>
                                        <p:tgtEl>
                                          <p:spTgt spid="107">
                                            <p:txEl>
                                              <p:pRg st="0" end="0"/>
                                            </p:txEl>
                                          </p:spTgt>
                                        </p:tgtEl>
                                        <p:attrNameLst>
                                          <p:attrName>style.visibility</p:attrName>
                                        </p:attrNameLst>
                                      </p:cBhvr>
                                      <p:to>
                                        <p:strVal val="visible"/>
                                      </p:to>
                                    </p:set>
                                    <p:animEffect transition="in" filter="dissolve">
                                      <p:cBhvr>
                                        <p:cTn id="20" dur="1500"/>
                                        <p:tgtEl>
                                          <p:spTgt spid="107">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xit" presetSubtype="0" fill="hold" grpId="4" nodeType="clickEffect">
                                  <p:stCondLst>
                                    <p:cond delay="0"/>
                                  </p:stCondLst>
                                  <p:iterate>
                                    <p:tmAbs val="0"/>
                                  </p:iterate>
                                  <p:childTnLst>
                                    <p:animEffect transition="out" filter="dissolve">
                                      <p:cBhvr>
                                        <p:cTn id="24" dur="1500" fill="hold"/>
                                        <p:tgtEl>
                                          <p:spTgt spid="107">
                                            <p:txEl>
                                              <p:pRg st="0" end="0"/>
                                            </p:txEl>
                                          </p:spTgt>
                                        </p:tgtEl>
                                      </p:cBhvr>
                                    </p:animEffect>
                                    <p:set>
                                      <p:cBhvr>
                                        <p:cTn id="25" fill="hold">
                                          <p:stCondLst>
                                            <p:cond delay="1499"/>
                                          </p:stCondLst>
                                        </p:cTn>
                                        <p:tgtEl>
                                          <p:spTgt spid="107">
                                            <p:txEl>
                                              <p:pRg st="0" end="0"/>
                                            </p:txEl>
                                          </p:spTgt>
                                        </p:tgtEl>
                                        <p:attrNameLst>
                                          <p:attrName>style.visibility</p:attrName>
                                        </p:attrNameLst>
                                      </p:cBhvr>
                                      <p:to>
                                        <p:strVal val="hidden"/>
                                      </p:to>
                                    </p:set>
                                  </p:childTnLst>
                                </p:cTn>
                              </p:par>
                              <p:par>
                                <p:cTn id="26" presetID="9" presetClass="exit" presetSubtype="0" fill="hold" grpId="4">
                                  <p:stCondLst>
                                    <p:cond delay="0"/>
                                  </p:stCondLst>
                                  <p:iterate>
                                    <p:tmAbs val="0"/>
                                  </p:iterate>
                                  <p:childTnLst>
                                    <p:animEffect transition="out" filter="dissolve">
                                      <p:cBhvr>
                                        <p:cTn id="27" dur="1500" fill="hold"/>
                                        <p:tgtEl>
                                          <p:spTgt spid="107">
                                            <p:bg/>
                                          </p:spTgt>
                                        </p:tgtEl>
                                      </p:cBhvr>
                                    </p:animEffect>
                                    <p:set>
                                      <p:cBhvr>
                                        <p:cTn id="28" fill="hold">
                                          <p:stCondLst>
                                            <p:cond delay="1499"/>
                                          </p:stCondLst>
                                        </p:cTn>
                                        <p:tgtEl>
                                          <p:spTgt spid="107">
                                            <p:bg/>
                                          </p:spTgt>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grpId="5" nodeType="clickEffect">
                                  <p:stCondLst>
                                    <p:cond delay="0"/>
                                  </p:stCondLst>
                                  <p:iterate>
                                    <p:tmAbs val="0"/>
                                  </p:iterate>
                                  <p:childTnLst>
                                    <p:set>
                                      <p:cBhvr>
                                        <p:cTn id="32" fill="hold"/>
                                        <p:tgtEl>
                                          <p:spTgt spid="108"/>
                                        </p:tgtEl>
                                        <p:attrNameLst>
                                          <p:attrName>style.visibility</p:attrName>
                                        </p:attrNameLst>
                                      </p:cBhvr>
                                      <p:to>
                                        <p:strVal val="visible"/>
                                      </p:to>
                                    </p:set>
                                    <p:animEffect transition="in" filter="dissolve">
                                      <p:cBhvr>
                                        <p:cTn id="33" dur="1500"/>
                                        <p:tgtEl>
                                          <p:spTgt spid="108"/>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xit" presetSubtype="0" fill="hold" grpId="6" nodeType="clickEffect">
                                  <p:stCondLst>
                                    <p:cond delay="0"/>
                                  </p:stCondLst>
                                  <p:iterate>
                                    <p:tmAbs val="0"/>
                                  </p:iterate>
                                  <p:childTnLst>
                                    <p:animEffect transition="out" filter="dissolve">
                                      <p:cBhvr>
                                        <p:cTn id="37" dur="1500" fill="hold"/>
                                        <p:tgtEl>
                                          <p:spTgt spid="108"/>
                                        </p:tgtEl>
                                      </p:cBhvr>
                                    </p:animEffect>
                                    <p:set>
                                      <p:cBhvr>
                                        <p:cTn id="38" fill="hold">
                                          <p:stCondLst>
                                            <p:cond delay="1499"/>
                                          </p:stCondLst>
                                        </p:cTn>
                                        <p:tgtEl>
                                          <p:spTgt spid="10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 grpId="1" animBg="1" advAuto="0"/>
      <p:bldP spid="106" grpId="2" animBg="1" advAuto="0"/>
      <p:bldP spid="107" grpId="3" build="p" bldLvl="5" animBg="1" advAuto="0"/>
      <p:bldP spid="107" grpId="4" build="p" bldLvl="5" animBg="1" advAuto="0"/>
      <p:bldP spid="108" grpId="5" animBg="1" advAuto="0"/>
      <p:bldP spid="108" grpId="6" animBg="1"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Shape 110"/>
          <p:cNvSpPr/>
          <p:nvPr/>
        </p:nvSpPr>
        <p:spPr>
          <a:xfrm>
            <a:off x="0" y="8882062"/>
            <a:ext cx="13004800" cy="413837"/>
          </a:xfrm>
          <a:prstGeom prst="rect">
            <a:avLst/>
          </a:prstGeom>
          <a:ln w="12700">
            <a:miter lim="400000"/>
          </a:ln>
          <a:extLst>
            <a:ext uri="{C572A759-6A51-4108-AA02-DFA0A04FC94B}">
              <ma14:wrappingTextBoxFlag xmlns:ma14="http://schemas.microsoft.com/office/mac/drawingml/2011/main" xmlns="" val="1"/>
            </a:ext>
          </a:extLst>
        </p:spPr>
        <p:txBody>
          <a:bodyPr lIns="65022" tIns="65022" rIns="65022" bIns="65022">
            <a:spAutoFit/>
          </a:bodyPr>
          <a:lstStyle>
            <a:lvl1pPr algn="l" defTabSz="649287">
              <a:defRPr sz="2000">
                <a:solidFill>
                  <a:srgbClr val="000000"/>
                </a:solidFill>
                <a:uFill>
                  <a:solidFill>
                    <a:srgbClr val="000000"/>
                  </a:solidFill>
                </a:uFill>
                <a:latin typeface="Arial"/>
                <a:ea typeface="Arial"/>
                <a:cs typeface="Arial"/>
                <a:sym typeface="Arial"/>
              </a:defRPr>
            </a:lvl1pPr>
          </a:lstStyle>
          <a:p>
            <a:pPr lvl="0">
              <a:defRPr sz="1800">
                <a:uFillTx/>
              </a:defRPr>
            </a:pPr>
            <a:r>
              <a:rPr sz="2000">
                <a:uFill>
                  <a:solidFill/>
                </a:uFill>
              </a:rPr>
              <a:t>INSTITUTE FOR EDUCATIONAL LEADERSHIP</a:t>
            </a:r>
          </a:p>
        </p:txBody>
      </p:sp>
      <p:sp>
        <p:nvSpPr>
          <p:cNvPr id="111" name="Shape 111"/>
          <p:cNvSpPr/>
          <p:nvPr/>
        </p:nvSpPr>
        <p:spPr>
          <a:xfrm>
            <a:off x="272715" y="2657374"/>
            <a:ext cx="3056333" cy="7010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lgn="l" defTabSz="457200">
              <a:tabLst>
                <a:tab pos="4089400" algn="l"/>
              </a:tabLst>
              <a:defRPr b="1">
                <a:solidFill>
                  <a:srgbClr val="797773"/>
                </a:solidFill>
                <a:uFillTx/>
                <a:latin typeface="Baskerville SemiBold"/>
                <a:ea typeface="Baskerville SemiBold"/>
                <a:cs typeface="Baskerville SemiBold"/>
                <a:sym typeface="Baskerville SemiBold"/>
              </a:defRPr>
            </a:lvl1pPr>
          </a:lstStyle>
          <a:p>
            <a:pPr lvl="0">
              <a:defRPr sz="1800" b="0">
                <a:solidFill>
                  <a:srgbClr val="000000"/>
                </a:solidFill>
              </a:defRPr>
            </a:pPr>
            <a:r>
              <a:rPr sz="4200" b="1">
                <a:solidFill>
                  <a:srgbClr val="797773"/>
                </a:solidFill>
              </a:rPr>
              <a:t>4. Appraisal</a:t>
            </a:r>
          </a:p>
        </p:txBody>
      </p:sp>
      <p:sp>
        <p:nvSpPr>
          <p:cNvPr id="112" name="Shape 112"/>
          <p:cNvSpPr/>
          <p:nvPr/>
        </p:nvSpPr>
        <p:spPr>
          <a:xfrm>
            <a:off x="568733" y="5127184"/>
            <a:ext cx="12180824" cy="947830"/>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marL="120315" indent="-120315" algn="l" defTabSz="457200">
              <a:lnSpc>
                <a:spcPct val="115000"/>
              </a:lnSpc>
              <a:spcBef>
                <a:spcPts val="1000"/>
              </a:spcBef>
              <a:buSzPct val="100000"/>
              <a:buChar char="•"/>
              <a:tabLst>
                <a:tab pos="4089400" algn="l"/>
              </a:tabLst>
              <a:defRPr sz="2800">
                <a:solidFill>
                  <a:srgbClr val="3D3B36"/>
                </a:solidFill>
                <a:uFillTx/>
                <a:latin typeface="Times New Roman"/>
                <a:ea typeface="Times New Roman"/>
                <a:cs typeface="Times New Roman"/>
                <a:sym typeface="Times New Roman"/>
              </a:defRPr>
            </a:lvl1pPr>
          </a:lstStyle>
          <a:p>
            <a:pPr lvl="0">
              <a:defRPr sz="1800">
                <a:solidFill>
                  <a:srgbClr val="000000"/>
                </a:solidFill>
              </a:defRPr>
            </a:pPr>
            <a:r>
              <a:rPr sz="2800">
                <a:solidFill>
                  <a:srgbClr val="3D3B36"/>
                </a:solidFill>
              </a:rPr>
              <a:t>  Even the most sophisticated efforts to use student achievement as part of principal appraisal processes are misguided and indefensible.</a:t>
            </a:r>
          </a:p>
        </p:txBody>
      </p:sp>
      <p:sp>
        <p:nvSpPr>
          <p:cNvPr id="113" name="Shape 113"/>
          <p:cNvSpPr/>
          <p:nvPr/>
        </p:nvSpPr>
        <p:spPr>
          <a:xfrm>
            <a:off x="600204" y="5127184"/>
            <a:ext cx="12117881" cy="947830"/>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marL="280736" indent="-280736" algn="l" defTabSz="457200">
              <a:lnSpc>
                <a:spcPct val="115000"/>
              </a:lnSpc>
              <a:spcBef>
                <a:spcPts val="1000"/>
              </a:spcBef>
              <a:buSzPct val="10000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rgbClr val="3D3B36"/>
                </a:solidFill>
                <a:uFillTx/>
                <a:latin typeface="Times New Roman"/>
                <a:ea typeface="Times New Roman"/>
                <a:cs typeface="Times New Roman"/>
                <a:sym typeface="Times New Roman"/>
              </a:defRPr>
            </a:lvl1pPr>
          </a:lstStyle>
          <a:p>
            <a:pPr lvl="0">
              <a:defRPr sz="1800">
                <a:solidFill>
                  <a:srgbClr val="000000"/>
                </a:solidFill>
              </a:defRPr>
            </a:pPr>
            <a:r>
              <a:rPr sz="2800">
                <a:solidFill>
                  <a:srgbClr val="3D3B36"/>
                </a:solidFill>
              </a:rPr>
              <a:t>At best these efforts are very rough estimates of principals’ contributions to students.</a:t>
            </a:r>
          </a:p>
        </p:txBody>
      </p:sp>
      <p:sp>
        <p:nvSpPr>
          <p:cNvPr id="114" name="Shape 114"/>
          <p:cNvSpPr/>
          <p:nvPr/>
        </p:nvSpPr>
        <p:spPr>
          <a:xfrm>
            <a:off x="657632" y="5130706"/>
            <a:ext cx="12003024" cy="1412923"/>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marL="280736" indent="-280736" algn="l" defTabSz="457200">
              <a:lnSpc>
                <a:spcPct val="115000"/>
              </a:lnSpc>
              <a:spcBef>
                <a:spcPts val="1000"/>
              </a:spcBef>
              <a:buSzPct val="10000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rgbClr val="3D3B36"/>
                </a:solidFill>
                <a:uFillTx/>
                <a:latin typeface="Times New Roman"/>
                <a:ea typeface="Times New Roman"/>
                <a:cs typeface="Times New Roman"/>
                <a:sym typeface="Times New Roman"/>
              </a:defRPr>
            </a:lvl1pPr>
          </a:lstStyle>
          <a:p>
            <a:pPr lvl="0">
              <a:defRPr sz="1800">
                <a:solidFill>
                  <a:srgbClr val="000000"/>
                </a:solidFill>
              </a:defRPr>
            </a:pPr>
            <a:r>
              <a:rPr sz="2800">
                <a:solidFill>
                  <a:srgbClr val="3D3B36"/>
                </a:solidFill>
              </a:rPr>
              <a:t>At worst, the simple efforts used by many districts and states are biased against principals in lower performing and/or high-poverty schools (Fuller &amp; Hollingworth, 2014).</a:t>
            </a:r>
          </a:p>
        </p:txBody>
      </p:sp>
      <p:sp>
        <p:nvSpPr>
          <p:cNvPr id="115" name="Shape 115"/>
          <p:cNvSpPr/>
          <p:nvPr/>
        </p:nvSpPr>
        <p:spPr>
          <a:xfrm>
            <a:off x="600204" y="5181230"/>
            <a:ext cx="12117881" cy="4392485"/>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marL="280736" indent="-280736" algn="l" defTabSz="457200">
              <a:lnSpc>
                <a:spcPct val="115000"/>
              </a:lnSpc>
              <a:spcBef>
                <a:spcPts val="1000"/>
              </a:spcBef>
              <a:buSzPct val="100000"/>
              <a:buChar char="•"/>
              <a:tabLst>
                <a:tab pos="2108200" algn="l"/>
              </a:tabLst>
              <a:defRPr sz="2800">
                <a:solidFill>
                  <a:srgbClr val="3D3B36"/>
                </a:solidFill>
                <a:uFillTx/>
                <a:latin typeface="Times New Roman"/>
                <a:ea typeface="Times New Roman"/>
                <a:cs typeface="Times New Roman"/>
                <a:sym typeface="Times New Roman"/>
              </a:defRPr>
            </a:lvl1pPr>
          </a:lstStyle>
          <a:p>
            <a:pPr lvl="0">
              <a:defRPr sz="1800">
                <a:solidFill>
                  <a:srgbClr val="000000"/>
                </a:solidFill>
              </a:defRPr>
            </a:pPr>
            <a:endParaRPr lang="en-US" sz="2800" dirty="0">
              <a:solidFill>
                <a:srgbClr val="3D3B36"/>
              </a:solidFill>
            </a:endParaRPr>
          </a:p>
          <a:p>
            <a:pPr marL="0" lvl="0" indent="0">
              <a:buNone/>
              <a:defRPr sz="1800">
                <a:solidFill>
                  <a:srgbClr val="000000"/>
                </a:solidFill>
              </a:defRPr>
            </a:pPr>
            <a:endParaRPr lang="en-US" sz="2800" dirty="0">
              <a:solidFill>
                <a:srgbClr val="3D3B36"/>
              </a:solidFill>
            </a:endParaRPr>
          </a:p>
          <a:p>
            <a:pPr lvl="0">
              <a:defRPr sz="1800">
                <a:solidFill>
                  <a:srgbClr val="000000"/>
                </a:solidFill>
              </a:defRPr>
            </a:pPr>
            <a:endParaRPr lang="en-US" dirty="0"/>
          </a:p>
          <a:p>
            <a:pPr lvl="0">
              <a:defRPr sz="1800">
                <a:solidFill>
                  <a:srgbClr val="000000"/>
                </a:solidFill>
              </a:defRPr>
            </a:pPr>
            <a:endParaRPr lang="en-US" sz="2800" dirty="0">
              <a:solidFill>
                <a:srgbClr val="3D3B36"/>
              </a:solidFill>
            </a:endParaRPr>
          </a:p>
          <a:p>
            <a:pPr lvl="0">
              <a:defRPr sz="1800">
                <a:solidFill>
                  <a:srgbClr val="000000"/>
                </a:solidFill>
              </a:defRPr>
            </a:pPr>
            <a:r>
              <a:rPr sz="2800" dirty="0">
                <a:solidFill>
                  <a:srgbClr val="3D3B36"/>
                </a:solidFill>
              </a:rPr>
              <a:t>The implication is to rely largely on best available evidence about (a) effective leadership practices and personal leadership resources (e.g., OLF), (b) how well leaders know and accommodate both local challenges and district priorities and (c) progress with the implementation of school improvement plans.</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presetSubtype="0" fill="hold" grpId="1" nodeType="clickEffect">
                                  <p:stCondLst>
                                    <p:cond delay="0"/>
                                  </p:stCondLst>
                                  <p:iterate>
                                    <p:tmAbs val="0"/>
                                  </p:iterate>
                                  <p:childTnLst>
                                    <p:set>
                                      <p:cBhvr>
                                        <p:cTn id="6" fill="hold"/>
                                        <p:tgtEl>
                                          <p:spTgt spid="112"/>
                                        </p:tgtEl>
                                        <p:attrNameLst>
                                          <p:attrName>style.visibility</p:attrName>
                                        </p:attrNameLst>
                                      </p:cBhvr>
                                      <p:to>
                                        <p:strVal val="visible"/>
                                      </p:to>
                                    </p:set>
                                    <p:animEffect transition="in" filter="dissolve">
                                      <p:cBhvr>
                                        <p:cTn id="7" dur="1500"/>
                                        <p:tgtEl>
                                          <p:spTgt spid="11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xit" presetSubtype="0" fill="hold" grpId="2" nodeType="clickEffect">
                                  <p:stCondLst>
                                    <p:cond delay="0"/>
                                  </p:stCondLst>
                                  <p:iterate>
                                    <p:tmAbs val="0"/>
                                  </p:iterate>
                                  <p:childTnLst>
                                    <p:animEffect transition="out" filter="dissolve">
                                      <p:cBhvr>
                                        <p:cTn id="11" dur="1500" fill="hold"/>
                                        <p:tgtEl>
                                          <p:spTgt spid="112"/>
                                        </p:tgtEl>
                                      </p:cBhvr>
                                    </p:animEffect>
                                    <p:set>
                                      <p:cBhvr>
                                        <p:cTn id="12" fill="hold">
                                          <p:stCondLst>
                                            <p:cond delay="1499"/>
                                          </p:stCondLst>
                                        </p:cTn>
                                        <p:tgtEl>
                                          <p:spTgt spid="11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3" nodeType="clickEffect">
                                  <p:stCondLst>
                                    <p:cond delay="0"/>
                                  </p:stCondLst>
                                  <p:iterate>
                                    <p:tmAbs val="0"/>
                                  </p:iterate>
                                  <p:childTnLst>
                                    <p:set>
                                      <p:cBhvr>
                                        <p:cTn id="16" fill="hold"/>
                                        <p:tgtEl>
                                          <p:spTgt spid="113"/>
                                        </p:tgtEl>
                                        <p:attrNameLst>
                                          <p:attrName>style.visibility</p:attrName>
                                        </p:attrNameLst>
                                      </p:cBhvr>
                                      <p:to>
                                        <p:strVal val="visible"/>
                                      </p:to>
                                    </p:set>
                                    <p:animEffect transition="in" filter="dissolve">
                                      <p:cBhvr>
                                        <p:cTn id="17" dur="1500"/>
                                        <p:tgtEl>
                                          <p:spTgt spid="113"/>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xit" presetSubtype="0" fill="hold" grpId="4" nodeType="clickEffect">
                                  <p:stCondLst>
                                    <p:cond delay="0"/>
                                  </p:stCondLst>
                                  <p:iterate>
                                    <p:tmAbs val="0"/>
                                  </p:iterate>
                                  <p:childTnLst>
                                    <p:animEffect transition="out" filter="dissolve">
                                      <p:cBhvr>
                                        <p:cTn id="21" dur="1500" fill="hold"/>
                                        <p:tgtEl>
                                          <p:spTgt spid="113"/>
                                        </p:tgtEl>
                                      </p:cBhvr>
                                    </p:animEffect>
                                    <p:set>
                                      <p:cBhvr>
                                        <p:cTn id="22" fill="hold">
                                          <p:stCondLst>
                                            <p:cond delay="1499"/>
                                          </p:stCondLst>
                                        </p:cTn>
                                        <p:tgtEl>
                                          <p:spTgt spid="113"/>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5" nodeType="clickEffect">
                                  <p:stCondLst>
                                    <p:cond delay="0"/>
                                  </p:stCondLst>
                                  <p:iterate>
                                    <p:tmAbs val="0"/>
                                  </p:iterate>
                                  <p:childTnLst>
                                    <p:set>
                                      <p:cBhvr>
                                        <p:cTn id="26" fill="hold"/>
                                        <p:tgtEl>
                                          <p:spTgt spid="114"/>
                                        </p:tgtEl>
                                        <p:attrNameLst>
                                          <p:attrName>style.visibility</p:attrName>
                                        </p:attrNameLst>
                                      </p:cBhvr>
                                      <p:to>
                                        <p:strVal val="visible"/>
                                      </p:to>
                                    </p:set>
                                    <p:animEffect transition="in" filter="dissolve">
                                      <p:cBhvr>
                                        <p:cTn id="27" dur="1500"/>
                                        <p:tgtEl>
                                          <p:spTgt spid="114"/>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xit" presetSubtype="0" fill="hold" grpId="6" nodeType="clickEffect">
                                  <p:stCondLst>
                                    <p:cond delay="0"/>
                                  </p:stCondLst>
                                  <p:iterate>
                                    <p:tmAbs val="0"/>
                                  </p:iterate>
                                  <p:childTnLst>
                                    <p:animEffect transition="out" filter="dissolve">
                                      <p:cBhvr>
                                        <p:cTn id="31" dur="1500" fill="hold"/>
                                        <p:tgtEl>
                                          <p:spTgt spid="114"/>
                                        </p:tgtEl>
                                      </p:cBhvr>
                                    </p:animEffect>
                                    <p:set>
                                      <p:cBhvr>
                                        <p:cTn id="32" fill="hold">
                                          <p:stCondLst>
                                            <p:cond delay="1499"/>
                                          </p:stCondLst>
                                        </p:cTn>
                                        <p:tgtEl>
                                          <p:spTgt spid="114"/>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7" nodeType="clickEffect">
                                  <p:stCondLst>
                                    <p:cond delay="0"/>
                                  </p:stCondLst>
                                  <p:iterate>
                                    <p:tmAbs val="0"/>
                                  </p:iterate>
                                  <p:childTnLst>
                                    <p:set>
                                      <p:cBhvr>
                                        <p:cTn id="36" fill="hold"/>
                                        <p:tgtEl>
                                          <p:spTgt spid="115"/>
                                        </p:tgtEl>
                                        <p:attrNameLst>
                                          <p:attrName>style.visibility</p:attrName>
                                        </p:attrNameLst>
                                      </p:cBhvr>
                                      <p:to>
                                        <p:strVal val="visible"/>
                                      </p:to>
                                    </p:set>
                                    <p:animEffect transition="in" filter="dissolve">
                                      <p:cBhvr>
                                        <p:cTn id="37" dur="1500"/>
                                        <p:tgtEl>
                                          <p:spTgt spid="115"/>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xit" presetSubtype="0" fill="hold" grpId="8" nodeType="clickEffect">
                                  <p:stCondLst>
                                    <p:cond delay="0"/>
                                  </p:stCondLst>
                                  <p:iterate>
                                    <p:tmAbs val="0"/>
                                  </p:iterate>
                                  <p:childTnLst>
                                    <p:animEffect transition="out" filter="dissolve">
                                      <p:cBhvr>
                                        <p:cTn id="41" dur="1500" fill="hold"/>
                                        <p:tgtEl>
                                          <p:spTgt spid="115"/>
                                        </p:tgtEl>
                                      </p:cBhvr>
                                    </p:animEffect>
                                    <p:set>
                                      <p:cBhvr>
                                        <p:cTn id="42" fill="hold">
                                          <p:stCondLst>
                                            <p:cond delay="1499"/>
                                          </p:stCondLst>
                                        </p:cTn>
                                        <p:tgtEl>
                                          <p:spTgt spid="1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 grpId="1" animBg="1" advAuto="0"/>
      <p:bldP spid="112" grpId="2" animBg="1" advAuto="0"/>
      <p:bldP spid="113" grpId="3" animBg="1" advAuto="0"/>
      <p:bldP spid="113" grpId="4" animBg="1" advAuto="0"/>
      <p:bldP spid="114" grpId="5" animBg="1" advAuto="0"/>
      <p:bldP spid="114" grpId="6" animBg="1" advAuto="0"/>
      <p:bldP spid="115" grpId="7" animBg="1" advAuto="0"/>
      <p:bldP spid="115" grpId="8" animBg="1" advAuto="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Shape 117"/>
          <p:cNvSpPr/>
          <p:nvPr/>
        </p:nvSpPr>
        <p:spPr>
          <a:xfrm>
            <a:off x="-41458" y="8922660"/>
            <a:ext cx="6037639" cy="413837"/>
          </a:xfrm>
          <a:prstGeom prst="rect">
            <a:avLst/>
          </a:prstGeom>
          <a:ln w="12700">
            <a:miter lim="400000"/>
          </a:ln>
          <a:extLst>
            <a:ext uri="{C572A759-6A51-4108-AA02-DFA0A04FC94B}">
              <ma14:wrappingTextBoxFlag xmlns:ma14="http://schemas.microsoft.com/office/mac/drawingml/2011/main" xmlns="" val="1"/>
            </a:ext>
          </a:extLst>
        </p:spPr>
        <p:txBody>
          <a:bodyPr lIns="65022" tIns="65022" rIns="65022" bIns="65022">
            <a:spAutoFit/>
          </a:bodyPr>
          <a:lstStyle>
            <a:lvl1pPr algn="l" defTabSz="649287">
              <a:defRPr sz="2000">
                <a:solidFill>
                  <a:srgbClr val="000000"/>
                </a:solidFill>
                <a:uFill>
                  <a:solidFill>
                    <a:srgbClr val="000000"/>
                  </a:solidFill>
                </a:uFill>
                <a:latin typeface="Arial"/>
                <a:ea typeface="Arial"/>
                <a:cs typeface="Arial"/>
                <a:sym typeface="Arial"/>
              </a:defRPr>
            </a:lvl1pPr>
          </a:lstStyle>
          <a:p>
            <a:pPr lvl="0">
              <a:defRPr sz="1800">
                <a:uFillTx/>
              </a:defRPr>
            </a:pPr>
            <a:r>
              <a:rPr sz="2000">
                <a:uFill>
                  <a:solidFill/>
                </a:uFill>
              </a:rPr>
              <a:t>INSTITUTE FOR EDUCATIONAL LEADERSHIP</a:t>
            </a:r>
          </a:p>
        </p:txBody>
      </p:sp>
      <p:sp>
        <p:nvSpPr>
          <p:cNvPr id="118" name="Shape 118"/>
          <p:cNvSpPr/>
          <p:nvPr/>
        </p:nvSpPr>
        <p:spPr>
          <a:xfrm>
            <a:off x="256673" y="2729564"/>
            <a:ext cx="5707706" cy="7010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lgn="l"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b="1">
                <a:solidFill>
                  <a:srgbClr val="797773"/>
                </a:solidFill>
                <a:uFillTx/>
                <a:latin typeface="Baskerville SemiBold"/>
                <a:ea typeface="Baskerville SemiBold"/>
                <a:cs typeface="Baskerville SemiBold"/>
                <a:sym typeface="Baskerville SemiBold"/>
              </a:defRPr>
            </a:lvl1pPr>
          </a:lstStyle>
          <a:p>
            <a:pPr lvl="0">
              <a:defRPr sz="1800" b="0">
                <a:solidFill>
                  <a:srgbClr val="000000"/>
                </a:solidFill>
              </a:defRPr>
            </a:pPr>
            <a:r>
              <a:rPr sz="4200" b="1">
                <a:solidFill>
                  <a:srgbClr val="797773"/>
                </a:solidFill>
              </a:rPr>
              <a:t>5. Succession Planning</a:t>
            </a:r>
          </a:p>
        </p:txBody>
      </p:sp>
      <p:sp>
        <p:nvSpPr>
          <p:cNvPr id="119" name="Shape 119"/>
          <p:cNvSpPr/>
          <p:nvPr/>
        </p:nvSpPr>
        <p:spPr>
          <a:xfrm>
            <a:off x="465221" y="3740216"/>
            <a:ext cx="11061760" cy="482735"/>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lgn="l"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b="1">
                <a:solidFill>
                  <a:srgbClr val="3D3B36"/>
                </a:solidFill>
                <a:uFillTx/>
                <a:latin typeface="Times New Roman"/>
                <a:ea typeface="Times New Roman"/>
                <a:cs typeface="Times New Roman"/>
                <a:sym typeface="Times New Roman"/>
              </a:defRPr>
            </a:lvl1pPr>
          </a:lstStyle>
          <a:p>
            <a:pPr lvl="0">
              <a:defRPr sz="1800" b="0">
                <a:solidFill>
                  <a:srgbClr val="000000"/>
                </a:solidFill>
              </a:defRPr>
            </a:pPr>
            <a:r>
              <a:rPr sz="2800" b="1">
                <a:solidFill>
                  <a:srgbClr val="3D3B36"/>
                </a:solidFill>
              </a:rPr>
              <a:t> 	Good succession plans (Hargreaves &amp; Fink, 2006; Zepeda et al, 2012):</a:t>
            </a:r>
          </a:p>
        </p:txBody>
      </p:sp>
      <p:sp>
        <p:nvSpPr>
          <p:cNvPr id="120" name="Shape 120"/>
          <p:cNvSpPr/>
          <p:nvPr/>
        </p:nvSpPr>
        <p:spPr>
          <a:xfrm>
            <a:off x="298520" y="4532563"/>
            <a:ext cx="11395161" cy="78772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marL="737936" indent="-280736" algn="l" defTabSz="457200">
              <a:lnSpc>
                <a:spcPct val="115000"/>
              </a:lnSpc>
              <a:spcBef>
                <a:spcPts val="1000"/>
              </a:spcBef>
              <a:buSzPct val="10000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200">
                <a:solidFill>
                  <a:srgbClr val="3D3B36"/>
                </a:solidFill>
                <a:uFillTx/>
                <a:latin typeface="Times New Roman"/>
                <a:ea typeface="Times New Roman"/>
                <a:cs typeface="Times New Roman"/>
                <a:sym typeface="Times New Roman"/>
              </a:defRPr>
            </a:lvl1pPr>
          </a:lstStyle>
          <a:p>
            <a:pPr lvl="0">
              <a:defRPr sz="1800">
                <a:solidFill>
                  <a:srgbClr val="000000"/>
                </a:solidFill>
              </a:defRPr>
            </a:pPr>
            <a:r>
              <a:rPr sz="2200">
                <a:solidFill>
                  <a:srgbClr val="3D3B36"/>
                </a:solidFill>
              </a:rPr>
              <a:t>are prepared long before the leader’s anticipated departure or even from the onset of their appointment;</a:t>
            </a:r>
          </a:p>
        </p:txBody>
      </p:sp>
      <p:sp>
        <p:nvSpPr>
          <p:cNvPr id="121" name="Shape 121"/>
          <p:cNvSpPr/>
          <p:nvPr/>
        </p:nvSpPr>
        <p:spPr>
          <a:xfrm>
            <a:off x="267712" y="5423080"/>
            <a:ext cx="5419299" cy="409772"/>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marL="737936" indent="-280736" algn="l" defTabSz="457200">
              <a:lnSpc>
                <a:spcPct val="115000"/>
              </a:lnSpc>
              <a:spcBef>
                <a:spcPts val="1000"/>
              </a:spcBef>
              <a:buSzPct val="10000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200">
                <a:solidFill>
                  <a:srgbClr val="3D3B36"/>
                </a:solidFill>
                <a:uFillTx/>
                <a:latin typeface="Times New Roman"/>
                <a:ea typeface="Times New Roman"/>
                <a:cs typeface="Times New Roman"/>
                <a:sym typeface="Times New Roman"/>
              </a:defRPr>
            </a:lvl1pPr>
          </a:lstStyle>
          <a:p>
            <a:pPr lvl="0">
              <a:defRPr sz="1800">
                <a:solidFill>
                  <a:srgbClr val="000000"/>
                </a:solidFill>
              </a:defRPr>
            </a:pPr>
            <a:r>
              <a:rPr sz="2200">
                <a:solidFill>
                  <a:srgbClr val="3D3B36"/>
                </a:solidFill>
              </a:rPr>
              <a:t>give other people proper time to prepare;</a:t>
            </a:r>
          </a:p>
        </p:txBody>
      </p:sp>
      <p:sp>
        <p:nvSpPr>
          <p:cNvPr id="122" name="Shape 122"/>
          <p:cNvSpPr/>
          <p:nvPr/>
        </p:nvSpPr>
        <p:spPr>
          <a:xfrm>
            <a:off x="225564" y="5971746"/>
            <a:ext cx="6397336" cy="409772"/>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marL="737936" indent="-280736" algn="l" defTabSz="457200">
              <a:lnSpc>
                <a:spcPct val="115000"/>
              </a:lnSpc>
              <a:spcBef>
                <a:spcPts val="1000"/>
              </a:spcBef>
              <a:buSzPct val="10000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200">
                <a:solidFill>
                  <a:srgbClr val="3D3B36"/>
                </a:solidFill>
                <a:uFillTx/>
                <a:latin typeface="Times New Roman"/>
                <a:ea typeface="Times New Roman"/>
                <a:cs typeface="Times New Roman"/>
                <a:sym typeface="Times New Roman"/>
              </a:defRPr>
            </a:lvl1pPr>
          </a:lstStyle>
          <a:p>
            <a:pPr lvl="0">
              <a:defRPr sz="1800">
                <a:solidFill>
                  <a:srgbClr val="000000"/>
                </a:solidFill>
              </a:defRPr>
            </a:pPr>
            <a:r>
              <a:rPr sz="2200">
                <a:solidFill>
                  <a:srgbClr val="3D3B36"/>
                </a:solidFill>
              </a:rPr>
              <a:t>are incorporated in all school improvement plans;</a:t>
            </a:r>
          </a:p>
        </p:txBody>
      </p:sp>
      <p:sp>
        <p:nvSpPr>
          <p:cNvPr id="123" name="Shape 123"/>
          <p:cNvSpPr/>
          <p:nvPr/>
        </p:nvSpPr>
        <p:spPr>
          <a:xfrm>
            <a:off x="226770" y="6520413"/>
            <a:ext cx="11284181" cy="787722"/>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marL="677778" indent="-220578" algn="l" defTabSz="457200">
              <a:lnSpc>
                <a:spcPct val="115000"/>
              </a:lnSpc>
              <a:spcBef>
                <a:spcPts val="1000"/>
              </a:spcBef>
              <a:buSzPct val="10000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200">
                <a:solidFill>
                  <a:srgbClr val="3D3B36"/>
                </a:solidFill>
                <a:uFillTx/>
                <a:latin typeface="Times New Roman"/>
                <a:ea typeface="Times New Roman"/>
                <a:cs typeface="Times New Roman"/>
                <a:sym typeface="Times New Roman"/>
              </a:defRPr>
            </a:lvl1pPr>
          </a:lstStyle>
          <a:p>
            <a:pPr lvl="0">
              <a:defRPr sz="1800">
                <a:solidFill>
                  <a:srgbClr val="000000"/>
                </a:solidFill>
              </a:defRPr>
            </a:pPr>
            <a:r>
              <a:rPr sz="2200">
                <a:solidFill>
                  <a:srgbClr val="3D3B36"/>
                </a:solidFill>
              </a:rPr>
              <a:t>are the responsibility of many rather than the prerogative of lone leaders who tend to want to clone themselves;</a:t>
            </a:r>
          </a:p>
        </p:txBody>
      </p:sp>
      <p:sp>
        <p:nvSpPr>
          <p:cNvPr id="124" name="Shape 124"/>
          <p:cNvSpPr/>
          <p:nvPr/>
        </p:nvSpPr>
        <p:spPr>
          <a:xfrm>
            <a:off x="208547" y="7532562"/>
            <a:ext cx="12587705" cy="116567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marL="677778" indent="-220578" algn="l" defTabSz="457200">
              <a:lnSpc>
                <a:spcPct val="115000"/>
              </a:lnSpc>
              <a:spcBef>
                <a:spcPts val="1000"/>
              </a:spcBef>
              <a:buSzPct val="10000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200">
                <a:solidFill>
                  <a:srgbClr val="3D3B36"/>
                </a:solidFill>
                <a:uFillTx/>
                <a:latin typeface="Times New Roman"/>
                <a:ea typeface="Times New Roman"/>
                <a:cs typeface="Times New Roman"/>
                <a:sym typeface="Times New Roman"/>
              </a:defRPr>
            </a:lvl1pPr>
          </a:lstStyle>
          <a:p>
            <a:pPr lvl="0">
              <a:defRPr sz="1800">
                <a:solidFill>
                  <a:srgbClr val="000000"/>
                </a:solidFill>
              </a:defRPr>
            </a:pPr>
            <a:r>
              <a:rPr sz="2200">
                <a:solidFill>
                  <a:srgbClr val="3D3B36"/>
                </a:solidFill>
              </a:rPr>
              <a:t>are based on a clear diagnosis of the school’s existing stage of development and	 future needs for improvement; and are transparently linked to clearly defined leadership standards and competencies that are needed for the next phase of 	improvement..</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presetSubtype="0" fill="hold" grpId="1" nodeType="clickEffect">
                                  <p:stCondLst>
                                    <p:cond delay="0"/>
                                  </p:stCondLst>
                                  <p:iterate>
                                    <p:tmAbs val="0"/>
                                  </p:iterate>
                                  <p:childTnLst>
                                    <p:set>
                                      <p:cBhvr>
                                        <p:cTn id="6" fill="hold"/>
                                        <p:tgtEl>
                                          <p:spTgt spid="119"/>
                                        </p:tgtEl>
                                        <p:attrNameLst>
                                          <p:attrName>style.visibility</p:attrName>
                                        </p:attrNameLst>
                                      </p:cBhvr>
                                      <p:to>
                                        <p:strVal val="visible"/>
                                      </p:to>
                                    </p:set>
                                    <p:animEffect transition="in" filter="dissolve">
                                      <p:cBhvr>
                                        <p:cTn id="7" dur="1500"/>
                                        <p:tgtEl>
                                          <p:spTgt spid="11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2" nodeType="clickEffect">
                                  <p:stCondLst>
                                    <p:cond delay="0"/>
                                  </p:stCondLst>
                                  <p:iterate>
                                    <p:tmAbs val="0"/>
                                  </p:iterate>
                                  <p:childTnLst>
                                    <p:set>
                                      <p:cBhvr>
                                        <p:cTn id="11" fill="hold"/>
                                        <p:tgtEl>
                                          <p:spTgt spid="120"/>
                                        </p:tgtEl>
                                        <p:attrNameLst>
                                          <p:attrName>style.visibility</p:attrName>
                                        </p:attrNameLst>
                                      </p:cBhvr>
                                      <p:to>
                                        <p:strVal val="visible"/>
                                      </p:to>
                                    </p:set>
                                    <p:animEffect transition="in" filter="dissolve">
                                      <p:cBhvr>
                                        <p:cTn id="12" dur="1500"/>
                                        <p:tgtEl>
                                          <p:spTgt spid="12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3" nodeType="clickEffect">
                                  <p:stCondLst>
                                    <p:cond delay="0"/>
                                  </p:stCondLst>
                                  <p:iterate>
                                    <p:tmAbs val="0"/>
                                  </p:iterate>
                                  <p:childTnLst>
                                    <p:set>
                                      <p:cBhvr>
                                        <p:cTn id="16" fill="hold"/>
                                        <p:tgtEl>
                                          <p:spTgt spid="121"/>
                                        </p:tgtEl>
                                        <p:attrNameLst>
                                          <p:attrName>style.visibility</p:attrName>
                                        </p:attrNameLst>
                                      </p:cBhvr>
                                      <p:to>
                                        <p:strVal val="visible"/>
                                      </p:to>
                                    </p:set>
                                    <p:animEffect transition="in" filter="dissolve">
                                      <p:cBhvr>
                                        <p:cTn id="17" dur="1500"/>
                                        <p:tgtEl>
                                          <p:spTgt spid="121"/>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4" nodeType="clickEffect">
                                  <p:stCondLst>
                                    <p:cond delay="0"/>
                                  </p:stCondLst>
                                  <p:iterate>
                                    <p:tmAbs val="0"/>
                                  </p:iterate>
                                  <p:childTnLst>
                                    <p:set>
                                      <p:cBhvr>
                                        <p:cTn id="21" fill="hold"/>
                                        <p:tgtEl>
                                          <p:spTgt spid="122"/>
                                        </p:tgtEl>
                                        <p:attrNameLst>
                                          <p:attrName>style.visibility</p:attrName>
                                        </p:attrNameLst>
                                      </p:cBhvr>
                                      <p:to>
                                        <p:strVal val="visible"/>
                                      </p:to>
                                    </p:set>
                                    <p:animEffect transition="in" filter="dissolve">
                                      <p:cBhvr>
                                        <p:cTn id="22" dur="1500"/>
                                        <p:tgtEl>
                                          <p:spTgt spid="122"/>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5" nodeType="clickEffect">
                                  <p:stCondLst>
                                    <p:cond delay="0"/>
                                  </p:stCondLst>
                                  <p:iterate>
                                    <p:tmAbs val="0"/>
                                  </p:iterate>
                                  <p:childTnLst>
                                    <p:set>
                                      <p:cBhvr>
                                        <p:cTn id="26" fill="hold"/>
                                        <p:tgtEl>
                                          <p:spTgt spid="123"/>
                                        </p:tgtEl>
                                        <p:attrNameLst>
                                          <p:attrName>style.visibility</p:attrName>
                                        </p:attrNameLst>
                                      </p:cBhvr>
                                      <p:to>
                                        <p:strVal val="visible"/>
                                      </p:to>
                                    </p:set>
                                    <p:animEffect transition="in" filter="dissolve">
                                      <p:cBhvr>
                                        <p:cTn id="27" dur="1500"/>
                                        <p:tgtEl>
                                          <p:spTgt spid="123"/>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6" nodeType="clickEffect">
                                  <p:stCondLst>
                                    <p:cond delay="0"/>
                                  </p:stCondLst>
                                  <p:iterate>
                                    <p:tmAbs val="0"/>
                                  </p:iterate>
                                  <p:childTnLst>
                                    <p:set>
                                      <p:cBhvr>
                                        <p:cTn id="31" fill="hold"/>
                                        <p:tgtEl>
                                          <p:spTgt spid="124"/>
                                        </p:tgtEl>
                                        <p:attrNameLst>
                                          <p:attrName>style.visibility</p:attrName>
                                        </p:attrNameLst>
                                      </p:cBhvr>
                                      <p:to>
                                        <p:strVal val="visible"/>
                                      </p:to>
                                    </p:set>
                                    <p:animEffect transition="in" filter="dissolve">
                                      <p:cBhvr>
                                        <p:cTn id="32" dur="1500"/>
                                        <p:tgtEl>
                                          <p:spTgt spid="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 grpId="1" animBg="1" advAuto="0"/>
      <p:bldP spid="120" grpId="2" animBg="1" advAuto="0"/>
      <p:bldP spid="121" grpId="3" animBg="1" advAuto="0"/>
      <p:bldP spid="122" grpId="4" animBg="1" advAuto="0"/>
      <p:bldP spid="123" grpId="5" animBg="1" advAuto="0"/>
      <p:bldP spid="124" grpId="6" animBg="1" advAuto="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p:nvPr/>
        </p:nvSpPr>
        <p:spPr>
          <a:xfrm>
            <a:off x="4443412" y="8882062"/>
            <a:ext cx="4117976" cy="705937"/>
          </a:xfrm>
          <a:prstGeom prst="rect">
            <a:avLst/>
          </a:prstGeom>
          <a:ln w="12700">
            <a:miter lim="400000"/>
          </a:ln>
          <a:extLst>
            <a:ext uri="{C572A759-6A51-4108-AA02-DFA0A04FC94B}">
              <ma14:wrappingTextBoxFlag xmlns:ma14="http://schemas.microsoft.com/office/mac/drawingml/2011/main" xmlns="" val="1"/>
            </a:ext>
          </a:extLst>
        </p:spPr>
        <p:txBody>
          <a:bodyPr lIns="65022" tIns="65022" rIns="65022" bIns="65022">
            <a:spAutoFit/>
          </a:bodyPr>
          <a:lstStyle>
            <a:lvl1pPr algn="l" defTabSz="649287">
              <a:defRPr sz="2000">
                <a:solidFill>
                  <a:srgbClr val="000000"/>
                </a:solidFill>
                <a:uFill>
                  <a:solidFill>
                    <a:srgbClr val="000000"/>
                  </a:solidFill>
                </a:uFill>
                <a:latin typeface="Arial"/>
                <a:ea typeface="Arial"/>
                <a:cs typeface="Arial"/>
                <a:sym typeface="Arial"/>
              </a:defRPr>
            </a:lvl1pPr>
          </a:lstStyle>
          <a:p>
            <a:pPr lvl="0">
              <a:defRPr sz="1800">
                <a:uFillTx/>
              </a:defRPr>
            </a:pPr>
            <a:r>
              <a:rPr sz="2000">
                <a:uFill>
                  <a:solidFill/>
                </a:uFill>
              </a:rPr>
              <a:t>INSTITUTE FOR EDUCATIONAL LEADERSHIP</a:t>
            </a:r>
          </a:p>
        </p:txBody>
      </p:sp>
      <p:sp>
        <p:nvSpPr>
          <p:cNvPr id="127" name="Shape 127"/>
          <p:cNvSpPr/>
          <p:nvPr/>
        </p:nvSpPr>
        <p:spPr>
          <a:xfrm>
            <a:off x="35907" y="2825816"/>
            <a:ext cx="13161399" cy="8788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lvl="0" algn="l"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800">
                <a:solidFill>
                  <a:srgbClr val="000000"/>
                </a:solidFill>
                <a:uFillTx/>
              </a:defRPr>
            </a:pPr>
            <a:r>
              <a:rPr sz="4200" b="1">
                <a:solidFill>
                  <a:srgbClr val="797773"/>
                </a:solidFill>
                <a:latin typeface="Baskerville SemiBold"/>
                <a:ea typeface="Baskerville SemiBold"/>
                <a:cs typeface="Baskerville SemiBold"/>
                <a:sym typeface="Baskerville SemiBold"/>
              </a:rPr>
              <a:t>6. Leveraging </a:t>
            </a:r>
            <a:r>
              <a:rPr sz="3400" b="1">
                <a:solidFill>
                  <a:srgbClr val="797773"/>
                </a:solidFill>
                <a:latin typeface="Baskerville SemiBold"/>
                <a:ea typeface="Baskerville SemiBold"/>
                <a:cs typeface="Baskerville SemiBold"/>
                <a:sym typeface="Baskerville SemiBold"/>
              </a:rPr>
              <a:t>the</a:t>
            </a:r>
            <a:r>
              <a:rPr sz="4200" b="1">
                <a:solidFill>
                  <a:srgbClr val="797773"/>
                </a:solidFill>
                <a:latin typeface="Baskerville SemiBold"/>
                <a:ea typeface="Baskerville SemiBold"/>
                <a:cs typeface="Baskerville SemiBold"/>
                <a:sym typeface="Baskerville SemiBold"/>
              </a:rPr>
              <a:t> Existing Capacities of your leaders </a:t>
            </a:r>
            <a:r>
              <a:rPr sz="1200" b="1">
                <a:solidFill>
                  <a:srgbClr val="797773"/>
                </a:solidFill>
                <a:latin typeface="Baskerville SemiBold"/>
                <a:ea typeface="Baskerville SemiBold"/>
                <a:cs typeface="Baskerville SemiBold"/>
                <a:sym typeface="Baskerville SemiBold"/>
              </a:rPr>
              <a:t> </a:t>
            </a:r>
          </a:p>
          <a:p>
            <a:pPr lvl="0" algn="l"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800">
                <a:solidFill>
                  <a:srgbClr val="000000"/>
                </a:solidFill>
                <a:uFillTx/>
              </a:defRPr>
            </a:pPr>
            <a:r>
              <a:rPr sz="1200" b="1">
                <a:solidFill>
                  <a:srgbClr val="797773"/>
                </a:solidFill>
                <a:latin typeface="Baskerville SemiBold"/>
                <a:ea typeface="Baskerville SemiBold"/>
                <a:cs typeface="Baskerville SemiBold"/>
                <a:sym typeface="Baskerville SemiBold"/>
              </a:rPr>
              <a:t> </a:t>
            </a:r>
          </a:p>
        </p:txBody>
      </p:sp>
      <p:sp>
        <p:nvSpPr>
          <p:cNvPr id="128" name="Shape 128"/>
          <p:cNvSpPr/>
          <p:nvPr/>
        </p:nvSpPr>
        <p:spPr>
          <a:xfrm>
            <a:off x="6303421" y="4526280"/>
            <a:ext cx="1061031" cy="701041"/>
          </a:xfrm>
          <a:prstGeom prst="rect">
            <a:avLst/>
          </a:prstGeom>
          <a:ln w="12700">
            <a:miter lim="400000"/>
          </a:ln>
        </p:spPr>
        <p:txBody>
          <a:bodyPr wrap="none" lIns="45719" rIns="45719">
            <a:spAutoFit/>
          </a:bodyPr>
          <a:lstStyle/>
          <a:p>
            <a:pPr lvl="0"/>
            <a:endParaRPr/>
          </a:p>
        </p:txBody>
      </p:sp>
      <p:sp>
        <p:nvSpPr>
          <p:cNvPr id="129" name="Shape 129"/>
          <p:cNvSpPr/>
          <p:nvPr/>
        </p:nvSpPr>
        <p:spPr>
          <a:xfrm>
            <a:off x="453185" y="4584488"/>
            <a:ext cx="12098430" cy="1428029"/>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marL="280736" lvl="0" indent="-280736" algn="l" defTabSz="457200">
              <a:lnSpc>
                <a:spcPct val="115000"/>
              </a:lnSpc>
              <a:spcBef>
                <a:spcPts val="1000"/>
              </a:spcBef>
              <a:buSzPct val="10000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800">
                <a:solidFill>
                  <a:srgbClr val="000000"/>
                </a:solidFill>
                <a:uFillTx/>
              </a:defRPr>
            </a:pPr>
            <a:r>
              <a:rPr sz="2800">
                <a:solidFill>
                  <a:srgbClr val="3D3B36"/>
                </a:solidFill>
                <a:latin typeface="Times New Roman"/>
                <a:ea typeface="Times New Roman"/>
                <a:cs typeface="Times New Roman"/>
                <a:sym typeface="Times New Roman"/>
              </a:rPr>
              <a:t>For maintaining and building leadership for SIP, avoiding excessive leader turnover is key. Leadership churn is a lot like churn in an investment portfolio—it can cost more than you earn (Mascall &amp; Leithwood, 2010</a:t>
            </a:r>
            <a:r>
              <a:rPr sz="2800">
                <a:solidFill>
                  <a:srgbClr val="3D3B36"/>
                </a:solidFill>
                <a:latin typeface="Trebuchet MS"/>
                <a:ea typeface="Trebuchet MS"/>
                <a:cs typeface="Trebuchet MS"/>
                <a:sym typeface="Trebuchet MS"/>
              </a:rPr>
              <a:t>).</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9" presetClass="entr" presetSubtype="0" fill="hold" grpId="1" nodeType="clickEffect">
                                  <p:stCondLst>
                                    <p:cond delay="0"/>
                                  </p:stCondLst>
                                  <p:iterate>
                                    <p:tmAbs val="0"/>
                                  </p:iterate>
                                  <p:childTnLst>
                                    <p:set>
                                      <p:cBhvr>
                                        <p:cTn id="6" fill="hold"/>
                                        <p:tgtEl>
                                          <p:spTgt spid="129"/>
                                        </p:tgtEl>
                                        <p:attrNameLst>
                                          <p:attrName>style.visibility</p:attrName>
                                        </p:attrNameLst>
                                      </p:cBhvr>
                                      <p:to>
                                        <p:strVal val="visible"/>
                                      </p:to>
                                    </p:set>
                                    <p:animEffect transition="in" filter="dissolve">
                                      <p:cBhvr>
                                        <p:cTn id="7" dur="1500"/>
                                        <p:tgtEl>
                                          <p:spTgt spid="1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 grpId="1" animBg="1" advAuto="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Shape 131"/>
          <p:cNvSpPr/>
          <p:nvPr/>
        </p:nvSpPr>
        <p:spPr>
          <a:xfrm>
            <a:off x="0" y="8882062"/>
            <a:ext cx="13004800" cy="413837"/>
          </a:xfrm>
          <a:prstGeom prst="rect">
            <a:avLst/>
          </a:prstGeom>
          <a:ln w="12700">
            <a:miter lim="400000"/>
          </a:ln>
          <a:extLst>
            <a:ext uri="{C572A759-6A51-4108-AA02-DFA0A04FC94B}">
              <ma14:wrappingTextBoxFlag xmlns:ma14="http://schemas.microsoft.com/office/mac/drawingml/2011/main" xmlns="" val="1"/>
            </a:ext>
          </a:extLst>
        </p:spPr>
        <p:txBody>
          <a:bodyPr lIns="65022" tIns="65022" rIns="65022" bIns="65022">
            <a:spAutoFit/>
          </a:bodyPr>
          <a:lstStyle>
            <a:lvl1pPr algn="l" defTabSz="649287">
              <a:defRPr sz="2000">
                <a:solidFill>
                  <a:srgbClr val="000000"/>
                </a:solidFill>
                <a:uFill>
                  <a:solidFill>
                    <a:srgbClr val="000000"/>
                  </a:solidFill>
                </a:uFill>
                <a:latin typeface="Arial"/>
                <a:ea typeface="Arial"/>
                <a:cs typeface="Arial"/>
                <a:sym typeface="Arial"/>
              </a:defRPr>
            </a:lvl1pPr>
          </a:lstStyle>
          <a:p>
            <a:pPr lvl="0">
              <a:defRPr sz="1800">
                <a:uFillTx/>
              </a:defRPr>
            </a:pPr>
            <a:r>
              <a:rPr sz="2000">
                <a:uFill>
                  <a:solidFill/>
                </a:uFill>
              </a:rPr>
              <a:t>INSTITUTE FOR EDUCATIONAL LEADERSHIP</a:t>
            </a:r>
          </a:p>
        </p:txBody>
      </p:sp>
      <p:pic>
        <p:nvPicPr>
          <p:cNvPr id="132" name="image.png"/>
          <p:cNvPicPr/>
          <p:nvPr/>
        </p:nvPicPr>
        <p:blipFill>
          <a:blip r:embed="rId2">
            <a:extLst/>
          </a:blip>
          <a:stretch>
            <a:fillRect/>
          </a:stretch>
        </p:blipFill>
        <p:spPr>
          <a:xfrm>
            <a:off x="1246187" y="844550"/>
            <a:ext cx="4391026" cy="6011863"/>
          </a:xfrm>
          <a:prstGeom prst="rect">
            <a:avLst/>
          </a:prstGeom>
          <a:ln w="12700">
            <a:miter lim="400000"/>
          </a:ln>
        </p:spPr>
      </p:pic>
      <p:sp>
        <p:nvSpPr>
          <p:cNvPr id="133" name="Shape 133"/>
          <p:cNvSpPr/>
          <p:nvPr/>
        </p:nvSpPr>
        <p:spPr>
          <a:xfrm>
            <a:off x="5854700" y="915987"/>
            <a:ext cx="6502400" cy="4268997"/>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lgn="l" defTabSz="649287">
              <a:defRPr sz="7200">
                <a:solidFill>
                  <a:srgbClr val="1E4649"/>
                </a:solidFill>
                <a:uFill>
                  <a:solidFill>
                    <a:srgbClr val="1E4649"/>
                  </a:solidFill>
                </a:uFill>
                <a:latin typeface="Times New Roman"/>
                <a:ea typeface="Times New Roman"/>
                <a:cs typeface="Times New Roman"/>
                <a:sym typeface="Times New Roman"/>
              </a:defRPr>
            </a:lvl1pPr>
          </a:lstStyle>
          <a:p>
            <a:pPr lvl="0">
              <a:defRPr sz="1800">
                <a:solidFill>
                  <a:srgbClr val="000000"/>
                </a:solidFill>
                <a:uFillTx/>
              </a:defRPr>
            </a:pPr>
            <a:r>
              <a:rPr sz="7200">
                <a:solidFill>
                  <a:srgbClr val="1E4649"/>
                </a:solidFill>
                <a:uFill>
                  <a:solidFill>
                    <a:srgbClr val="1E4649"/>
                  </a:solidFill>
                </a:uFill>
              </a:rPr>
              <a:t>Strong Districts and their Leadership Project</a:t>
            </a:r>
          </a:p>
        </p:txBody>
      </p:sp>
      <p:sp>
        <p:nvSpPr>
          <p:cNvPr id="134" name="Shape 134"/>
          <p:cNvSpPr/>
          <p:nvPr/>
        </p:nvSpPr>
        <p:spPr>
          <a:xfrm>
            <a:off x="6646862" y="7145337"/>
            <a:ext cx="4816039" cy="120398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lgn="l" defTabSz="649287">
              <a:defRPr sz="8000">
                <a:solidFill>
                  <a:srgbClr val="1E4649"/>
                </a:solidFill>
                <a:uFill>
                  <a:solidFill>
                    <a:srgbClr val="1E4649"/>
                  </a:solidFill>
                </a:uFill>
                <a:latin typeface="Times New Roman"/>
                <a:ea typeface="Times New Roman"/>
                <a:cs typeface="Times New Roman"/>
                <a:sym typeface="Times New Roman"/>
              </a:defRPr>
            </a:lvl1pPr>
          </a:lstStyle>
          <a:p>
            <a:pPr lvl="0">
              <a:defRPr sz="1800">
                <a:solidFill>
                  <a:srgbClr val="000000"/>
                </a:solidFill>
                <a:uFillTx/>
              </a:defRPr>
            </a:pPr>
            <a:r>
              <a:rPr sz="8000">
                <a:solidFill>
                  <a:srgbClr val="1E4649"/>
                </a:solidFill>
                <a:uFill>
                  <a:solidFill>
                    <a:srgbClr val="1E4649"/>
                  </a:solidFill>
                </a:uFill>
              </a:rPr>
              <a:t>Thank you!</a:t>
            </a:r>
          </a:p>
        </p:txBody>
      </p:sp>
    </p:spTree>
  </p:cSld>
  <p:clrMapOvr>
    <a:masterClrMapping/>
  </p:clrMapOvr>
  <p:transition spd="med"/>
</p:sld>
</file>

<file path=ppt/theme/theme1.xml><?xml version="1.0" encoding="utf-8"?>
<a:theme xmlns:a="http://schemas.openxmlformats.org/drawingml/2006/main" name="Default">
  <a:themeElements>
    <a:clrScheme name="Default">
      <a:dk1>
        <a:srgbClr val="AF7809"/>
      </a:dk1>
      <a:lt1>
        <a:srgbClr val="A6A9AF"/>
      </a:lt1>
      <a:dk2>
        <a:srgbClr val="A7A7A7"/>
      </a:dk2>
      <a:lt2>
        <a:srgbClr val="535353"/>
      </a:lt2>
      <a:accent1>
        <a:srgbClr val="BBE0E3"/>
      </a:accent1>
      <a:accent2>
        <a:srgbClr val="333399"/>
      </a:accent2>
      <a:accent3>
        <a:srgbClr val="CECFD2"/>
      </a:accent3>
      <a:accent4>
        <a:srgbClr val="4C4A44"/>
      </a:accent4>
      <a:accent5>
        <a:srgbClr val="D8ECED"/>
      </a:accent5>
      <a:accent6>
        <a:srgbClr val="2E2E8B"/>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595650"/>
        </a:solidFill>
        <a:ln w="25400" cap="flat">
          <a:solidFill>
            <a:srgbClr val="BBE0E3"/>
          </a:solidFill>
          <a:prstDash val="solid"/>
          <a:round/>
        </a:ln>
        <a:effectLst/>
      </a:spPr>
      <a:bodyPr rot="0" spcFirstLastPara="1" vertOverflow="overflow" horzOverflow="overflow" vert="horz" wrap="square" lIns="45719" tIns="45719" rIns="45719" bIns="45719" numCol="1" spcCol="38100" rtlCol="0" anchor="t">
        <a:spAutoFit/>
      </a:bodyPr>
      <a:lstStyle>
        <a:defPPr marL="0" marR="0" indent="0" algn="ctr" defTabSz="914400" rtl="0" fontAlgn="auto" latinLnBrk="1" hangingPunct="0">
          <a:lnSpc>
            <a:spcPct val="100000"/>
          </a:lnSpc>
          <a:spcBef>
            <a:spcPts val="0"/>
          </a:spcBef>
          <a:spcAft>
            <a:spcPts val="0"/>
          </a:spcAft>
          <a:buClrTx/>
          <a:buSzTx/>
          <a:buFontTx/>
          <a:buNone/>
          <a:tabLst/>
          <a:defRPr kumimoji="0" sz="4200" b="0" i="0" u="none" strike="noStrike" cap="none" spc="0" normalizeH="0" baseline="0">
            <a:ln>
              <a:noFill/>
            </a:ln>
            <a:solidFill>
              <a:srgbClr val="A6A9AF"/>
            </a:solidFill>
            <a:effectLst/>
            <a:uFill>
              <a:solidFill>
                <a:srgbClr val="A6A9AF"/>
              </a:solidFill>
            </a:uFill>
            <a:latin typeface="Baskerville"/>
            <a:ea typeface="Baskerville"/>
            <a:cs typeface="Baskerville"/>
            <a:sym typeface="Baskervill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BBE0E3"/>
          </a:solidFill>
          <a:prstDash val="solid"/>
          <a:round/>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ctr" defTabSz="914400" rtl="0" fontAlgn="auto" latinLnBrk="1" hangingPunct="0">
          <a:lnSpc>
            <a:spcPct val="100000"/>
          </a:lnSpc>
          <a:spcBef>
            <a:spcPts val="0"/>
          </a:spcBef>
          <a:spcAft>
            <a:spcPts val="0"/>
          </a:spcAft>
          <a:buClrTx/>
          <a:buSzTx/>
          <a:buFontTx/>
          <a:buNone/>
          <a:tabLst/>
          <a:defRPr kumimoji="0" sz="4200" b="0" i="0" u="none" strike="noStrike" cap="none" spc="0" normalizeH="0" baseline="0">
            <a:ln>
              <a:noFill/>
            </a:ln>
            <a:solidFill>
              <a:srgbClr val="A6A9AF"/>
            </a:solidFill>
            <a:effectLst/>
            <a:uFill>
              <a:solidFill>
                <a:srgbClr val="A6A9AF"/>
              </a:solidFill>
            </a:uFill>
            <a:latin typeface="Baskerville"/>
            <a:ea typeface="Baskerville"/>
            <a:cs typeface="Baskerville"/>
            <a:sym typeface="Baskervill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BBE0E3"/>
      </a:accent1>
      <a:accent2>
        <a:srgbClr val="333399"/>
      </a:accent2>
      <a:accent3>
        <a:srgbClr val="CECFD2"/>
      </a:accent3>
      <a:accent4>
        <a:srgbClr val="4C4A44"/>
      </a:accent4>
      <a:accent5>
        <a:srgbClr val="D8ECED"/>
      </a:accent5>
      <a:accent6>
        <a:srgbClr val="2E2E8B"/>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595650"/>
        </a:solidFill>
        <a:ln w="25400" cap="flat">
          <a:solidFill>
            <a:srgbClr val="BBE0E3"/>
          </a:solidFill>
          <a:prstDash val="solid"/>
          <a:round/>
        </a:ln>
        <a:effectLst/>
      </a:spPr>
      <a:bodyPr rot="0" spcFirstLastPara="1" vertOverflow="overflow" horzOverflow="overflow" vert="horz" wrap="square" lIns="45719" tIns="45719" rIns="45719" bIns="45719" numCol="1" spcCol="38100" rtlCol="0" anchor="t">
        <a:spAutoFit/>
      </a:bodyPr>
      <a:lstStyle>
        <a:defPPr marL="0" marR="0" indent="0" algn="ctr" defTabSz="914400" rtl="0" fontAlgn="auto" latinLnBrk="1" hangingPunct="0">
          <a:lnSpc>
            <a:spcPct val="100000"/>
          </a:lnSpc>
          <a:spcBef>
            <a:spcPts val="0"/>
          </a:spcBef>
          <a:spcAft>
            <a:spcPts val="0"/>
          </a:spcAft>
          <a:buClrTx/>
          <a:buSzTx/>
          <a:buFontTx/>
          <a:buNone/>
          <a:tabLst/>
          <a:defRPr kumimoji="0" sz="4200" b="0" i="0" u="none" strike="noStrike" cap="none" spc="0" normalizeH="0" baseline="0">
            <a:ln>
              <a:noFill/>
            </a:ln>
            <a:solidFill>
              <a:srgbClr val="A6A9AF"/>
            </a:solidFill>
            <a:effectLst/>
            <a:uFill>
              <a:solidFill>
                <a:srgbClr val="A6A9AF"/>
              </a:solidFill>
            </a:uFill>
            <a:latin typeface="Baskerville"/>
            <a:ea typeface="Baskerville"/>
            <a:cs typeface="Baskerville"/>
            <a:sym typeface="Baskervill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BBE0E3"/>
          </a:solidFill>
          <a:prstDash val="solid"/>
          <a:round/>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ctr" defTabSz="914400" rtl="0" fontAlgn="auto" latinLnBrk="1" hangingPunct="0">
          <a:lnSpc>
            <a:spcPct val="100000"/>
          </a:lnSpc>
          <a:spcBef>
            <a:spcPts val="0"/>
          </a:spcBef>
          <a:spcAft>
            <a:spcPts val="0"/>
          </a:spcAft>
          <a:buClrTx/>
          <a:buSzTx/>
          <a:buFontTx/>
          <a:buNone/>
          <a:tabLst/>
          <a:defRPr kumimoji="0" sz="4200" b="0" i="0" u="none" strike="noStrike" cap="none" spc="0" normalizeH="0" baseline="0">
            <a:ln>
              <a:noFill/>
            </a:ln>
            <a:solidFill>
              <a:srgbClr val="A6A9AF"/>
            </a:solidFill>
            <a:effectLst/>
            <a:uFill>
              <a:solidFill>
                <a:srgbClr val="A6A9AF"/>
              </a:solidFill>
            </a:uFill>
            <a:latin typeface="Baskerville"/>
            <a:ea typeface="Baskerville"/>
            <a:cs typeface="Baskerville"/>
            <a:sym typeface="Baskervill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12</TotalTime>
  <Words>1547</Words>
  <Application>Microsoft Office PowerPoint</Application>
  <PresentationFormat>Custom</PresentationFormat>
  <Paragraphs>128</Paragraphs>
  <Slides>8</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Arial Bold</vt:lpstr>
      <vt:lpstr>Avenir Roman</vt:lpstr>
      <vt:lpstr>Baskerville</vt:lpstr>
      <vt:lpstr>Baskerville SemiBold</vt:lpstr>
      <vt:lpstr>Times New Roman</vt:lpstr>
      <vt:lpstr>Trebuchet MS</vt:lpstr>
      <vt:lpstr>Default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dc:creator>
  <cp:lastModifiedBy>Karyn Pickles</cp:lastModifiedBy>
  <cp:revision>4</cp:revision>
  <dcterms:modified xsi:type="dcterms:W3CDTF">2017-04-27T16:39:59Z</dcterms:modified>
</cp:coreProperties>
</file>